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7" r:id="rId2"/>
    <p:sldId id="258" r:id="rId3"/>
    <p:sldId id="528" r:id="rId4"/>
    <p:sldId id="530" r:id="rId5"/>
    <p:sldId id="531" r:id="rId6"/>
    <p:sldId id="532" r:id="rId7"/>
    <p:sldId id="533" r:id="rId8"/>
    <p:sldId id="534" r:id="rId9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EAAF"/>
    <a:srgbClr val="3D1AFF"/>
    <a:srgbClr val="4336FF"/>
    <a:srgbClr val="3083FF"/>
    <a:srgbClr val="237CFF"/>
    <a:srgbClr val="256CE6"/>
    <a:srgbClr val="3C14F5"/>
    <a:srgbClr val="F4CE00"/>
    <a:srgbClr val="FFFDA2"/>
    <a:srgbClr val="FFC3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91"/>
    <p:restoredTop sz="77335"/>
  </p:normalViewPr>
  <p:slideViewPr>
    <p:cSldViewPr snapToGrid="0" showGuides="1">
      <p:cViewPr varScale="1">
        <p:scale>
          <a:sx n="96" d="100"/>
          <a:sy n="96" d="100"/>
        </p:scale>
        <p:origin x="49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E22343-FFFF-E54F-B557-AE8CF870DC04}" type="datetimeFigureOut">
              <a:rPr lang="tr-TR" smtClean="0"/>
              <a:t>17.07.2025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091B68-E305-0F4E-B54A-F95E8A78482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1966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091B68-E305-0F4E-B54A-F95E8A784824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412748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091B68-E305-0F4E-B54A-F95E8A784824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416756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091B68-E305-0F4E-B54A-F95E8A784824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168538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091B68-E305-0F4E-B54A-F95E8A784824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64048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0B5132C-C18F-776B-1371-095137D075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DCBE2CD9-4071-6C23-6F59-FAFCDD6F9C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FA849E8-B22F-DE1A-C6BF-53E0A11AA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85F0C-8765-684F-A4BC-20EC8B29E445}" type="datetimeFigureOut">
              <a:rPr lang="tr-TR" smtClean="0"/>
              <a:t>17.07.2025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BD3CDFD-5DC1-4A0A-68EA-13A915483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75ABE52-210D-53D2-9B79-CD958BF41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772C-BE25-C247-89F8-55F8DA0C9F5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980790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BB95C26-6032-99B7-9376-05C2D6F55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C4BEF55D-96DF-9070-E98E-B4E8D72CBE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4DB8411-61F8-6377-8883-6F8B77B82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85F0C-8765-684F-A4BC-20EC8B29E445}" type="datetimeFigureOut">
              <a:rPr lang="tr-TR" smtClean="0"/>
              <a:t>17.07.2025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5985CBC-10C1-2335-95A7-B358056D4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B5F1C5A-E3EF-59B8-0CD3-F6638E790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772C-BE25-C247-89F8-55F8DA0C9F5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99546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F965B167-4457-87DA-5AC0-7BA33CDB43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7A3E0C89-CBDC-FEBB-5FA2-AC50E2E8BF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D1B1D81-3707-5C59-0253-E8013148B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85F0C-8765-684F-A4BC-20EC8B29E445}" type="datetimeFigureOut">
              <a:rPr lang="tr-TR" smtClean="0"/>
              <a:t>17.07.2025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B2EA4D1-387B-32DB-45FD-77FB89999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ADA9058-6B9A-90F9-E4D6-3436FCCF4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772C-BE25-C247-89F8-55F8DA0C9F5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04297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51B3B13-D6ED-6BA0-81C9-7D2636CFF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3F5FB18-A0F5-D6A5-7E6F-F2C511A4AC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F0C2496-DB9C-2369-28E0-63673129B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85F0C-8765-684F-A4BC-20EC8B29E445}" type="datetimeFigureOut">
              <a:rPr lang="tr-TR" smtClean="0"/>
              <a:t>17.07.2025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BA58C1A-3E6F-42C8-836D-FD5BD61AF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6E1DB53-2E92-F7FA-6DA8-827B2817D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772C-BE25-C247-89F8-55F8DA0C9F5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45980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11EC7FF-95F0-F1B1-4F91-415A07AAA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78603490-73E8-EE31-5B32-5372805FF8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2370A77-60E7-DF52-43CF-2B6377B26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85F0C-8765-684F-A4BC-20EC8B29E445}" type="datetimeFigureOut">
              <a:rPr lang="tr-TR" smtClean="0"/>
              <a:t>17.07.2025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83562C6-1B89-084F-F7A2-3DC480645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15039FC-1946-0FD0-DB1F-E27D23FC9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772C-BE25-C247-89F8-55F8DA0C9F5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64774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7D0C817-05D1-B4F8-EC56-457E6E795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FBE73C0-9B09-3797-520E-77282E23DE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535F7A24-8AD7-5E4F-1281-09150AFE2B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FC2AAFAF-C374-108F-DD30-7B05591F8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85F0C-8765-684F-A4BC-20EC8B29E445}" type="datetimeFigureOut">
              <a:rPr lang="tr-TR" smtClean="0"/>
              <a:t>17.07.2025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2AD9E2AF-E044-7AB1-6F31-433498854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642E20E9-3E95-E5C6-2353-C800173FE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772C-BE25-C247-89F8-55F8DA0C9F5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02208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F100234-ED8A-F5E2-7028-93955DAB7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F0E1A384-2D87-6A5F-B7BB-7621E948A4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72CAEB94-D157-2B80-ECD5-31611383AC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AD50AAB1-2DAB-C2C3-5CC2-51E405C089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8FC38DF1-C5A7-3174-0929-DB3964F41A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3036D3C8-D148-D4A4-4C8E-2A778BD3F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85F0C-8765-684F-A4BC-20EC8B29E445}" type="datetimeFigureOut">
              <a:rPr lang="tr-TR" smtClean="0"/>
              <a:t>17.07.2025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211E1C75-3BBA-A735-C23E-19D1FD402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E56B0F98-8DA1-BCAA-9259-439DC4641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772C-BE25-C247-89F8-55F8DA0C9F5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02648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993A34A-57F4-FD21-3096-29AC74EA9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EC4A0D41-BB9B-8896-CDCF-91C21DD5C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85F0C-8765-684F-A4BC-20EC8B29E445}" type="datetimeFigureOut">
              <a:rPr lang="tr-TR" smtClean="0"/>
              <a:t>17.07.2025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06910495-310D-A85B-CC53-CE1CCFBEA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D7384785-FDF1-5E25-C3FD-B6656FF08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772C-BE25-C247-89F8-55F8DA0C9F5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23382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0E51CF6F-B3A3-C9D6-780F-AD83449BF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85F0C-8765-684F-A4BC-20EC8B29E445}" type="datetimeFigureOut">
              <a:rPr lang="tr-TR" smtClean="0"/>
              <a:t>17.07.2025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FC0438D9-4C22-7F85-E40E-BA38F3B99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C056E3F4-16D0-0F0D-5197-F5F6BD5E3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772C-BE25-C247-89F8-55F8DA0C9F5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22066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07BBAA3-5915-54F4-FFDE-C9D94CE27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14BFB26-D16D-343A-12F6-8AE9FFCC21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D4D7E6FC-DED9-138A-9CC7-40EF986410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F6D1D568-317C-DE6F-89CD-C4CA885C9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85F0C-8765-684F-A4BC-20EC8B29E445}" type="datetimeFigureOut">
              <a:rPr lang="tr-TR" smtClean="0"/>
              <a:t>17.07.2025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A8A7D3CA-1615-790E-9E08-97F76B53A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7B6043B8-9C33-10CC-1D59-EB7A22139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772C-BE25-C247-89F8-55F8DA0C9F5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17497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731BAB5-0CEB-6EDC-F5B4-FFDCCFBF3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48EA5AD3-DF9D-EABC-DF8A-F54E542A6B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4E2D31C4-B5B7-6D26-4B75-92A02B4E40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1736A906-AFDB-E7FD-7EE9-33F51C956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85F0C-8765-684F-A4BC-20EC8B29E445}" type="datetimeFigureOut">
              <a:rPr lang="tr-TR" smtClean="0"/>
              <a:t>17.07.2025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3164FAE7-DEC2-491B-9EC4-C64DD5140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CAAB22F4-EBF1-C100-F17E-0B00EDA2C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772C-BE25-C247-89F8-55F8DA0C9F5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84369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6322B5E1-F8BF-2752-307F-6F429C315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D9983D53-13F8-71EE-9A05-1DE527DE41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dirty="0"/>
              <a:t>Asıl metin stillerini düzenlemek için tıklayın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4A3A831-A367-C0AF-AA8E-E884DCB40C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585F0C-8765-684F-A4BC-20EC8B29E445}" type="datetimeFigureOut">
              <a:rPr lang="tr-TR" smtClean="0"/>
              <a:t>17.07.2025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71A5149-2B62-4534-89D7-4D5BF0E76C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897B736-2CC6-9177-E1C4-7CC0ED95A0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772C-BE25-C247-89F8-55F8DA0C9F5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80351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59" userDrawn="1">
          <p15:clr>
            <a:srgbClr val="F26B43"/>
          </p15:clr>
        </p15:guide>
        <p15:guide id="2" pos="7219" userDrawn="1">
          <p15:clr>
            <a:srgbClr val="F26B43"/>
          </p15:clr>
        </p15:guide>
        <p15:guide id="3" pos="461" userDrawn="1">
          <p15:clr>
            <a:srgbClr val="F26B43"/>
          </p15:clr>
        </p15:guide>
        <p15:guide id="4" orient="horz" pos="386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>
            <a:extLst>
              <a:ext uri="{FF2B5EF4-FFF2-40B4-BE49-F238E27FC236}">
                <a16:creationId xmlns:a16="http://schemas.microsoft.com/office/drawing/2014/main" id="{29F6CB1D-3B74-34D9-C4C2-DCE3F87E2E6F}"/>
              </a:ext>
            </a:extLst>
          </p:cNvPr>
          <p:cNvSpPr txBox="1"/>
          <p:nvPr/>
        </p:nvSpPr>
        <p:spPr>
          <a:xfrm>
            <a:off x="766763" y="728663"/>
            <a:ext cx="1008750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latin typeface="Arial Black" panose="020B0604020202020204" pitchFamily="34" charset="0"/>
                <a:cs typeface="Arial Black" panose="020B0604020202020204" pitchFamily="34" charset="0"/>
              </a:rPr>
              <a:t>Görev 4.1: Kırpma</a:t>
            </a:r>
          </a:p>
          <a:p>
            <a:r>
              <a:rPr lang="tr-TR" sz="1600" dirty="0">
                <a:latin typeface="Arial" panose="020B0604020202020204" pitchFamily="34" charset="0"/>
                <a:ea typeface="Maku" pitchFamily="2" charset="0"/>
                <a:cs typeface="Arial" panose="020B0604020202020204" pitchFamily="34" charset="0"/>
              </a:rPr>
              <a:t>Aşağıdaki görseli kırparak (</a:t>
            </a:r>
            <a:r>
              <a:rPr lang="tr-TR" sz="1600" dirty="0" err="1">
                <a:latin typeface="Arial" panose="020B0604020202020204" pitchFamily="34" charset="0"/>
                <a:ea typeface="Maku" pitchFamily="2" charset="0"/>
                <a:cs typeface="Arial" panose="020B0604020202020204" pitchFamily="34" charset="0"/>
              </a:rPr>
              <a:t>crop</a:t>
            </a:r>
            <a:r>
              <a:rPr lang="tr-TR" sz="1600" dirty="0">
                <a:latin typeface="Arial" panose="020B0604020202020204" pitchFamily="34" charset="0"/>
                <a:ea typeface="Maku" pitchFamily="2" charset="0"/>
                <a:cs typeface="Arial" panose="020B0604020202020204" pitchFamily="34" charset="0"/>
              </a:rPr>
              <a:t>), sağ taraftaki görselleri üretiniz. </a:t>
            </a:r>
          </a:p>
          <a:p>
            <a:endParaRPr lang="tr-TR" sz="1600" dirty="0">
              <a:latin typeface="Arial" panose="020B0604020202020204" pitchFamily="34" charset="0"/>
              <a:ea typeface="Maku" pitchFamily="2" charset="0"/>
              <a:cs typeface="Arial" panose="020B0604020202020204" pitchFamily="34" charset="0"/>
            </a:endParaRPr>
          </a:p>
          <a:p>
            <a:r>
              <a:rPr lang="tr-TR" sz="1600" dirty="0">
                <a:latin typeface="Arial" panose="020B0604020202020204" pitchFamily="34" charset="0"/>
                <a:ea typeface="Maku" pitchFamily="2" charset="0"/>
                <a:cs typeface="Arial" panose="020B0604020202020204" pitchFamily="34" charset="0"/>
              </a:rPr>
              <a:t>Azami Süre: 2 </a:t>
            </a:r>
            <a:r>
              <a:rPr lang="tr-TR" sz="1600" dirty="0" err="1">
                <a:latin typeface="Arial" panose="020B0604020202020204" pitchFamily="34" charset="0"/>
                <a:ea typeface="Maku" pitchFamily="2" charset="0"/>
                <a:cs typeface="Arial" panose="020B0604020202020204" pitchFamily="34" charset="0"/>
              </a:rPr>
              <a:t>Dk</a:t>
            </a:r>
            <a:endParaRPr lang="tr-TR" sz="1600" dirty="0">
              <a:latin typeface="Arial" panose="020B0604020202020204" pitchFamily="34" charset="0"/>
              <a:ea typeface="Maku" pitchFamily="2" charset="0"/>
              <a:cs typeface="Arial" panose="020B0604020202020204" pitchFamily="34" charset="0"/>
            </a:endParaRPr>
          </a:p>
        </p:txBody>
      </p:sp>
      <p:sp>
        <p:nvSpPr>
          <p:cNvPr id="14" name="Sağ Ok 13">
            <a:extLst>
              <a:ext uri="{FF2B5EF4-FFF2-40B4-BE49-F238E27FC236}">
                <a16:creationId xmlns:a16="http://schemas.microsoft.com/office/drawing/2014/main" id="{A52C52AE-8C8F-755B-0DB1-2C123D64B1F4}"/>
              </a:ext>
            </a:extLst>
          </p:cNvPr>
          <p:cNvSpPr/>
          <p:nvPr/>
        </p:nvSpPr>
        <p:spPr>
          <a:xfrm>
            <a:off x="7179304" y="3868923"/>
            <a:ext cx="744279" cy="893135"/>
          </a:xfrm>
          <a:prstGeom prst="rightArrow">
            <a:avLst>
              <a:gd name="adj1" fmla="val 50000"/>
              <a:gd name="adj2" fmla="val 72857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22E75BAA-6FE5-83C8-14F3-931DAC4D365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70" t="28101" r="87927" b="40210"/>
          <a:stretch/>
        </p:blipFill>
        <p:spPr>
          <a:xfrm>
            <a:off x="8252444" y="3017520"/>
            <a:ext cx="1068932" cy="1068932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C6559F05-BE5D-3943-5D56-6268865CFDE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051" t="20872" r="76946" b="47439"/>
          <a:stretch/>
        </p:blipFill>
        <p:spPr>
          <a:xfrm>
            <a:off x="9806924" y="3002280"/>
            <a:ext cx="1068932" cy="1068932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1AB425A4-23D1-8788-2920-9B7C98CD7A8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172" t="30875" r="63825" b="37436"/>
          <a:stretch/>
        </p:blipFill>
        <p:spPr>
          <a:xfrm>
            <a:off x="8237204" y="4526280"/>
            <a:ext cx="1068932" cy="1068932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D608A31C-421D-5FC3-9BE4-CCBA9384E4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147" t="15903" r="48850" b="52408"/>
          <a:stretch/>
        </p:blipFill>
        <p:spPr>
          <a:xfrm>
            <a:off x="9791684" y="4511040"/>
            <a:ext cx="1068932" cy="10689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E2BC995-C5C5-071E-3352-C0955856C3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356" y="2787321"/>
            <a:ext cx="5994400" cy="337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681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>
            <a:extLst>
              <a:ext uri="{FF2B5EF4-FFF2-40B4-BE49-F238E27FC236}">
                <a16:creationId xmlns:a16="http://schemas.microsoft.com/office/drawing/2014/main" id="{CC0C68AC-78E6-A5E8-B1FC-5138E8D41235}"/>
              </a:ext>
            </a:extLst>
          </p:cNvPr>
          <p:cNvSpPr txBox="1"/>
          <p:nvPr/>
        </p:nvSpPr>
        <p:spPr>
          <a:xfrm>
            <a:off x="766763" y="728663"/>
            <a:ext cx="52466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>
                <a:latin typeface="Arial Black" panose="020B0604020202020204" pitchFamily="34" charset="0"/>
                <a:cs typeface="Arial Black" panose="020B0604020202020204" pitchFamily="34" charset="0"/>
              </a:rPr>
              <a:t>Görev 4.1 Uygulama Alanı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231416B-9D05-C7E9-71AF-20B02C66F1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356" y="2787321"/>
            <a:ext cx="5994400" cy="337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095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>
            <a:extLst>
              <a:ext uri="{FF2B5EF4-FFF2-40B4-BE49-F238E27FC236}">
                <a16:creationId xmlns:a16="http://schemas.microsoft.com/office/drawing/2014/main" id="{29F6CB1D-3B74-34D9-C4C2-DCE3F87E2E6F}"/>
              </a:ext>
            </a:extLst>
          </p:cNvPr>
          <p:cNvSpPr txBox="1"/>
          <p:nvPr/>
        </p:nvSpPr>
        <p:spPr>
          <a:xfrm>
            <a:off x="766763" y="728663"/>
            <a:ext cx="1008750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latin typeface="Arial Black" panose="020B0604020202020204" pitchFamily="34" charset="0"/>
                <a:cs typeface="Arial Black" panose="020B0604020202020204" pitchFamily="34" charset="0"/>
              </a:rPr>
              <a:t>Görev 4.2: Şekle Göre Kırpma</a:t>
            </a:r>
          </a:p>
          <a:p>
            <a:r>
              <a:rPr lang="tr-TR" sz="1600" dirty="0">
                <a:latin typeface="Arial" panose="020B0604020202020204" pitchFamily="34" charset="0"/>
                <a:ea typeface="Maku" pitchFamily="2" charset="0"/>
                <a:cs typeface="Arial" panose="020B0604020202020204" pitchFamily="34" charset="0"/>
              </a:rPr>
              <a:t>Aşağıdaki görseli kırpmak için «oval», «kiriş», «halka» ve «pasta» şekillerini kullanarak sağ taraftaki görselleri üretiniz. </a:t>
            </a:r>
          </a:p>
          <a:p>
            <a:endParaRPr lang="tr-TR" sz="1600" dirty="0">
              <a:latin typeface="Arial" panose="020B0604020202020204" pitchFamily="34" charset="0"/>
              <a:ea typeface="Maku" pitchFamily="2" charset="0"/>
              <a:cs typeface="Arial" panose="020B0604020202020204" pitchFamily="34" charset="0"/>
            </a:endParaRPr>
          </a:p>
          <a:p>
            <a:r>
              <a:rPr lang="tr-TR" sz="1600" dirty="0">
                <a:latin typeface="Arial" panose="020B0604020202020204" pitchFamily="34" charset="0"/>
                <a:ea typeface="Maku" pitchFamily="2" charset="0"/>
                <a:cs typeface="Arial" panose="020B0604020202020204" pitchFamily="34" charset="0"/>
              </a:rPr>
              <a:t>Azami Süre: 3 </a:t>
            </a:r>
            <a:r>
              <a:rPr lang="tr-TR" sz="1600" dirty="0" err="1">
                <a:latin typeface="Arial" panose="020B0604020202020204" pitchFamily="34" charset="0"/>
                <a:ea typeface="Maku" pitchFamily="2" charset="0"/>
                <a:cs typeface="Arial" panose="020B0604020202020204" pitchFamily="34" charset="0"/>
              </a:rPr>
              <a:t>Dk</a:t>
            </a:r>
            <a:endParaRPr lang="tr-TR" sz="1600" dirty="0">
              <a:latin typeface="Arial" panose="020B0604020202020204" pitchFamily="34" charset="0"/>
              <a:ea typeface="Maku" pitchFamily="2" charset="0"/>
              <a:cs typeface="Arial" panose="020B0604020202020204" pitchFamily="34" charset="0"/>
            </a:endParaRPr>
          </a:p>
        </p:txBody>
      </p:sp>
      <p:sp>
        <p:nvSpPr>
          <p:cNvPr id="14" name="Sağ Ok 13">
            <a:extLst>
              <a:ext uri="{FF2B5EF4-FFF2-40B4-BE49-F238E27FC236}">
                <a16:creationId xmlns:a16="http://schemas.microsoft.com/office/drawing/2014/main" id="{A52C52AE-8C8F-755B-0DB1-2C123D64B1F4}"/>
              </a:ext>
            </a:extLst>
          </p:cNvPr>
          <p:cNvSpPr/>
          <p:nvPr/>
        </p:nvSpPr>
        <p:spPr>
          <a:xfrm>
            <a:off x="7179304" y="3868923"/>
            <a:ext cx="744279" cy="893135"/>
          </a:xfrm>
          <a:prstGeom prst="rightArrow">
            <a:avLst>
              <a:gd name="adj1" fmla="val 50000"/>
              <a:gd name="adj2" fmla="val 72857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22E75BAA-6FE5-83C8-14F3-931DAC4D365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70" t="28101" r="87927" b="40210"/>
          <a:stretch/>
        </p:blipFill>
        <p:spPr>
          <a:xfrm>
            <a:off x="8252444" y="3017520"/>
            <a:ext cx="1068932" cy="1068932"/>
          </a:xfrm>
          <a:prstGeom prst="ellipse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C6559F05-BE5D-3943-5D56-6268865CFDE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051" t="20872" r="76946" b="47439"/>
          <a:stretch/>
        </p:blipFill>
        <p:spPr>
          <a:xfrm>
            <a:off x="9806924" y="3002280"/>
            <a:ext cx="1068932" cy="1068932"/>
          </a:xfrm>
          <a:prstGeom prst="chord">
            <a:avLst>
              <a:gd name="adj1" fmla="val 2700000"/>
              <a:gd name="adj2" fmla="val 2526061"/>
            </a:avLst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1AB425A4-23D1-8788-2920-9B7C98CD7A8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172" t="30875" r="63825" b="37436"/>
          <a:stretch/>
        </p:blipFill>
        <p:spPr>
          <a:xfrm>
            <a:off x="8237204" y="4526280"/>
            <a:ext cx="1068932" cy="1068932"/>
          </a:xfrm>
          <a:prstGeom prst="roundRect">
            <a:avLst>
              <a:gd name="adj" fmla="val 50000"/>
            </a:avLst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D608A31C-421D-5FC3-9BE4-CCBA9384E4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147" t="15903" r="48850" b="52408"/>
          <a:stretch/>
        </p:blipFill>
        <p:spPr>
          <a:xfrm>
            <a:off x="9791684" y="4511040"/>
            <a:ext cx="1068932" cy="1068932"/>
          </a:xfrm>
          <a:prstGeom prst="donut">
            <a:avLst>
              <a:gd name="adj" fmla="val 49634"/>
            </a:avLst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C7E0D1A-861F-DA12-5035-06AE5EA240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356" y="2787321"/>
            <a:ext cx="5994400" cy="337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441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>
            <a:extLst>
              <a:ext uri="{FF2B5EF4-FFF2-40B4-BE49-F238E27FC236}">
                <a16:creationId xmlns:a16="http://schemas.microsoft.com/office/drawing/2014/main" id="{CC0C68AC-78E6-A5E8-B1FC-5138E8D41235}"/>
              </a:ext>
            </a:extLst>
          </p:cNvPr>
          <p:cNvSpPr txBox="1"/>
          <p:nvPr/>
        </p:nvSpPr>
        <p:spPr>
          <a:xfrm>
            <a:off x="766763" y="728663"/>
            <a:ext cx="52466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>
                <a:latin typeface="Arial Black" panose="020B0604020202020204" pitchFamily="34" charset="0"/>
                <a:cs typeface="Arial Black" panose="020B0604020202020204" pitchFamily="34" charset="0"/>
              </a:rPr>
              <a:t>Görev 4.2 Uygulama Alanı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6F78FD3-522A-E6B1-F5C2-3B768EDE6C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356" y="2787321"/>
            <a:ext cx="5994400" cy="337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249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Resim 18">
            <a:extLst>
              <a:ext uri="{FF2B5EF4-FFF2-40B4-BE49-F238E27FC236}">
                <a16:creationId xmlns:a16="http://schemas.microsoft.com/office/drawing/2014/main" id="{67901F60-BB0B-8CAE-F718-738E55E2A13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50" t="7146" r="46002" b="31610"/>
          <a:stretch/>
        </p:blipFill>
        <p:spPr>
          <a:xfrm>
            <a:off x="6447897" y="2793999"/>
            <a:ext cx="5604932" cy="2065868"/>
          </a:xfrm>
          <a:custGeom>
            <a:avLst/>
            <a:gdLst>
              <a:gd name="connsiteX0" fmla="*/ 4690532 w 5604932"/>
              <a:gd name="connsiteY0" fmla="*/ 0 h 2065868"/>
              <a:gd name="connsiteX1" fmla="*/ 5604932 w 5604932"/>
              <a:gd name="connsiteY1" fmla="*/ 770467 h 2065868"/>
              <a:gd name="connsiteX2" fmla="*/ 4690532 w 5604932"/>
              <a:gd name="connsiteY2" fmla="*/ 1540934 h 2065868"/>
              <a:gd name="connsiteX3" fmla="*/ 4179283 w 5604932"/>
              <a:gd name="connsiteY3" fmla="*/ 1409351 h 2065868"/>
              <a:gd name="connsiteX4" fmla="*/ 4044633 w 5604932"/>
              <a:gd name="connsiteY4" fmla="*/ 1315742 h 2065868"/>
              <a:gd name="connsiteX5" fmla="*/ 4028489 w 5604932"/>
              <a:gd name="connsiteY5" fmla="*/ 1450677 h 2065868"/>
              <a:gd name="connsiteX6" fmla="*/ 3132666 w 5604932"/>
              <a:gd name="connsiteY6" fmla="*/ 2065868 h 2065868"/>
              <a:gd name="connsiteX7" fmla="*/ 2218266 w 5604932"/>
              <a:gd name="connsiteY7" fmla="*/ 1295401 h 2065868"/>
              <a:gd name="connsiteX8" fmla="*/ 2222351 w 5604932"/>
              <a:gd name="connsiteY8" fmla="*/ 1261258 h 2065868"/>
              <a:gd name="connsiteX9" fmla="*/ 2141502 w 5604932"/>
              <a:gd name="connsiteY9" fmla="*/ 1322628 h 2065868"/>
              <a:gd name="connsiteX10" fmla="*/ 1786467 w 5604932"/>
              <a:gd name="connsiteY10" fmla="*/ 1422400 h 2065868"/>
              <a:gd name="connsiteX11" fmla="*/ 1337454 w 5604932"/>
              <a:gd name="connsiteY11" fmla="*/ 1251292 h 2065868"/>
              <a:gd name="connsiteX12" fmla="*/ 1263463 w 5604932"/>
              <a:gd name="connsiteY12" fmla="*/ 1168789 h 2065868"/>
              <a:gd name="connsiteX13" fmla="*/ 1257099 w 5604932"/>
              <a:gd name="connsiteY13" fmla="*/ 1226871 h 2065868"/>
              <a:gd name="connsiteX14" fmla="*/ 635000 w 5604932"/>
              <a:gd name="connsiteY14" fmla="*/ 1693334 h 2065868"/>
              <a:gd name="connsiteX15" fmla="*/ 0 w 5604932"/>
              <a:gd name="connsiteY15" fmla="*/ 1109134 h 2065868"/>
              <a:gd name="connsiteX16" fmla="*/ 635000 w 5604932"/>
              <a:gd name="connsiteY16" fmla="*/ 524934 h 2065868"/>
              <a:gd name="connsiteX17" fmla="*/ 1084013 w 5604932"/>
              <a:gd name="connsiteY17" fmla="*/ 696042 h 2065868"/>
              <a:gd name="connsiteX18" fmla="*/ 1158004 w 5604932"/>
              <a:gd name="connsiteY18" fmla="*/ 778546 h 2065868"/>
              <a:gd name="connsiteX19" fmla="*/ 1164368 w 5604932"/>
              <a:gd name="connsiteY19" fmla="*/ 720463 h 2065868"/>
              <a:gd name="connsiteX20" fmla="*/ 1786467 w 5604932"/>
              <a:gd name="connsiteY20" fmla="*/ 254000 h 2065868"/>
              <a:gd name="connsiteX21" fmla="*/ 2408566 w 5604932"/>
              <a:gd name="connsiteY21" fmla="*/ 720463 h 2065868"/>
              <a:gd name="connsiteX22" fmla="*/ 2419337 w 5604932"/>
              <a:gd name="connsiteY22" fmla="*/ 818766 h 2065868"/>
              <a:gd name="connsiteX23" fmla="*/ 2486088 w 5604932"/>
              <a:gd name="connsiteY23" fmla="*/ 750599 h 2065868"/>
              <a:gd name="connsiteX24" fmla="*/ 3132666 w 5604932"/>
              <a:gd name="connsiteY24" fmla="*/ 524934 h 2065868"/>
              <a:gd name="connsiteX25" fmla="*/ 3643915 w 5604932"/>
              <a:gd name="connsiteY25" fmla="*/ 656518 h 2065868"/>
              <a:gd name="connsiteX26" fmla="*/ 3778566 w 5604932"/>
              <a:gd name="connsiteY26" fmla="*/ 750127 h 2065868"/>
              <a:gd name="connsiteX27" fmla="*/ 3794710 w 5604932"/>
              <a:gd name="connsiteY27" fmla="*/ 615191 h 2065868"/>
              <a:gd name="connsiteX28" fmla="*/ 4690532 w 5604932"/>
              <a:gd name="connsiteY28" fmla="*/ 0 h 2065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604932" h="2065868">
                <a:moveTo>
                  <a:pt x="4690532" y="0"/>
                </a:moveTo>
                <a:cubicBezTo>
                  <a:pt x="5195541" y="0"/>
                  <a:pt x="5604932" y="344950"/>
                  <a:pt x="5604932" y="770467"/>
                </a:cubicBezTo>
                <a:cubicBezTo>
                  <a:pt x="5604932" y="1195984"/>
                  <a:pt x="5195541" y="1540934"/>
                  <a:pt x="4690532" y="1540934"/>
                </a:cubicBezTo>
                <a:cubicBezTo>
                  <a:pt x="4501154" y="1540934"/>
                  <a:pt x="4325222" y="1492426"/>
                  <a:pt x="4179283" y="1409351"/>
                </a:cubicBezTo>
                <a:lnTo>
                  <a:pt x="4044633" y="1315742"/>
                </a:lnTo>
                <a:lnTo>
                  <a:pt x="4028489" y="1450677"/>
                </a:lnTo>
                <a:cubicBezTo>
                  <a:pt x="3943224" y="1801766"/>
                  <a:pt x="3574549" y="2065868"/>
                  <a:pt x="3132666" y="2065868"/>
                </a:cubicBezTo>
                <a:cubicBezTo>
                  <a:pt x="2627657" y="2065868"/>
                  <a:pt x="2218266" y="1720918"/>
                  <a:pt x="2218266" y="1295401"/>
                </a:cubicBezTo>
                <a:lnTo>
                  <a:pt x="2222351" y="1261258"/>
                </a:lnTo>
                <a:lnTo>
                  <a:pt x="2141502" y="1322628"/>
                </a:lnTo>
                <a:cubicBezTo>
                  <a:pt x="2040155" y="1385619"/>
                  <a:pt x="1917980" y="1422400"/>
                  <a:pt x="1786467" y="1422400"/>
                </a:cubicBezTo>
                <a:cubicBezTo>
                  <a:pt x="1611116" y="1422400"/>
                  <a:pt x="1452366" y="1357011"/>
                  <a:pt x="1337454" y="1251292"/>
                </a:cubicBezTo>
                <a:lnTo>
                  <a:pt x="1263463" y="1168789"/>
                </a:lnTo>
                <a:lnTo>
                  <a:pt x="1257099" y="1226871"/>
                </a:lnTo>
                <a:cubicBezTo>
                  <a:pt x="1197888" y="1493081"/>
                  <a:pt x="941863" y="1693334"/>
                  <a:pt x="635000" y="1693334"/>
                </a:cubicBezTo>
                <a:cubicBezTo>
                  <a:pt x="284299" y="1693334"/>
                  <a:pt x="0" y="1431779"/>
                  <a:pt x="0" y="1109134"/>
                </a:cubicBezTo>
                <a:cubicBezTo>
                  <a:pt x="0" y="786489"/>
                  <a:pt x="284299" y="524934"/>
                  <a:pt x="635000" y="524934"/>
                </a:cubicBezTo>
                <a:cubicBezTo>
                  <a:pt x="810351" y="524934"/>
                  <a:pt x="969101" y="590323"/>
                  <a:pt x="1084013" y="696042"/>
                </a:cubicBezTo>
                <a:lnTo>
                  <a:pt x="1158004" y="778546"/>
                </a:lnTo>
                <a:lnTo>
                  <a:pt x="1164368" y="720463"/>
                </a:lnTo>
                <a:cubicBezTo>
                  <a:pt x="1223579" y="454253"/>
                  <a:pt x="1479604" y="254000"/>
                  <a:pt x="1786467" y="254000"/>
                </a:cubicBezTo>
                <a:cubicBezTo>
                  <a:pt x="2093330" y="254000"/>
                  <a:pt x="2349355" y="454253"/>
                  <a:pt x="2408566" y="720463"/>
                </a:cubicBezTo>
                <a:lnTo>
                  <a:pt x="2419337" y="818766"/>
                </a:lnTo>
                <a:lnTo>
                  <a:pt x="2486088" y="750599"/>
                </a:lnTo>
                <a:cubicBezTo>
                  <a:pt x="2651561" y="611172"/>
                  <a:pt x="2880161" y="524934"/>
                  <a:pt x="3132666" y="524934"/>
                </a:cubicBezTo>
                <a:cubicBezTo>
                  <a:pt x="3322044" y="524934"/>
                  <a:pt x="3497976" y="573443"/>
                  <a:pt x="3643915" y="656518"/>
                </a:cubicBezTo>
                <a:lnTo>
                  <a:pt x="3778566" y="750127"/>
                </a:lnTo>
                <a:lnTo>
                  <a:pt x="3794710" y="615191"/>
                </a:lnTo>
                <a:cubicBezTo>
                  <a:pt x="3879974" y="264102"/>
                  <a:pt x="4248649" y="0"/>
                  <a:pt x="4690532" y="0"/>
                </a:cubicBezTo>
                <a:close/>
              </a:path>
            </a:pathLst>
          </a:custGeom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29F6CB1D-3B74-34D9-C4C2-DCE3F87E2E6F}"/>
              </a:ext>
            </a:extLst>
          </p:cNvPr>
          <p:cNvSpPr txBox="1"/>
          <p:nvPr/>
        </p:nvSpPr>
        <p:spPr>
          <a:xfrm>
            <a:off x="766762" y="728663"/>
            <a:ext cx="10409237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latin typeface="Arial Black" panose="020B0604020202020204" pitchFamily="34" charset="0"/>
                <a:cs typeface="Arial Black" panose="020B0604020202020204" pitchFamily="34" charset="0"/>
              </a:rPr>
              <a:t>Görev 4.3: Özgün Bir Şekil ile (Kesiştirerek) Kırpma</a:t>
            </a:r>
          </a:p>
          <a:p>
            <a:r>
              <a:rPr lang="tr-TR" sz="1600" dirty="0">
                <a:latin typeface="Arial" panose="020B0604020202020204" pitchFamily="34" charset="0"/>
                <a:ea typeface="Maku" pitchFamily="2" charset="0"/>
                <a:cs typeface="Arial" panose="020B0604020202020204" pitchFamily="34" charset="0"/>
              </a:rPr>
              <a:t>Önce özgün bir şekil oluşturunuz, sonra resim ve şekli kesiştirerek sağ taraftaki görselleri üretiniz. </a:t>
            </a:r>
          </a:p>
          <a:p>
            <a:endParaRPr lang="tr-TR" sz="1600" dirty="0">
              <a:latin typeface="Arial" panose="020B0604020202020204" pitchFamily="34" charset="0"/>
              <a:ea typeface="Maku" pitchFamily="2" charset="0"/>
              <a:cs typeface="Arial" panose="020B0604020202020204" pitchFamily="34" charset="0"/>
            </a:endParaRPr>
          </a:p>
          <a:p>
            <a:r>
              <a:rPr lang="tr-TR" sz="1600" dirty="0">
                <a:latin typeface="Arial" panose="020B0604020202020204" pitchFamily="34" charset="0"/>
                <a:ea typeface="Maku" pitchFamily="2" charset="0"/>
                <a:cs typeface="Arial" panose="020B0604020202020204" pitchFamily="34" charset="0"/>
              </a:rPr>
              <a:t>Azami Süre: 2 </a:t>
            </a:r>
            <a:r>
              <a:rPr lang="tr-TR" sz="1600" dirty="0" err="1">
                <a:latin typeface="Arial" panose="020B0604020202020204" pitchFamily="34" charset="0"/>
                <a:ea typeface="Maku" pitchFamily="2" charset="0"/>
                <a:cs typeface="Arial" panose="020B0604020202020204" pitchFamily="34" charset="0"/>
              </a:rPr>
              <a:t>Dk</a:t>
            </a:r>
            <a:endParaRPr lang="tr-TR" sz="1600" dirty="0">
              <a:latin typeface="Arial" panose="020B0604020202020204" pitchFamily="34" charset="0"/>
              <a:ea typeface="Maku" pitchFamily="2" charset="0"/>
              <a:cs typeface="Arial" panose="020B0604020202020204" pitchFamily="34" charset="0"/>
            </a:endParaRPr>
          </a:p>
        </p:txBody>
      </p:sp>
      <p:sp>
        <p:nvSpPr>
          <p:cNvPr id="14" name="Sağ Ok 13">
            <a:extLst>
              <a:ext uri="{FF2B5EF4-FFF2-40B4-BE49-F238E27FC236}">
                <a16:creationId xmlns:a16="http://schemas.microsoft.com/office/drawing/2014/main" id="{A52C52AE-8C8F-755B-0DB1-2C123D64B1F4}"/>
              </a:ext>
            </a:extLst>
          </p:cNvPr>
          <p:cNvSpPr/>
          <p:nvPr/>
        </p:nvSpPr>
        <p:spPr>
          <a:xfrm>
            <a:off x="5469037" y="3479456"/>
            <a:ext cx="744279" cy="893135"/>
          </a:xfrm>
          <a:prstGeom prst="rightArrow">
            <a:avLst>
              <a:gd name="adj1" fmla="val 50000"/>
              <a:gd name="adj2" fmla="val 72857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7E29C64-3763-438A-005D-CF9387AA4C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57165" y="2787321"/>
            <a:ext cx="5994400" cy="337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28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>
            <a:extLst>
              <a:ext uri="{FF2B5EF4-FFF2-40B4-BE49-F238E27FC236}">
                <a16:creationId xmlns:a16="http://schemas.microsoft.com/office/drawing/2014/main" id="{CC0C68AC-78E6-A5E8-B1FC-5138E8D41235}"/>
              </a:ext>
            </a:extLst>
          </p:cNvPr>
          <p:cNvSpPr txBox="1"/>
          <p:nvPr/>
        </p:nvSpPr>
        <p:spPr>
          <a:xfrm>
            <a:off x="766763" y="728663"/>
            <a:ext cx="52466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>
                <a:latin typeface="Arial Black" panose="020B0604020202020204" pitchFamily="34" charset="0"/>
                <a:cs typeface="Arial Black" panose="020B0604020202020204" pitchFamily="34" charset="0"/>
              </a:rPr>
              <a:t>Görev 4.3 Uygulama Alanı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ADCD3DB-5C04-CBEA-53AB-219EA269A8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356" y="2787321"/>
            <a:ext cx="5994400" cy="337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1555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8">
            <a:extLst>
              <a:ext uri="{FF2B5EF4-FFF2-40B4-BE49-F238E27FC236}">
                <a16:creationId xmlns:a16="http://schemas.microsoft.com/office/drawing/2014/main" id="{7BBF5109-0396-5203-5A19-0F35DED52B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37" t="11156" r="45555" b="17795"/>
          <a:stretch/>
        </p:blipFill>
        <p:spPr>
          <a:xfrm>
            <a:off x="5923620" y="2676992"/>
            <a:ext cx="5536543" cy="2396644"/>
          </a:xfrm>
          <a:custGeom>
            <a:avLst/>
            <a:gdLst/>
            <a:ahLst/>
            <a:cxnLst/>
            <a:rect l="l" t="t" r="r" b="b"/>
            <a:pathLst>
              <a:path w="5536543" h="2396644">
                <a:moveTo>
                  <a:pt x="4880881" y="834479"/>
                </a:moveTo>
                <a:cubicBezTo>
                  <a:pt x="4827626" y="1219445"/>
                  <a:pt x="4794182" y="1500916"/>
                  <a:pt x="4780549" y="1678893"/>
                </a:cubicBezTo>
                <a:lnTo>
                  <a:pt x="4960510" y="1678893"/>
                </a:lnTo>
                <a:cubicBezTo>
                  <a:pt x="4934057" y="1451180"/>
                  <a:pt x="4907514" y="1169709"/>
                  <a:pt x="4880881" y="834479"/>
                </a:cubicBezTo>
                <a:close/>
                <a:moveTo>
                  <a:pt x="4481957" y="386195"/>
                </a:moveTo>
                <a:lnTo>
                  <a:pt x="5237583" y="386195"/>
                </a:lnTo>
                <a:lnTo>
                  <a:pt x="5536543" y="2396644"/>
                </a:lnTo>
                <a:lnTo>
                  <a:pt x="5002265" y="2396644"/>
                </a:lnTo>
                <a:lnTo>
                  <a:pt x="4974209" y="2035285"/>
                </a:lnTo>
                <a:lnTo>
                  <a:pt x="4787203" y="2035285"/>
                </a:lnTo>
                <a:lnTo>
                  <a:pt x="4755771" y="2396644"/>
                </a:lnTo>
                <a:lnTo>
                  <a:pt x="4215284" y="2396644"/>
                </a:lnTo>
                <a:close/>
                <a:moveTo>
                  <a:pt x="3612402" y="386195"/>
                </a:moveTo>
                <a:lnTo>
                  <a:pt x="4135193" y="386195"/>
                </a:lnTo>
                <a:lnTo>
                  <a:pt x="4135193" y="1729806"/>
                </a:lnTo>
                <a:cubicBezTo>
                  <a:pt x="4135193" y="1930975"/>
                  <a:pt x="4133117" y="2060327"/>
                  <a:pt x="4128965" y="2117863"/>
                </a:cubicBezTo>
                <a:cubicBezTo>
                  <a:pt x="4124813" y="2175400"/>
                  <a:pt x="4105908" y="2227348"/>
                  <a:pt x="4072251" y="2273707"/>
                </a:cubicBezTo>
                <a:cubicBezTo>
                  <a:pt x="4038593" y="2320067"/>
                  <a:pt x="3993016" y="2352147"/>
                  <a:pt x="3935518" y="2369946"/>
                </a:cubicBezTo>
                <a:cubicBezTo>
                  <a:pt x="3878021" y="2387745"/>
                  <a:pt x="3791368" y="2396644"/>
                  <a:pt x="3675558" y="2396644"/>
                </a:cubicBezTo>
                <a:lnTo>
                  <a:pt x="3413716" y="2396644"/>
                </a:lnTo>
                <a:lnTo>
                  <a:pt x="3413716" y="2045219"/>
                </a:lnTo>
                <a:cubicBezTo>
                  <a:pt x="3445175" y="2047703"/>
                  <a:pt x="3467941" y="2048944"/>
                  <a:pt x="3482015" y="2048944"/>
                </a:cubicBezTo>
                <a:cubicBezTo>
                  <a:pt x="3519268" y="2048944"/>
                  <a:pt x="3548657" y="2039838"/>
                  <a:pt x="3570181" y="2021625"/>
                </a:cubicBezTo>
                <a:cubicBezTo>
                  <a:pt x="3591706" y="2003412"/>
                  <a:pt x="3604123" y="1981060"/>
                  <a:pt x="3607435" y="1954569"/>
                </a:cubicBezTo>
                <a:cubicBezTo>
                  <a:pt x="3610746" y="1928077"/>
                  <a:pt x="3612402" y="1876750"/>
                  <a:pt x="3612402" y="1800588"/>
                </a:cubicBezTo>
                <a:close/>
                <a:moveTo>
                  <a:pt x="2114550" y="386195"/>
                </a:moveTo>
                <a:lnTo>
                  <a:pt x="2551658" y="386195"/>
                </a:lnTo>
                <a:lnTo>
                  <a:pt x="2844719" y="1291456"/>
                </a:lnTo>
                <a:lnTo>
                  <a:pt x="2844719" y="386195"/>
                </a:lnTo>
                <a:lnTo>
                  <a:pt x="3281827" y="386195"/>
                </a:lnTo>
                <a:lnTo>
                  <a:pt x="3281827" y="2396644"/>
                </a:lnTo>
                <a:lnTo>
                  <a:pt x="2823609" y="2396644"/>
                </a:lnTo>
                <a:lnTo>
                  <a:pt x="2551658" y="1482691"/>
                </a:lnTo>
                <a:lnTo>
                  <a:pt x="2551658" y="2396644"/>
                </a:lnTo>
                <a:lnTo>
                  <a:pt x="2114550" y="2396644"/>
                </a:lnTo>
                <a:close/>
                <a:moveTo>
                  <a:pt x="1381125" y="386195"/>
                </a:moveTo>
                <a:lnTo>
                  <a:pt x="1903916" y="386195"/>
                </a:lnTo>
                <a:lnTo>
                  <a:pt x="1903916" y="2396644"/>
                </a:lnTo>
                <a:lnTo>
                  <a:pt x="1381125" y="2396644"/>
                </a:lnTo>
                <a:close/>
                <a:moveTo>
                  <a:pt x="0" y="386195"/>
                </a:moveTo>
                <a:lnTo>
                  <a:pt x="437108" y="386195"/>
                </a:lnTo>
                <a:lnTo>
                  <a:pt x="730169" y="1291456"/>
                </a:lnTo>
                <a:lnTo>
                  <a:pt x="730169" y="386195"/>
                </a:lnTo>
                <a:lnTo>
                  <a:pt x="1167277" y="386195"/>
                </a:lnTo>
                <a:lnTo>
                  <a:pt x="1167277" y="2396644"/>
                </a:lnTo>
                <a:lnTo>
                  <a:pt x="709059" y="2396644"/>
                </a:lnTo>
                <a:lnTo>
                  <a:pt x="437108" y="1482691"/>
                </a:lnTo>
                <a:lnTo>
                  <a:pt x="437108" y="2396644"/>
                </a:lnTo>
                <a:lnTo>
                  <a:pt x="0" y="2396644"/>
                </a:lnTo>
                <a:close/>
                <a:moveTo>
                  <a:pt x="1480468" y="0"/>
                </a:moveTo>
                <a:lnTo>
                  <a:pt x="1804573" y="0"/>
                </a:lnTo>
                <a:lnTo>
                  <a:pt x="1804573" y="322864"/>
                </a:lnTo>
                <a:lnTo>
                  <a:pt x="1480468" y="322864"/>
                </a:lnTo>
                <a:close/>
              </a:path>
            </a:pathLst>
          </a:custGeom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29F6CB1D-3B74-34D9-C4C2-DCE3F87E2E6F}"/>
              </a:ext>
            </a:extLst>
          </p:cNvPr>
          <p:cNvSpPr txBox="1"/>
          <p:nvPr/>
        </p:nvSpPr>
        <p:spPr>
          <a:xfrm>
            <a:off x="766763" y="728663"/>
            <a:ext cx="1008750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latin typeface="Arial Black" panose="020B0604020202020204" pitchFamily="34" charset="0"/>
                <a:cs typeface="Arial Black" panose="020B0604020202020204" pitchFamily="34" charset="0"/>
              </a:rPr>
              <a:t>Görev 4.4: Yazı ile Kırpma</a:t>
            </a:r>
            <a:endParaRPr lang="tr-TR" sz="1600" dirty="0">
              <a:latin typeface="Arial" panose="020B0604020202020204" pitchFamily="34" charset="0"/>
              <a:ea typeface="Maku" pitchFamily="2" charset="0"/>
              <a:cs typeface="Arial" panose="020B0604020202020204" pitchFamily="34" charset="0"/>
            </a:endParaRPr>
          </a:p>
          <a:p>
            <a:r>
              <a:rPr lang="tr-TR" sz="1600" dirty="0">
                <a:latin typeface="Arial" panose="020B0604020202020204" pitchFamily="34" charset="0"/>
                <a:ea typeface="Maku" pitchFamily="2" charset="0"/>
                <a:cs typeface="Arial" panose="020B0604020202020204" pitchFamily="34" charset="0"/>
              </a:rPr>
              <a:t>Aşağıdaki görseli kırparak (</a:t>
            </a:r>
            <a:r>
              <a:rPr lang="tr-TR" sz="1600" dirty="0" err="1">
                <a:latin typeface="Arial" panose="020B0604020202020204" pitchFamily="34" charset="0"/>
                <a:ea typeface="Maku" pitchFamily="2" charset="0"/>
                <a:cs typeface="Arial" panose="020B0604020202020204" pitchFamily="34" charset="0"/>
              </a:rPr>
              <a:t>crop</a:t>
            </a:r>
            <a:r>
              <a:rPr lang="tr-TR" sz="1600" dirty="0">
                <a:latin typeface="Arial" panose="020B0604020202020204" pitchFamily="34" charset="0"/>
                <a:ea typeface="Maku" pitchFamily="2" charset="0"/>
                <a:cs typeface="Arial" panose="020B0604020202020204" pitchFamily="34" charset="0"/>
              </a:rPr>
              <a:t>), sağ taraftaki görselleri üretiniz. </a:t>
            </a:r>
          </a:p>
          <a:p>
            <a:endParaRPr lang="tr-TR" sz="1600" dirty="0">
              <a:latin typeface="Arial" panose="020B0604020202020204" pitchFamily="34" charset="0"/>
              <a:ea typeface="Maku" pitchFamily="2" charset="0"/>
              <a:cs typeface="Arial" panose="020B0604020202020204" pitchFamily="34" charset="0"/>
            </a:endParaRPr>
          </a:p>
          <a:p>
            <a:r>
              <a:rPr lang="tr-TR" sz="1600" dirty="0">
                <a:latin typeface="Arial" panose="020B0604020202020204" pitchFamily="34" charset="0"/>
                <a:ea typeface="Maku" pitchFamily="2" charset="0"/>
                <a:cs typeface="Arial" panose="020B0604020202020204" pitchFamily="34" charset="0"/>
              </a:rPr>
              <a:t>Azami Süre: 2 </a:t>
            </a:r>
            <a:r>
              <a:rPr lang="tr-TR" sz="1600" dirty="0" err="1">
                <a:latin typeface="Arial" panose="020B0604020202020204" pitchFamily="34" charset="0"/>
                <a:ea typeface="Maku" pitchFamily="2" charset="0"/>
                <a:cs typeface="Arial" panose="020B0604020202020204" pitchFamily="34" charset="0"/>
              </a:rPr>
              <a:t>Dk</a:t>
            </a:r>
            <a:endParaRPr lang="tr-TR" sz="1600" dirty="0">
              <a:latin typeface="Arial" panose="020B0604020202020204" pitchFamily="34" charset="0"/>
              <a:ea typeface="Maku" pitchFamily="2" charset="0"/>
              <a:cs typeface="Arial" panose="020B0604020202020204" pitchFamily="34" charset="0"/>
            </a:endParaRPr>
          </a:p>
        </p:txBody>
      </p:sp>
      <p:sp>
        <p:nvSpPr>
          <p:cNvPr id="14" name="Sağ Ok 13">
            <a:extLst>
              <a:ext uri="{FF2B5EF4-FFF2-40B4-BE49-F238E27FC236}">
                <a16:creationId xmlns:a16="http://schemas.microsoft.com/office/drawing/2014/main" id="{A52C52AE-8C8F-755B-0DB1-2C123D64B1F4}"/>
              </a:ext>
            </a:extLst>
          </p:cNvPr>
          <p:cNvSpPr/>
          <p:nvPr/>
        </p:nvSpPr>
        <p:spPr>
          <a:xfrm>
            <a:off x="4673171" y="3479456"/>
            <a:ext cx="744279" cy="893135"/>
          </a:xfrm>
          <a:prstGeom prst="rightArrow">
            <a:avLst>
              <a:gd name="adj1" fmla="val 50000"/>
              <a:gd name="adj2" fmla="val 72857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E29F32C-7B54-D858-73EF-BE2BE180F2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827399" y="2416260"/>
            <a:ext cx="5994400" cy="337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9046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>
            <a:extLst>
              <a:ext uri="{FF2B5EF4-FFF2-40B4-BE49-F238E27FC236}">
                <a16:creationId xmlns:a16="http://schemas.microsoft.com/office/drawing/2014/main" id="{CC0C68AC-78E6-A5E8-B1FC-5138E8D41235}"/>
              </a:ext>
            </a:extLst>
          </p:cNvPr>
          <p:cNvSpPr txBox="1"/>
          <p:nvPr/>
        </p:nvSpPr>
        <p:spPr>
          <a:xfrm>
            <a:off x="766763" y="728663"/>
            <a:ext cx="52466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>
                <a:latin typeface="Arial Black" panose="020B0604020202020204" pitchFamily="34" charset="0"/>
                <a:cs typeface="Arial Black" panose="020B0604020202020204" pitchFamily="34" charset="0"/>
              </a:rPr>
              <a:t>Görev 4.4 </a:t>
            </a:r>
            <a:r>
              <a:rPr lang="tr-TR" sz="2800" b="1" dirty="0">
                <a:latin typeface="Arial Black" panose="020B0604020202020204" pitchFamily="34" charset="0"/>
                <a:cs typeface="Arial Black" panose="020B0604020202020204" pitchFamily="34" charset="0"/>
              </a:rPr>
              <a:t>Uygulama Alanı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51162B3-5844-5845-FA55-8E65515945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356" y="2787321"/>
            <a:ext cx="5994400" cy="337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7508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1492</TotalTime>
  <Words>129</Words>
  <Application>Microsoft Macintosh PowerPoint</Application>
  <PresentationFormat>Widescreen</PresentationFormat>
  <Paragraphs>24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Arial Black</vt:lpstr>
      <vt:lpstr>Calibri</vt:lpstr>
      <vt:lpstr>Calibri Light</vt:lpstr>
      <vt:lpstr>Office Teması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Halil Furkan Kesler</dc:creator>
  <cp:lastModifiedBy>Office</cp:lastModifiedBy>
  <cp:revision>16</cp:revision>
  <dcterms:created xsi:type="dcterms:W3CDTF">2023-09-04T10:30:36Z</dcterms:created>
  <dcterms:modified xsi:type="dcterms:W3CDTF">2025-07-17T05:11:48Z</dcterms:modified>
</cp:coreProperties>
</file>