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61925" y="371475"/>
            <a:ext cx="3057525" cy="3095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2316"/>
              </a:lnSpc>
              <a:buNone/>
            </a:pPr>
            <a:r>
              <a:rPr lang="en-US" sz="2316" spc="-46" kern="0" dirty="0">
                <a:solidFill>
                  <a:srgbClr val="000000">
                    <a:alpha val="99000"/>
                  </a:srgbClr>
                </a:solidFill>
                <a:latin typeface="Work Sans" pitchFamily="34" charset="0"/>
                <a:ea typeface="Work Sans" pitchFamily="34" charset="-122"/>
                <a:cs typeface="Work Sans" pitchFamily="34" charset="-120"/>
              </a:rPr>
              <a:t>SEED AND THE SOIL</a:t>
            </a:r>
            <a:endParaRPr lang="en-US" sz="2316" dirty="0"/>
          </a:p>
        </p:txBody>
      </p:sp>
      <p:sp>
        <p:nvSpPr>
          <p:cNvPr id="3" name="Shape 1"/>
          <p:cNvSpPr/>
          <p:nvPr/>
        </p:nvSpPr>
        <p:spPr>
          <a:xfrm rot="5400000">
            <a:off x="5129213" y="2390775"/>
            <a:ext cx="2971800" cy="0"/>
          </a:xfrm>
          <a:prstGeom prst="line">
            <a:avLst/>
          </a:prstGeom>
          <a:noFill/>
          <a:ln w="13655">
            <a:solidFill>
              <a:srgbClr val="00000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5400000">
            <a:off x="1409700" y="2338388"/>
            <a:ext cx="2581275" cy="0"/>
          </a:xfrm>
          <a:prstGeom prst="line">
            <a:avLst/>
          </a:prstGeom>
          <a:noFill/>
          <a:ln w="12727">
            <a:solidFill>
              <a:srgbClr val="0000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148638" y="2505075"/>
            <a:ext cx="88582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998"/>
              </a:lnSpc>
              <a:buNone/>
            </a:pPr>
            <a:r>
              <a:rPr lang="en-US" sz="855" dirty="0">
                <a:solidFill>
                  <a:srgbClr val="000000">
                    <a:alpha val="99000"/>
                  </a:srgbClr>
                </a:solidFill>
                <a:latin typeface="Work Sans" pitchFamily="34" charset="0"/>
                <a:ea typeface="Work Sans" pitchFamily="34" charset="-122"/>
                <a:cs typeface="Work Sans" pitchFamily="34" charset="-120"/>
              </a:rPr>
              <a:t>Would use daily</a:t>
            </a:r>
            <a:endParaRPr lang="en-US" sz="855" dirty="0"/>
          </a:p>
        </p:txBody>
      </p:sp>
      <p:sp>
        <p:nvSpPr>
          <p:cNvPr id="6" name="Text 4"/>
          <p:cNvSpPr/>
          <p:nvPr/>
        </p:nvSpPr>
        <p:spPr>
          <a:xfrm>
            <a:off x="190500" y="1776413"/>
            <a:ext cx="93821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998"/>
              </a:lnSpc>
              <a:buNone/>
            </a:pPr>
            <a:r>
              <a:rPr lang="en-US" sz="855" dirty="0">
                <a:solidFill>
                  <a:srgbClr val="000000">
                    <a:alpha val="99000"/>
                  </a:srgbClr>
                </a:solidFill>
                <a:latin typeface="Work Sans" pitchFamily="34" charset="0"/>
                <a:ea typeface="Work Sans" pitchFamily="34" charset="-122"/>
                <a:cs typeface="Work Sans" pitchFamily="34" charset="-120"/>
              </a:rPr>
              <a:t>Would use never</a:t>
            </a:r>
            <a:endParaRPr lang="en-US" sz="855" dirty="0"/>
          </a:p>
        </p:txBody>
      </p:sp>
      <p:sp>
        <p:nvSpPr>
          <p:cNvPr id="7" name="Text 5"/>
          <p:cNvSpPr/>
          <p:nvPr/>
        </p:nvSpPr>
        <p:spPr>
          <a:xfrm>
            <a:off x="4148137" y="4729163"/>
            <a:ext cx="83820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998"/>
              </a:lnSpc>
              <a:buNone/>
            </a:pPr>
            <a:r>
              <a:rPr lang="en-US" sz="855" dirty="0">
                <a:solidFill>
                  <a:srgbClr val="000000">
                    <a:alpha val="99000"/>
                  </a:srgbClr>
                </a:solidFill>
                <a:latin typeface="Work Sans" pitchFamily="34" charset="0"/>
                <a:ea typeface="Work Sans" pitchFamily="34" charset="-122"/>
                <a:cs typeface="Work Sans" pitchFamily="34" charset="-120"/>
              </a:rPr>
              <a:t>Difficult to use</a:t>
            </a:r>
            <a:endParaRPr lang="en-US" sz="855" dirty="0"/>
          </a:p>
        </p:txBody>
      </p:sp>
      <p:sp>
        <p:nvSpPr>
          <p:cNvPr id="8" name="Text 6"/>
          <p:cNvSpPr/>
          <p:nvPr/>
        </p:nvSpPr>
        <p:spPr>
          <a:xfrm>
            <a:off x="190500" y="1643063"/>
            <a:ext cx="64293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998"/>
              </a:lnSpc>
              <a:buNone/>
            </a:pPr>
            <a:r>
              <a:rPr lang="en-US" sz="855" dirty="0">
                <a:solidFill>
                  <a:srgbClr val="000000">
                    <a:alpha val="99000"/>
                  </a:srgbClr>
                </a:solidFill>
                <a:latin typeface="Work Sans" pitchFamily="34" charset="0"/>
                <a:ea typeface="Work Sans" pitchFamily="34" charset="-122"/>
                <a:cs typeface="Work Sans" pitchFamily="34" charset="-120"/>
              </a:rPr>
              <a:t>Easy to use</a:t>
            </a:r>
            <a:endParaRPr lang="en-US" sz="855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rcRect l="0" r="1" t="0" b="0"/>
          <a:stretch/>
        </p:blipFill>
        <p:spPr>
          <a:xfrm>
            <a:off x="5676900" y="1828800"/>
            <a:ext cx="377200" cy="374899"/>
          </a:xfrm>
          <a:prstGeom prst="rect">
            <a:avLst/>
          </a:prstGeom>
        </p:spPr>
      </p:pic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2847975" y="904875"/>
            <a:ext cx="1114425" cy="1107619"/>
          </a:xfrm>
          <a:prstGeom prst="rect">
            <a:avLst/>
          </a:prstGeom>
        </p:spPr>
      </p:pic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2847975" y="2709863"/>
            <a:ext cx="1190625" cy="1183354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90500" y="4886325"/>
            <a:ext cx="66675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863"/>
              </a:lnSpc>
              <a:buNone/>
            </a:pPr>
            <a:r>
              <a:rPr lang="en-US" sz="784" spc="78" kern="0" dirty="0">
                <a:solidFill>
                  <a:srgbClr val="000000">
                    <a:alpha val="99000"/>
                  </a:srgbClr>
                </a:solidFill>
                <a:latin typeface="Cutive Mono" pitchFamily="34" charset="0"/>
                <a:ea typeface="Cutive Mono" pitchFamily="34" charset="-122"/>
                <a:cs typeface="Cutive Mono" pitchFamily="34" charset="-120"/>
              </a:rPr>
              <a:t>TEAM NAME </a:t>
            </a:r>
            <a:endParaRPr lang="en-US" sz="784" dirty="0"/>
          </a:p>
        </p:txBody>
      </p:sp>
      <p:sp>
        <p:nvSpPr>
          <p:cNvPr id="13" name="Text 8"/>
          <p:cNvSpPr/>
          <p:nvPr/>
        </p:nvSpPr>
        <p:spPr>
          <a:xfrm>
            <a:off x="8072438" y="4886325"/>
            <a:ext cx="8810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ts val="863"/>
              </a:lnSpc>
              <a:buNone/>
            </a:pPr>
            <a:r>
              <a:rPr lang="en-US" sz="784" spc="78" kern="0" dirty="0">
                <a:solidFill>
                  <a:srgbClr val="000000">
                    <a:alpha val="99000"/>
                  </a:srgbClr>
                </a:solidFill>
                <a:latin typeface="Cutive Mono" pitchFamily="34" charset="0"/>
                <a:ea typeface="Cutive Mono" pitchFamily="34" charset="-122"/>
                <a:cs typeface="Cutive Mono" pitchFamily="34" charset="-120"/>
              </a:rPr>
              <a:t>TODAY’S DATE</a:t>
            </a:r>
            <a:endParaRPr lang="en-US" sz="784" dirty="0"/>
          </a:p>
        </p:txBody>
      </p:sp>
      <p:sp>
        <p:nvSpPr>
          <p:cNvPr id="14" name="Text 9"/>
          <p:cNvSpPr/>
          <p:nvPr/>
        </p:nvSpPr>
        <p:spPr>
          <a:xfrm>
            <a:off x="190500" y="142875"/>
            <a:ext cx="43338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863"/>
              </a:lnSpc>
              <a:buNone/>
            </a:pPr>
            <a:r>
              <a:rPr lang="en-US" sz="784" spc="78" kern="0" dirty="0">
                <a:solidFill>
                  <a:srgbClr val="000000">
                    <a:alpha val="99000"/>
                  </a:srgbClr>
                </a:solidFill>
                <a:latin typeface="Cutive Mono" pitchFamily="34" charset="0"/>
                <a:ea typeface="Cutive Mono" pitchFamily="34" charset="-122"/>
                <a:cs typeface="Cutive Mono" pitchFamily="34" charset="-120"/>
              </a:rPr>
              <a:t>INARET</a:t>
            </a:r>
            <a:endParaRPr lang="en-US" sz="784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8148638" y="4386263"/>
            <a:ext cx="779873" cy="41113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8517382" y="4517654"/>
            <a:ext cx="42385" cy="31788"/>
          </a:xfrm>
          <a:prstGeom prst="rect">
            <a:avLst/>
          </a:prstGeom>
          <a:solidFill>
            <a:srgbClr val="31F500"/>
          </a:solidFill>
          <a:ln/>
        </p:spPr>
      </p:sp>
      <p:sp>
        <p:nvSpPr>
          <p:cNvPr id="17" name="Shape 11"/>
          <p:cNvSpPr/>
          <p:nvPr/>
        </p:nvSpPr>
        <p:spPr>
          <a:xfrm>
            <a:off x="8400827" y="4591827"/>
            <a:ext cx="42385" cy="31788"/>
          </a:xfrm>
          <a:prstGeom prst="rect">
            <a:avLst/>
          </a:prstGeom>
          <a:solidFill>
            <a:srgbClr val="31F500"/>
          </a:solidFill>
          <a:ln/>
        </p:spPr>
      </p:sp>
      <p:sp>
        <p:nvSpPr>
          <p:cNvPr id="18" name="Text 12"/>
          <p:cNvSpPr/>
          <p:nvPr/>
        </p:nvSpPr>
        <p:spPr>
          <a:xfrm>
            <a:off x="8360559" y="4443481"/>
            <a:ext cx="664377" cy="47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659"/>
              </a:lnSpc>
              <a:buNone/>
            </a:pPr>
            <a:r>
              <a:rPr lang="en-US" sz="507" b="1" dirty="0">
                <a:solidFill>
                  <a:srgbClr val="FFFFFF">
                    <a:alpha val="99000"/>
                  </a:srgbClr>
                </a:solidFill>
                <a:latin typeface="Geist" pitchFamily="34" charset="0"/>
                <a:ea typeface="Geist" pitchFamily="34" charset="-122"/>
                <a:cs typeface="Geist" pitchFamily="34" charset="-120"/>
              </a:rPr>
              <a:t>INARET</a:t>
            </a:r>
            <a:endParaRPr lang="en-US" sz="507" dirty="0"/>
          </a:p>
        </p:txBody>
      </p:sp>
      <p:sp>
        <p:nvSpPr>
          <p:cNvPr id="19" name="Text 13"/>
          <p:cNvSpPr/>
          <p:nvPr/>
        </p:nvSpPr>
        <p:spPr>
          <a:xfrm>
            <a:off x="809625" y="1909762"/>
            <a:ext cx="1204913" cy="1204913"/>
          </a:xfrm>
          <a:prstGeom prst="ellipse">
            <a:avLst/>
          </a:prstGeom>
          <a:solidFill>
            <a:srgbClr val="AD140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2026-03-10T06:40:50Z</dcterms:created>
  <dcterms:modified xsi:type="dcterms:W3CDTF">2026-03-10T06:40:50Z</dcterms:modified>
</cp:coreProperties>
</file>