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omments/modernComment_103_B33DD14B.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39_CDDFFC58.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7"/>
    <p:sldMasterId id="2147483741" r:id="rId8"/>
    <p:sldMasterId id="2147483680" r:id="rId9"/>
    <p:sldMasterId id="2147483700" r:id="rId10"/>
    <p:sldMasterId id="2147483720" r:id="rId11"/>
  </p:sldMasterIdLst>
  <p:notesMasterIdLst>
    <p:notesMasterId r:id="rId31"/>
  </p:notesMasterIdLst>
  <p:sldIdLst>
    <p:sldId id="256" r:id="rId12"/>
    <p:sldId id="278" r:id="rId13"/>
    <p:sldId id="259" r:id="rId14"/>
    <p:sldId id="309" r:id="rId15"/>
    <p:sldId id="310" r:id="rId16"/>
    <p:sldId id="311" r:id="rId17"/>
    <p:sldId id="312" r:id="rId18"/>
    <p:sldId id="313" r:id="rId19"/>
    <p:sldId id="314" r:id="rId20"/>
    <p:sldId id="315" r:id="rId21"/>
    <p:sldId id="316" r:id="rId22"/>
    <p:sldId id="322" r:id="rId23"/>
    <p:sldId id="317" r:id="rId24"/>
    <p:sldId id="318" r:id="rId25"/>
    <p:sldId id="319" r:id="rId26"/>
    <p:sldId id="321" r:id="rId27"/>
    <p:sldId id="320" r:id="rId28"/>
    <p:sldId id="275" r:id="rId29"/>
    <p:sldId id="30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87743D-54C2-DEDC-5EDE-5274A771D4AB}" name="Marcio Leiria" initials="ML" userId="S::marcio.leiria@ampetronic.com::113f289d-4053-4ce8-852b-44af62ca3738" providerId="AD"/>
  <p188:author id="{6D4A9FB2-7320-D8F1-0C96-11950CE34E88}" name="Ed Beck" initials="EB" userId="S::Ed.Beck@ampetronic.com::8191c3cd-6167-4181-90c9-d358cf4beae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C8F5"/>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87DE34-A7EB-981D-B518-2A3BA8A5B4F4}" v="21" dt="2026-08-27T13:15:19.453"/>
    <p1510:client id="{B83F9AC5-9C5B-432F-8910-6034740CD510}" v="349" dt="2026-08-27T13:24:43.086"/>
    <p1510:client id="{D7347867-DEAC-E14E-E250-A2B3A9DEDC11}" v="2" dt="2026-08-27T14:27:12.8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0904" autoAdjust="0"/>
  </p:normalViewPr>
  <p:slideViewPr>
    <p:cSldViewPr snapToGrid="0">
      <p:cViewPr varScale="1">
        <p:scale>
          <a:sx n="67" d="100"/>
          <a:sy n="67" d="100"/>
        </p:scale>
        <p:origin x="14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21" Type="http://schemas.openxmlformats.org/officeDocument/2006/relationships/slide" Target="slides/slide10.xml"/><Relationship Id="rId34" Type="http://schemas.openxmlformats.org/officeDocument/2006/relationships/theme" Target="theme/theme1.xml"/><Relationship Id="rId7" Type="http://schemas.openxmlformats.org/officeDocument/2006/relationships/slideMaster" Target="slideMasters/slideMaster1.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5.xml"/><Relationship Id="rId24" Type="http://schemas.openxmlformats.org/officeDocument/2006/relationships/slide" Target="slides/slide1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microsoft.com/office/2016/11/relationships/changesInfo" Target="changesInfos/changesInfo1.xml"/><Relationship Id="rId10" Type="http://schemas.openxmlformats.org/officeDocument/2006/relationships/slideMaster" Target="slideMasters/slideMaster4.xml"/><Relationship Id="rId19" Type="http://schemas.openxmlformats.org/officeDocument/2006/relationships/slide" Target="slides/slide8.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3.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tableStyles" Target="tableStyles.xml"/><Relationship Id="rId8" Type="http://schemas.openxmlformats.org/officeDocument/2006/relationships/slideMaster" Target="slideMasters/slideMaster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 Beck" userId="8191c3cd-6167-4181-90c9-d358cf4beaeb" providerId="ADAL" clId="{D0BAA823-D6EF-4354-9B9B-582A670EC880}"/>
    <pc:docChg chg="addSld modSld sldOrd">
      <pc:chgData name="Ed Beck" userId="8191c3cd-6167-4181-90c9-d358cf4beaeb" providerId="ADAL" clId="{D0BAA823-D6EF-4354-9B9B-582A670EC880}" dt="2026-08-27T13:24:43.085" v="351" actId="404"/>
      <pc:docMkLst>
        <pc:docMk/>
      </pc:docMkLst>
      <pc:sldChg chg="addSp delSp modSp modAnim">
        <pc:chgData name="Ed Beck" userId="8191c3cd-6167-4181-90c9-d358cf4beaeb" providerId="ADAL" clId="{D0BAA823-D6EF-4354-9B9B-582A670EC880}" dt="2026-08-27T13:22:55.286" v="346" actId="20577"/>
        <pc:sldMkLst>
          <pc:docMk/>
          <pc:sldMk cId="3007172939" sldId="259"/>
        </pc:sldMkLst>
        <pc:spChg chg="mod">
          <ac:chgData name="Ed Beck" userId="8191c3cd-6167-4181-90c9-d358cf4beaeb" providerId="ADAL" clId="{D0BAA823-D6EF-4354-9B9B-582A670EC880}" dt="2026-08-27T12:17:52.040" v="92"/>
          <ac:spMkLst>
            <pc:docMk/>
            <pc:sldMk cId="3007172939" sldId="259"/>
            <ac:spMk id="5" creationId="{6798AF51-9399-842F-7B7D-AF7B1AFBBA75}"/>
          </ac:spMkLst>
        </pc:spChg>
        <pc:spChg chg="add mod">
          <ac:chgData name="Ed Beck" userId="8191c3cd-6167-4181-90c9-d358cf4beaeb" providerId="ADAL" clId="{D0BAA823-D6EF-4354-9B9B-582A670EC880}" dt="2026-08-27T13:22:55.286" v="346" actId="20577"/>
          <ac:spMkLst>
            <pc:docMk/>
            <pc:sldMk cId="3007172939" sldId="259"/>
            <ac:spMk id="9" creationId="{20272EFB-BEE0-AEAE-0217-1126881A4CC0}"/>
          </ac:spMkLst>
        </pc:spChg>
        <pc:grpChg chg="add mod">
          <ac:chgData name="Ed Beck" userId="8191c3cd-6167-4181-90c9-d358cf4beaeb" providerId="ADAL" clId="{D0BAA823-D6EF-4354-9B9B-582A670EC880}" dt="2026-08-27T12:17:52.040" v="92"/>
          <ac:grpSpMkLst>
            <pc:docMk/>
            <pc:sldMk cId="3007172939" sldId="259"/>
            <ac:grpSpMk id="3" creationId="{56EB121D-0500-C2D7-D324-2198A9FD890C}"/>
          </ac:grpSpMkLst>
        </pc:grpChg>
        <pc:picChg chg="mod">
          <ac:chgData name="Ed Beck" userId="8191c3cd-6167-4181-90c9-d358cf4beaeb" providerId="ADAL" clId="{D0BAA823-D6EF-4354-9B9B-582A670EC880}" dt="2026-08-27T12:17:52.040" v="92"/>
          <ac:picMkLst>
            <pc:docMk/>
            <pc:sldMk cId="3007172939" sldId="259"/>
            <ac:picMk id="4" creationId="{172CCBC5-F6B1-AD71-7669-C979BD411E0F}"/>
          </ac:picMkLst>
        </pc:picChg>
        <pc:picChg chg="add mod">
          <ac:chgData name="Ed Beck" userId="8191c3cd-6167-4181-90c9-d358cf4beaeb" providerId="ADAL" clId="{D0BAA823-D6EF-4354-9B9B-582A670EC880}" dt="2026-08-27T12:17:52.040" v="92"/>
          <ac:picMkLst>
            <pc:docMk/>
            <pc:sldMk cId="3007172939" sldId="259"/>
            <ac:picMk id="6" creationId="{DC44F123-69DF-2330-CCD2-3A2CEFCE406B}"/>
          </ac:picMkLst>
        </pc:picChg>
        <pc:picChg chg="add del mod">
          <ac:chgData name="Ed Beck" userId="8191c3cd-6167-4181-90c9-d358cf4beaeb" providerId="ADAL" clId="{D0BAA823-D6EF-4354-9B9B-582A670EC880}" dt="2026-08-27T12:17:54.767" v="93" actId="478"/>
          <ac:picMkLst>
            <pc:docMk/>
            <pc:sldMk cId="3007172939" sldId="259"/>
            <ac:picMk id="7" creationId="{230DFE09-C3BA-01D0-640F-2F1EB77BDC4A}"/>
          </ac:picMkLst>
        </pc:picChg>
        <pc:cxnChg chg="add mod">
          <ac:chgData name="Ed Beck" userId="8191c3cd-6167-4181-90c9-d358cf4beaeb" providerId="ADAL" clId="{D0BAA823-D6EF-4354-9B9B-582A670EC880}" dt="2026-08-27T12:17:52.040" v="92"/>
          <ac:cxnSpMkLst>
            <pc:docMk/>
            <pc:sldMk cId="3007172939" sldId="259"/>
            <ac:cxnSpMk id="8" creationId="{25115691-27E6-7DFA-5582-2507836CD228}"/>
          </ac:cxnSpMkLst>
        </pc:cxnChg>
      </pc:sldChg>
      <pc:sldChg chg="addSp modSp ord modAnim">
        <pc:chgData name="Ed Beck" userId="8191c3cd-6167-4181-90c9-d358cf4beaeb" providerId="ADAL" clId="{D0BAA823-D6EF-4354-9B9B-582A670EC880}" dt="2026-08-27T12:40:57.235" v="132"/>
        <pc:sldMkLst>
          <pc:docMk/>
          <pc:sldMk cId="3653953836" sldId="275"/>
        </pc:sldMkLst>
        <pc:spChg chg="add mod">
          <ac:chgData name="Ed Beck" userId="8191c3cd-6167-4181-90c9-d358cf4beaeb" providerId="ADAL" clId="{D0BAA823-D6EF-4354-9B9B-582A670EC880}" dt="2026-08-27T12:26:06.272" v="112"/>
          <ac:spMkLst>
            <pc:docMk/>
            <pc:sldMk cId="3653953836" sldId="275"/>
            <ac:spMk id="34" creationId="{B8593502-FD26-9AA1-5496-4441F5D58943}"/>
          </ac:spMkLst>
        </pc:spChg>
        <pc:picChg chg="add mod">
          <ac:chgData name="Ed Beck" userId="8191c3cd-6167-4181-90c9-d358cf4beaeb" providerId="ADAL" clId="{D0BAA823-D6EF-4354-9B9B-582A670EC880}" dt="2026-08-27T12:25:54.923" v="111"/>
          <ac:picMkLst>
            <pc:docMk/>
            <pc:sldMk cId="3653953836" sldId="275"/>
            <ac:picMk id="4" creationId="{D64ECA2A-5257-EF60-52E5-CC478D507079}"/>
          </ac:picMkLst>
        </pc:picChg>
        <pc:picChg chg="add mod">
          <ac:chgData name="Ed Beck" userId="8191c3cd-6167-4181-90c9-d358cf4beaeb" providerId="ADAL" clId="{D0BAA823-D6EF-4354-9B9B-582A670EC880}" dt="2026-08-27T12:25:54.923" v="111"/>
          <ac:picMkLst>
            <pc:docMk/>
            <pc:sldMk cId="3653953836" sldId="275"/>
            <ac:picMk id="6" creationId="{89D9AA33-2ED2-D87C-4CB0-82140841524C}"/>
          </ac:picMkLst>
        </pc:picChg>
        <pc:picChg chg="add mod">
          <ac:chgData name="Ed Beck" userId="8191c3cd-6167-4181-90c9-d358cf4beaeb" providerId="ADAL" clId="{D0BAA823-D6EF-4354-9B9B-582A670EC880}" dt="2026-08-27T12:25:54.923" v="111"/>
          <ac:picMkLst>
            <pc:docMk/>
            <pc:sldMk cId="3653953836" sldId="275"/>
            <ac:picMk id="12" creationId="{B7B80A6E-1652-FE08-3958-3DE9E51A0531}"/>
          </ac:picMkLst>
        </pc:picChg>
        <pc:picChg chg="add mod">
          <ac:chgData name="Ed Beck" userId="8191c3cd-6167-4181-90c9-d358cf4beaeb" providerId="ADAL" clId="{D0BAA823-D6EF-4354-9B9B-582A670EC880}" dt="2026-08-27T12:25:54.923" v="111"/>
          <ac:picMkLst>
            <pc:docMk/>
            <pc:sldMk cId="3653953836" sldId="275"/>
            <ac:picMk id="14" creationId="{3954D360-21B5-AE90-271F-F803967611BD}"/>
          </ac:picMkLst>
        </pc:picChg>
        <pc:picChg chg="add mod">
          <ac:chgData name="Ed Beck" userId="8191c3cd-6167-4181-90c9-d358cf4beaeb" providerId="ADAL" clId="{D0BAA823-D6EF-4354-9B9B-582A670EC880}" dt="2026-08-27T12:25:54.923" v="111"/>
          <ac:picMkLst>
            <pc:docMk/>
            <pc:sldMk cId="3653953836" sldId="275"/>
            <ac:picMk id="18" creationId="{92A835FE-DF0D-B2B4-4A6F-8656B5BACC15}"/>
          </ac:picMkLst>
        </pc:picChg>
        <pc:picChg chg="add mod">
          <ac:chgData name="Ed Beck" userId="8191c3cd-6167-4181-90c9-d358cf4beaeb" providerId="ADAL" clId="{D0BAA823-D6EF-4354-9B9B-582A670EC880}" dt="2026-08-27T12:25:54.923" v="111"/>
          <ac:picMkLst>
            <pc:docMk/>
            <pc:sldMk cId="3653953836" sldId="275"/>
            <ac:picMk id="21" creationId="{F91CA165-A07F-3B42-9318-658600EB603C}"/>
          </ac:picMkLst>
        </pc:picChg>
        <pc:picChg chg="add mod">
          <ac:chgData name="Ed Beck" userId="8191c3cd-6167-4181-90c9-d358cf4beaeb" providerId="ADAL" clId="{D0BAA823-D6EF-4354-9B9B-582A670EC880}" dt="2026-08-27T12:25:54.923" v="111"/>
          <ac:picMkLst>
            <pc:docMk/>
            <pc:sldMk cId="3653953836" sldId="275"/>
            <ac:picMk id="23" creationId="{289C37E3-3390-867C-A292-65305C3EC429}"/>
          </ac:picMkLst>
        </pc:picChg>
        <pc:picChg chg="add mod">
          <ac:chgData name="Ed Beck" userId="8191c3cd-6167-4181-90c9-d358cf4beaeb" providerId="ADAL" clId="{D0BAA823-D6EF-4354-9B9B-582A670EC880}" dt="2026-08-27T12:25:54.923" v="111"/>
          <ac:picMkLst>
            <pc:docMk/>
            <pc:sldMk cId="3653953836" sldId="275"/>
            <ac:picMk id="24" creationId="{5310979F-5C2F-9846-367D-30EF8327928A}"/>
          </ac:picMkLst>
        </pc:picChg>
        <pc:picChg chg="add mod">
          <ac:chgData name="Ed Beck" userId="8191c3cd-6167-4181-90c9-d358cf4beaeb" providerId="ADAL" clId="{D0BAA823-D6EF-4354-9B9B-582A670EC880}" dt="2026-08-27T12:25:54.923" v="111"/>
          <ac:picMkLst>
            <pc:docMk/>
            <pc:sldMk cId="3653953836" sldId="275"/>
            <ac:picMk id="30" creationId="{C9130EAB-4128-DA41-8711-ADA78D93DD28}"/>
          </ac:picMkLst>
        </pc:picChg>
        <pc:picChg chg="add mod">
          <ac:chgData name="Ed Beck" userId="8191c3cd-6167-4181-90c9-d358cf4beaeb" providerId="ADAL" clId="{D0BAA823-D6EF-4354-9B9B-582A670EC880}" dt="2026-08-27T12:25:54.923" v="111"/>
          <ac:picMkLst>
            <pc:docMk/>
            <pc:sldMk cId="3653953836" sldId="275"/>
            <ac:picMk id="31" creationId="{ED8F761E-72CF-2C5B-2AFE-4F1BD7951C25}"/>
          </ac:picMkLst>
        </pc:picChg>
      </pc:sldChg>
      <pc:sldChg chg="addSp delSp modSp modAnim">
        <pc:chgData name="Ed Beck" userId="8191c3cd-6167-4181-90c9-d358cf4beaeb" providerId="ADAL" clId="{D0BAA823-D6EF-4354-9B9B-582A670EC880}" dt="2026-08-27T12:17:24.597" v="91" actId="20577"/>
        <pc:sldMkLst>
          <pc:docMk/>
          <pc:sldMk cId="1334205137" sldId="278"/>
        </pc:sldMkLst>
        <pc:spChg chg="add del mod">
          <ac:chgData name="Ed Beck" userId="8191c3cd-6167-4181-90c9-d358cf4beaeb" providerId="ADAL" clId="{D0BAA823-D6EF-4354-9B9B-582A670EC880}" dt="2026-08-27T12:17:07.541" v="29"/>
          <ac:spMkLst>
            <pc:docMk/>
            <pc:sldMk cId="1334205137" sldId="278"/>
            <ac:spMk id="2" creationId="{259021F4-6977-BFD8-BD26-10D900DCD036}"/>
          </ac:spMkLst>
        </pc:spChg>
        <pc:spChg chg="add del mod">
          <ac:chgData name="Ed Beck" userId="8191c3cd-6167-4181-90c9-d358cf4beaeb" providerId="ADAL" clId="{D0BAA823-D6EF-4354-9B9B-582A670EC880}" dt="2026-08-27T12:17:12.598" v="31"/>
          <ac:spMkLst>
            <pc:docMk/>
            <pc:sldMk cId="1334205137" sldId="278"/>
            <ac:spMk id="3" creationId="{77908C27-1EAA-3014-A234-5BAE8A29F036}"/>
          </ac:spMkLst>
        </pc:spChg>
        <pc:spChg chg="mod">
          <ac:chgData name="Ed Beck" userId="8191c3cd-6167-4181-90c9-d358cf4beaeb" providerId="ADAL" clId="{D0BAA823-D6EF-4354-9B9B-582A670EC880}" dt="2026-08-27T12:17:01.125" v="27" actId="113"/>
          <ac:spMkLst>
            <pc:docMk/>
            <pc:sldMk cId="1334205137" sldId="278"/>
            <ac:spMk id="4" creationId="{CE78B186-DAD0-5B7B-F108-2605DCE087F8}"/>
          </ac:spMkLst>
        </pc:spChg>
        <pc:spChg chg="mod">
          <ac:chgData name="Ed Beck" userId="8191c3cd-6167-4181-90c9-d358cf4beaeb" providerId="ADAL" clId="{D0BAA823-D6EF-4354-9B9B-582A670EC880}" dt="2026-08-27T12:17:24.597" v="91" actId="20577"/>
          <ac:spMkLst>
            <pc:docMk/>
            <pc:sldMk cId="1334205137" sldId="278"/>
            <ac:spMk id="5" creationId="{F1905C10-57B9-3D15-A8E3-A31C50727076}"/>
          </ac:spMkLst>
        </pc:spChg>
      </pc:sldChg>
      <pc:sldChg chg="addSp modSp modAnim">
        <pc:chgData name="Ed Beck" userId="8191c3cd-6167-4181-90c9-d358cf4beaeb" providerId="ADAL" clId="{D0BAA823-D6EF-4354-9B9B-582A670EC880}" dt="2026-08-27T13:24:43.085" v="351" actId="404"/>
        <pc:sldMkLst>
          <pc:docMk/>
          <pc:sldMk cId="811101590" sldId="308"/>
        </pc:sldMkLst>
        <pc:spChg chg="add mod">
          <ac:chgData name="Ed Beck" userId="8191c3cd-6167-4181-90c9-d358cf4beaeb" providerId="ADAL" clId="{D0BAA823-D6EF-4354-9B9B-582A670EC880}" dt="2026-08-27T13:24:39.319" v="350" actId="404"/>
          <ac:spMkLst>
            <pc:docMk/>
            <pc:sldMk cId="811101590" sldId="308"/>
            <ac:spMk id="2" creationId="{5530B71A-6961-7806-1E4D-78D3418A3B1A}"/>
          </ac:spMkLst>
        </pc:spChg>
        <pc:spChg chg="add mod">
          <ac:chgData name="Ed Beck" userId="8191c3cd-6167-4181-90c9-d358cf4beaeb" providerId="ADAL" clId="{D0BAA823-D6EF-4354-9B9B-582A670EC880}" dt="2026-08-27T13:24:43.085" v="351" actId="404"/>
          <ac:spMkLst>
            <pc:docMk/>
            <pc:sldMk cId="811101590" sldId="308"/>
            <ac:spMk id="3" creationId="{2E167A63-C3FC-F464-415C-1732DE6FA87B}"/>
          </ac:spMkLst>
        </pc:spChg>
      </pc:sldChg>
      <pc:sldChg chg="addSp modSp add modAnim">
        <pc:chgData name="Ed Beck" userId="8191c3cd-6167-4181-90c9-d358cf4beaeb" providerId="ADAL" clId="{D0BAA823-D6EF-4354-9B9B-582A670EC880}" dt="2026-08-27T12:18:53.131" v="96"/>
        <pc:sldMkLst>
          <pc:docMk/>
          <pc:sldMk cId="1873739900" sldId="309"/>
        </pc:sldMkLst>
        <pc:spChg chg="add mod">
          <ac:chgData name="Ed Beck" userId="8191c3cd-6167-4181-90c9-d358cf4beaeb" providerId="ADAL" clId="{D0BAA823-D6EF-4354-9B9B-582A670EC880}" dt="2026-08-27T12:18:53.131" v="96"/>
          <ac:spMkLst>
            <pc:docMk/>
            <pc:sldMk cId="1873739900" sldId="309"/>
            <ac:spMk id="6" creationId="{00CD0640-EF8F-D5A4-228A-A2D8203753E1}"/>
          </ac:spMkLst>
        </pc:spChg>
        <pc:spChg chg="mod">
          <ac:chgData name="Ed Beck" userId="8191c3cd-6167-4181-90c9-d358cf4beaeb" providerId="ADAL" clId="{D0BAA823-D6EF-4354-9B9B-582A670EC880}" dt="2026-08-27T12:18:35.416" v="95" actId="6549"/>
          <ac:spMkLst>
            <pc:docMk/>
            <pc:sldMk cId="1873739900" sldId="309"/>
            <ac:spMk id="9" creationId="{745D0B85-029F-F061-E30A-D73211246B1D}"/>
          </ac:spMkLst>
        </pc:spChg>
        <pc:spChg chg="add mod">
          <ac:chgData name="Ed Beck" userId="8191c3cd-6167-4181-90c9-d358cf4beaeb" providerId="ADAL" clId="{D0BAA823-D6EF-4354-9B9B-582A670EC880}" dt="2026-08-27T12:18:53.131" v="96"/>
          <ac:spMkLst>
            <pc:docMk/>
            <pc:sldMk cId="1873739900" sldId="309"/>
            <ac:spMk id="11" creationId="{0DBF5384-0E72-AAF5-D9FD-703A45661E25}"/>
          </ac:spMkLst>
        </pc:spChg>
        <pc:spChg chg="add mod">
          <ac:chgData name="Ed Beck" userId="8191c3cd-6167-4181-90c9-d358cf4beaeb" providerId="ADAL" clId="{D0BAA823-D6EF-4354-9B9B-582A670EC880}" dt="2026-08-27T12:18:53.131" v="96"/>
          <ac:spMkLst>
            <pc:docMk/>
            <pc:sldMk cId="1873739900" sldId="309"/>
            <ac:spMk id="12" creationId="{31F39AD8-3B7F-7B19-3042-FFA994EF678B}"/>
          </ac:spMkLst>
        </pc:spChg>
        <pc:spChg chg="add mod">
          <ac:chgData name="Ed Beck" userId="8191c3cd-6167-4181-90c9-d358cf4beaeb" providerId="ADAL" clId="{D0BAA823-D6EF-4354-9B9B-582A670EC880}" dt="2026-08-27T12:18:53.131" v="96"/>
          <ac:spMkLst>
            <pc:docMk/>
            <pc:sldMk cId="1873739900" sldId="309"/>
            <ac:spMk id="13" creationId="{905EC6AE-5A35-6E04-CD22-35B0B16A780D}"/>
          </ac:spMkLst>
        </pc:spChg>
        <pc:spChg chg="add mod">
          <ac:chgData name="Ed Beck" userId="8191c3cd-6167-4181-90c9-d358cf4beaeb" providerId="ADAL" clId="{D0BAA823-D6EF-4354-9B9B-582A670EC880}" dt="2026-08-27T12:18:53.131" v="96"/>
          <ac:spMkLst>
            <pc:docMk/>
            <pc:sldMk cId="1873739900" sldId="309"/>
            <ac:spMk id="14" creationId="{39ACF991-6636-9E40-294E-7B2D071BA40F}"/>
          </ac:spMkLst>
        </pc:spChg>
        <pc:spChg chg="add mod">
          <ac:chgData name="Ed Beck" userId="8191c3cd-6167-4181-90c9-d358cf4beaeb" providerId="ADAL" clId="{D0BAA823-D6EF-4354-9B9B-582A670EC880}" dt="2026-08-27T12:18:53.131" v="96"/>
          <ac:spMkLst>
            <pc:docMk/>
            <pc:sldMk cId="1873739900" sldId="309"/>
            <ac:spMk id="15" creationId="{5FE39897-61FC-8BB5-55EB-8AD2A6A8BB1D}"/>
          </ac:spMkLst>
        </pc:spChg>
        <pc:spChg chg="add mod">
          <ac:chgData name="Ed Beck" userId="8191c3cd-6167-4181-90c9-d358cf4beaeb" providerId="ADAL" clId="{D0BAA823-D6EF-4354-9B9B-582A670EC880}" dt="2026-08-27T12:18:53.131" v="96"/>
          <ac:spMkLst>
            <pc:docMk/>
            <pc:sldMk cId="1873739900" sldId="309"/>
            <ac:spMk id="16" creationId="{25294958-41C7-DCF0-4226-24BBB95394F7}"/>
          </ac:spMkLst>
        </pc:spChg>
        <pc:picChg chg="add mod">
          <ac:chgData name="Ed Beck" userId="8191c3cd-6167-4181-90c9-d358cf4beaeb" providerId="ADAL" clId="{D0BAA823-D6EF-4354-9B9B-582A670EC880}" dt="2026-08-27T12:18:53.131" v="96"/>
          <ac:picMkLst>
            <pc:docMk/>
            <pc:sldMk cId="1873739900" sldId="309"/>
            <ac:picMk id="10" creationId="{72197E5B-8D1D-B45C-2310-447E71C61BA6}"/>
          </ac:picMkLst>
        </pc:picChg>
        <pc:picChg chg="add mod">
          <ac:chgData name="Ed Beck" userId="8191c3cd-6167-4181-90c9-d358cf4beaeb" providerId="ADAL" clId="{D0BAA823-D6EF-4354-9B9B-582A670EC880}" dt="2026-08-27T12:18:53.131" v="96"/>
          <ac:picMkLst>
            <pc:docMk/>
            <pc:sldMk cId="1873739900" sldId="309"/>
            <ac:picMk id="18" creationId="{80F7E8E1-FA50-6E16-C5F1-54DC56C1BD5B}"/>
          </ac:picMkLst>
        </pc:picChg>
        <pc:picChg chg="add mod">
          <ac:chgData name="Ed Beck" userId="8191c3cd-6167-4181-90c9-d358cf4beaeb" providerId="ADAL" clId="{D0BAA823-D6EF-4354-9B9B-582A670EC880}" dt="2026-08-27T12:18:53.131" v="96"/>
          <ac:picMkLst>
            <pc:docMk/>
            <pc:sldMk cId="1873739900" sldId="309"/>
            <ac:picMk id="19" creationId="{EF01086B-4CD0-E789-4A94-58CCDF4FDA70}"/>
          </ac:picMkLst>
        </pc:picChg>
      </pc:sldChg>
      <pc:sldChg chg="addSp modSp add modAnim">
        <pc:chgData name="Ed Beck" userId="8191c3cd-6167-4181-90c9-d358cf4beaeb" providerId="ADAL" clId="{D0BAA823-D6EF-4354-9B9B-582A670EC880}" dt="2026-08-27T12:19:18.727" v="98"/>
        <pc:sldMkLst>
          <pc:docMk/>
          <pc:sldMk cId="1658492485" sldId="310"/>
        </pc:sldMkLst>
        <pc:graphicFrameChg chg="add mod">
          <ac:chgData name="Ed Beck" userId="8191c3cd-6167-4181-90c9-d358cf4beaeb" providerId="ADAL" clId="{D0BAA823-D6EF-4354-9B9B-582A670EC880}" dt="2026-08-27T12:19:18.727" v="98"/>
          <ac:graphicFrameMkLst>
            <pc:docMk/>
            <pc:sldMk cId="1658492485" sldId="310"/>
            <ac:graphicFrameMk id="6" creationId="{7199D637-62C4-8CF6-6F31-31711241C6B0}"/>
          </ac:graphicFrameMkLst>
        </pc:graphicFrameChg>
        <pc:picChg chg="add mod">
          <ac:chgData name="Ed Beck" userId="8191c3cd-6167-4181-90c9-d358cf4beaeb" providerId="ADAL" clId="{D0BAA823-D6EF-4354-9B9B-582A670EC880}" dt="2026-08-27T12:19:18.727" v="98"/>
          <ac:picMkLst>
            <pc:docMk/>
            <pc:sldMk cId="1658492485" sldId="310"/>
            <ac:picMk id="7" creationId="{ECE4684F-8705-4BDD-2907-D0B56219F666}"/>
          </ac:picMkLst>
        </pc:picChg>
      </pc:sldChg>
      <pc:sldChg chg="addSp modSp add modAnim">
        <pc:chgData name="Ed Beck" userId="8191c3cd-6167-4181-90c9-d358cf4beaeb" providerId="ADAL" clId="{D0BAA823-D6EF-4354-9B9B-582A670EC880}" dt="2026-08-27T12:20:07.676" v="100"/>
        <pc:sldMkLst>
          <pc:docMk/>
          <pc:sldMk cId="4175468782" sldId="311"/>
        </pc:sldMkLst>
        <pc:picChg chg="add mod">
          <ac:chgData name="Ed Beck" userId="8191c3cd-6167-4181-90c9-d358cf4beaeb" providerId="ADAL" clId="{D0BAA823-D6EF-4354-9B9B-582A670EC880}" dt="2026-08-27T12:20:07.676" v="100"/>
          <ac:picMkLst>
            <pc:docMk/>
            <pc:sldMk cId="4175468782" sldId="311"/>
            <ac:picMk id="3" creationId="{6E8689CA-2811-C514-D0A8-40F27DEA1698}"/>
          </ac:picMkLst>
        </pc:picChg>
        <pc:picChg chg="add mod">
          <ac:chgData name="Ed Beck" userId="8191c3cd-6167-4181-90c9-d358cf4beaeb" providerId="ADAL" clId="{D0BAA823-D6EF-4354-9B9B-582A670EC880}" dt="2026-08-27T12:20:07.676" v="100"/>
          <ac:picMkLst>
            <pc:docMk/>
            <pc:sldMk cId="4175468782" sldId="311"/>
            <ac:picMk id="4" creationId="{2F15B0C5-7730-A7F5-FA79-517599EDEBFA}"/>
          </ac:picMkLst>
        </pc:picChg>
        <pc:picChg chg="add mod">
          <ac:chgData name="Ed Beck" userId="8191c3cd-6167-4181-90c9-d358cf4beaeb" providerId="ADAL" clId="{D0BAA823-D6EF-4354-9B9B-582A670EC880}" dt="2026-08-27T12:20:07.676" v="100"/>
          <ac:picMkLst>
            <pc:docMk/>
            <pc:sldMk cId="4175468782" sldId="311"/>
            <ac:picMk id="5" creationId="{7F440D8A-E4D8-4AF4-B794-723AD324DB70}"/>
          </ac:picMkLst>
        </pc:picChg>
        <pc:picChg chg="add mod">
          <ac:chgData name="Ed Beck" userId="8191c3cd-6167-4181-90c9-d358cf4beaeb" providerId="ADAL" clId="{D0BAA823-D6EF-4354-9B9B-582A670EC880}" dt="2026-08-27T12:20:07.676" v="100"/>
          <ac:picMkLst>
            <pc:docMk/>
            <pc:sldMk cId="4175468782" sldId="311"/>
            <ac:picMk id="8" creationId="{5BDE371E-AAE2-9566-461D-6A080E0DA331}"/>
          </ac:picMkLst>
        </pc:picChg>
        <pc:picChg chg="add mod">
          <ac:chgData name="Ed Beck" userId="8191c3cd-6167-4181-90c9-d358cf4beaeb" providerId="ADAL" clId="{D0BAA823-D6EF-4354-9B9B-582A670EC880}" dt="2026-08-27T12:20:07.676" v="100"/>
          <ac:picMkLst>
            <pc:docMk/>
            <pc:sldMk cId="4175468782" sldId="311"/>
            <ac:picMk id="9" creationId="{47993333-3199-A66D-E76D-9E29BB1C4CA7}"/>
          </ac:picMkLst>
        </pc:picChg>
        <pc:picChg chg="add mod">
          <ac:chgData name="Ed Beck" userId="8191c3cd-6167-4181-90c9-d358cf4beaeb" providerId="ADAL" clId="{D0BAA823-D6EF-4354-9B9B-582A670EC880}" dt="2026-08-27T12:20:07.676" v="100"/>
          <ac:picMkLst>
            <pc:docMk/>
            <pc:sldMk cId="4175468782" sldId="311"/>
            <ac:picMk id="10" creationId="{07E14F10-211D-9F73-5996-3AF7355CF1AA}"/>
          </ac:picMkLst>
        </pc:picChg>
      </pc:sldChg>
      <pc:sldChg chg="addSp modSp add modAnim">
        <pc:chgData name="Ed Beck" userId="8191c3cd-6167-4181-90c9-d358cf4beaeb" providerId="ADAL" clId="{D0BAA823-D6EF-4354-9B9B-582A670EC880}" dt="2026-08-27T12:20:52.573" v="102"/>
        <pc:sldMkLst>
          <pc:docMk/>
          <pc:sldMk cId="2938943355" sldId="312"/>
        </pc:sldMkLst>
        <pc:picChg chg="add mod">
          <ac:chgData name="Ed Beck" userId="8191c3cd-6167-4181-90c9-d358cf4beaeb" providerId="ADAL" clId="{D0BAA823-D6EF-4354-9B9B-582A670EC880}" dt="2026-08-27T12:20:52.573" v="102"/>
          <ac:picMkLst>
            <pc:docMk/>
            <pc:sldMk cId="2938943355" sldId="312"/>
            <ac:picMk id="6" creationId="{C9C3DD4C-64FB-70B6-A89E-2D261FF58F5B}"/>
          </ac:picMkLst>
        </pc:picChg>
        <pc:picChg chg="add mod">
          <ac:chgData name="Ed Beck" userId="8191c3cd-6167-4181-90c9-d358cf4beaeb" providerId="ADAL" clId="{D0BAA823-D6EF-4354-9B9B-582A670EC880}" dt="2026-08-27T12:20:52.573" v="102"/>
          <ac:picMkLst>
            <pc:docMk/>
            <pc:sldMk cId="2938943355" sldId="312"/>
            <ac:picMk id="7" creationId="{902D72C6-59FE-7D7D-74AF-64B29D255443}"/>
          </ac:picMkLst>
        </pc:picChg>
        <pc:picChg chg="add mod">
          <ac:chgData name="Ed Beck" userId="8191c3cd-6167-4181-90c9-d358cf4beaeb" providerId="ADAL" clId="{D0BAA823-D6EF-4354-9B9B-582A670EC880}" dt="2026-08-27T12:20:52.573" v="102"/>
          <ac:picMkLst>
            <pc:docMk/>
            <pc:sldMk cId="2938943355" sldId="312"/>
            <ac:picMk id="11" creationId="{2B4CC230-9C45-E796-48DA-269B7EB7B83E}"/>
          </ac:picMkLst>
        </pc:picChg>
        <pc:picChg chg="add mod">
          <ac:chgData name="Ed Beck" userId="8191c3cd-6167-4181-90c9-d358cf4beaeb" providerId="ADAL" clId="{D0BAA823-D6EF-4354-9B9B-582A670EC880}" dt="2026-08-27T12:20:52.573" v="102"/>
          <ac:picMkLst>
            <pc:docMk/>
            <pc:sldMk cId="2938943355" sldId="312"/>
            <ac:picMk id="12" creationId="{446087DF-24F5-1022-AA27-33AD917B2A26}"/>
          </ac:picMkLst>
        </pc:picChg>
        <pc:picChg chg="add mod">
          <ac:chgData name="Ed Beck" userId="8191c3cd-6167-4181-90c9-d358cf4beaeb" providerId="ADAL" clId="{D0BAA823-D6EF-4354-9B9B-582A670EC880}" dt="2026-08-27T12:20:52.573" v="102"/>
          <ac:picMkLst>
            <pc:docMk/>
            <pc:sldMk cId="2938943355" sldId="312"/>
            <ac:picMk id="13" creationId="{22601B63-E06E-C935-D8B6-153696B725B5}"/>
          </ac:picMkLst>
        </pc:picChg>
        <pc:picChg chg="add mod">
          <ac:chgData name="Ed Beck" userId="8191c3cd-6167-4181-90c9-d358cf4beaeb" providerId="ADAL" clId="{D0BAA823-D6EF-4354-9B9B-582A670EC880}" dt="2026-08-27T12:20:52.573" v="102"/>
          <ac:picMkLst>
            <pc:docMk/>
            <pc:sldMk cId="2938943355" sldId="312"/>
            <ac:picMk id="14" creationId="{5F96C8FD-73A9-9F7C-EC51-21AF3FBC94AA}"/>
          </ac:picMkLst>
        </pc:picChg>
      </pc:sldChg>
      <pc:sldChg chg="addSp modSp add modAnim">
        <pc:chgData name="Ed Beck" userId="8191c3cd-6167-4181-90c9-d358cf4beaeb" providerId="ADAL" clId="{D0BAA823-D6EF-4354-9B9B-582A670EC880}" dt="2026-08-27T12:22:54.242" v="105"/>
        <pc:sldMkLst>
          <pc:docMk/>
          <pc:sldMk cId="3454008408" sldId="313"/>
        </pc:sldMkLst>
        <pc:picChg chg="add mod">
          <ac:chgData name="Ed Beck" userId="8191c3cd-6167-4181-90c9-d358cf4beaeb" providerId="ADAL" clId="{D0BAA823-D6EF-4354-9B9B-582A670EC880}" dt="2026-08-27T12:21:53.449" v="104"/>
          <ac:picMkLst>
            <pc:docMk/>
            <pc:sldMk cId="3454008408" sldId="313"/>
            <ac:picMk id="3" creationId="{5AE95222-31C3-F032-CCC6-E6689E6C7863}"/>
          </ac:picMkLst>
        </pc:picChg>
        <pc:picChg chg="add mod">
          <ac:chgData name="Ed Beck" userId="8191c3cd-6167-4181-90c9-d358cf4beaeb" providerId="ADAL" clId="{D0BAA823-D6EF-4354-9B9B-582A670EC880}" dt="2026-08-27T12:21:53.449" v="104"/>
          <ac:picMkLst>
            <pc:docMk/>
            <pc:sldMk cId="3454008408" sldId="313"/>
            <ac:picMk id="4" creationId="{60F6EB99-2874-EA61-D9B1-D81E895F3B58}"/>
          </ac:picMkLst>
        </pc:picChg>
        <pc:picChg chg="add mod">
          <ac:chgData name="Ed Beck" userId="8191c3cd-6167-4181-90c9-d358cf4beaeb" providerId="ADAL" clId="{D0BAA823-D6EF-4354-9B9B-582A670EC880}" dt="2026-08-27T12:21:53.449" v="104"/>
          <ac:picMkLst>
            <pc:docMk/>
            <pc:sldMk cId="3454008408" sldId="313"/>
            <ac:picMk id="5" creationId="{FA71C06C-A028-0C76-4F98-12CBD668E2BE}"/>
          </ac:picMkLst>
        </pc:picChg>
        <pc:picChg chg="add mod">
          <ac:chgData name="Ed Beck" userId="8191c3cd-6167-4181-90c9-d358cf4beaeb" providerId="ADAL" clId="{D0BAA823-D6EF-4354-9B9B-582A670EC880}" dt="2026-08-27T12:21:53.449" v="104"/>
          <ac:picMkLst>
            <pc:docMk/>
            <pc:sldMk cId="3454008408" sldId="313"/>
            <ac:picMk id="8" creationId="{A155BCE7-A2EA-BF59-FD88-EC4184325251}"/>
          </ac:picMkLst>
        </pc:picChg>
        <pc:picChg chg="add mod">
          <ac:chgData name="Ed Beck" userId="8191c3cd-6167-4181-90c9-d358cf4beaeb" providerId="ADAL" clId="{D0BAA823-D6EF-4354-9B9B-582A670EC880}" dt="2026-08-27T12:21:53.449" v="104"/>
          <ac:picMkLst>
            <pc:docMk/>
            <pc:sldMk cId="3454008408" sldId="313"/>
            <ac:picMk id="9" creationId="{CE92D9D7-A896-E691-B684-D473232C0EAB}"/>
          </ac:picMkLst>
        </pc:picChg>
        <pc:picChg chg="add mod">
          <ac:chgData name="Ed Beck" userId="8191c3cd-6167-4181-90c9-d358cf4beaeb" providerId="ADAL" clId="{D0BAA823-D6EF-4354-9B9B-582A670EC880}" dt="2026-08-27T12:22:54.242" v="105"/>
          <ac:picMkLst>
            <pc:docMk/>
            <pc:sldMk cId="3454008408" sldId="313"/>
            <ac:picMk id="12" creationId="{FD29CC1B-3D1B-863E-8AA2-A0C9E1E9FAD9}"/>
          </ac:picMkLst>
        </pc:picChg>
      </pc:sldChg>
      <pc:sldChg chg="addSp modSp add modAnim">
        <pc:chgData name="Ed Beck" userId="8191c3cd-6167-4181-90c9-d358cf4beaeb" providerId="ADAL" clId="{D0BAA823-D6EF-4354-9B9B-582A670EC880}" dt="2026-08-27T12:24:28.365" v="107"/>
        <pc:sldMkLst>
          <pc:docMk/>
          <pc:sldMk cId="1314808906" sldId="314"/>
        </pc:sldMkLst>
        <pc:spChg chg="mod">
          <ac:chgData name="Ed Beck" userId="8191c3cd-6167-4181-90c9-d358cf4beaeb" providerId="ADAL" clId="{D0BAA823-D6EF-4354-9B9B-582A670EC880}" dt="2026-08-27T12:24:28.365" v="107"/>
          <ac:spMkLst>
            <pc:docMk/>
            <pc:sldMk cId="1314808906" sldId="314"/>
            <ac:spMk id="6" creationId="{2CC0A5AE-0FC8-A0F3-3D53-1CADD7728010}"/>
          </ac:spMkLst>
        </pc:spChg>
        <pc:spChg chg="mod">
          <ac:chgData name="Ed Beck" userId="8191c3cd-6167-4181-90c9-d358cf4beaeb" providerId="ADAL" clId="{D0BAA823-D6EF-4354-9B9B-582A670EC880}" dt="2026-08-27T12:24:28.365" v="107"/>
          <ac:spMkLst>
            <pc:docMk/>
            <pc:sldMk cId="1314808906" sldId="314"/>
            <ac:spMk id="7" creationId="{92331B7E-2D50-3F62-64AA-CBE7A5979A5C}"/>
          </ac:spMkLst>
        </pc:spChg>
        <pc:spChg chg="mod">
          <ac:chgData name="Ed Beck" userId="8191c3cd-6167-4181-90c9-d358cf4beaeb" providerId="ADAL" clId="{D0BAA823-D6EF-4354-9B9B-582A670EC880}" dt="2026-08-27T12:24:28.365" v="107"/>
          <ac:spMkLst>
            <pc:docMk/>
            <pc:sldMk cId="1314808906" sldId="314"/>
            <ac:spMk id="10" creationId="{37366F41-32CC-7C94-5A9C-157C4425CC5F}"/>
          </ac:spMkLst>
        </pc:spChg>
        <pc:spChg chg="mod">
          <ac:chgData name="Ed Beck" userId="8191c3cd-6167-4181-90c9-d358cf4beaeb" providerId="ADAL" clId="{D0BAA823-D6EF-4354-9B9B-582A670EC880}" dt="2026-08-27T12:24:28.365" v="107"/>
          <ac:spMkLst>
            <pc:docMk/>
            <pc:sldMk cId="1314808906" sldId="314"/>
            <ac:spMk id="13" creationId="{829F24ED-8214-329E-2E50-60B29DD1AD74}"/>
          </ac:spMkLst>
        </pc:spChg>
        <pc:spChg chg="mod">
          <ac:chgData name="Ed Beck" userId="8191c3cd-6167-4181-90c9-d358cf4beaeb" providerId="ADAL" clId="{D0BAA823-D6EF-4354-9B9B-582A670EC880}" dt="2026-08-27T12:24:28.365" v="107"/>
          <ac:spMkLst>
            <pc:docMk/>
            <pc:sldMk cId="1314808906" sldId="314"/>
            <ac:spMk id="14" creationId="{05459538-63EB-A6D4-7FCA-2F2080960526}"/>
          </ac:spMkLst>
        </pc:spChg>
        <pc:spChg chg="mod">
          <ac:chgData name="Ed Beck" userId="8191c3cd-6167-4181-90c9-d358cf4beaeb" providerId="ADAL" clId="{D0BAA823-D6EF-4354-9B9B-582A670EC880}" dt="2026-08-27T12:24:28.365" v="107"/>
          <ac:spMkLst>
            <pc:docMk/>
            <pc:sldMk cId="1314808906" sldId="314"/>
            <ac:spMk id="16" creationId="{1285B801-C6CD-A927-E080-E5A66E97F835}"/>
          </ac:spMkLst>
        </pc:spChg>
        <pc:spChg chg="mod">
          <ac:chgData name="Ed Beck" userId="8191c3cd-6167-4181-90c9-d358cf4beaeb" providerId="ADAL" clId="{D0BAA823-D6EF-4354-9B9B-582A670EC880}" dt="2026-08-27T12:24:28.365" v="107"/>
          <ac:spMkLst>
            <pc:docMk/>
            <pc:sldMk cId="1314808906" sldId="314"/>
            <ac:spMk id="19" creationId="{5066C044-65ED-5C5E-A4CA-32897C01E687}"/>
          </ac:spMkLst>
        </pc:spChg>
        <pc:spChg chg="mod">
          <ac:chgData name="Ed Beck" userId="8191c3cd-6167-4181-90c9-d358cf4beaeb" providerId="ADAL" clId="{D0BAA823-D6EF-4354-9B9B-582A670EC880}" dt="2026-08-27T12:24:28.365" v="107"/>
          <ac:spMkLst>
            <pc:docMk/>
            <pc:sldMk cId="1314808906" sldId="314"/>
            <ac:spMk id="21" creationId="{89BDAF3F-A81D-1AA1-9AD4-E723E5BFBAFA}"/>
          </ac:spMkLst>
        </pc:spChg>
        <pc:spChg chg="mod">
          <ac:chgData name="Ed Beck" userId="8191c3cd-6167-4181-90c9-d358cf4beaeb" providerId="ADAL" clId="{D0BAA823-D6EF-4354-9B9B-582A670EC880}" dt="2026-08-27T12:24:28.365" v="107"/>
          <ac:spMkLst>
            <pc:docMk/>
            <pc:sldMk cId="1314808906" sldId="314"/>
            <ac:spMk id="22" creationId="{258B5F15-E25C-0EA2-0347-2E9AD4BD1654}"/>
          </ac:spMkLst>
        </pc:spChg>
        <pc:spChg chg="mod">
          <ac:chgData name="Ed Beck" userId="8191c3cd-6167-4181-90c9-d358cf4beaeb" providerId="ADAL" clId="{D0BAA823-D6EF-4354-9B9B-582A670EC880}" dt="2026-08-27T12:24:28.365" v="107"/>
          <ac:spMkLst>
            <pc:docMk/>
            <pc:sldMk cId="1314808906" sldId="314"/>
            <ac:spMk id="23" creationId="{8D6485C6-3262-C745-19F6-DD0AEF70CD94}"/>
          </ac:spMkLst>
        </pc:spChg>
      </pc:sldChg>
      <pc:sldChg chg="addSp modSp add modAnim">
        <pc:chgData name="Ed Beck" userId="8191c3cd-6167-4181-90c9-d358cf4beaeb" providerId="ADAL" clId="{D0BAA823-D6EF-4354-9B9B-582A670EC880}" dt="2026-08-27T12:25:21.107" v="109"/>
        <pc:sldMkLst>
          <pc:docMk/>
          <pc:sldMk cId="570246027" sldId="315"/>
        </pc:sldMkLst>
        <pc:spChg chg="add mod">
          <ac:chgData name="Ed Beck" userId="8191c3cd-6167-4181-90c9-d358cf4beaeb" providerId="ADAL" clId="{D0BAA823-D6EF-4354-9B9B-582A670EC880}" dt="2026-08-27T12:25:21.107" v="109"/>
          <ac:spMkLst>
            <pc:docMk/>
            <pc:sldMk cId="570246027" sldId="315"/>
            <ac:spMk id="5" creationId="{B0E4AB69-5834-36BF-0052-DB55E9988206}"/>
          </ac:spMkLst>
        </pc:spChg>
        <pc:spChg chg="add mod">
          <ac:chgData name="Ed Beck" userId="8191c3cd-6167-4181-90c9-d358cf4beaeb" providerId="ADAL" clId="{D0BAA823-D6EF-4354-9B9B-582A670EC880}" dt="2026-08-27T12:25:21.107" v="109"/>
          <ac:spMkLst>
            <pc:docMk/>
            <pc:sldMk cId="570246027" sldId="315"/>
            <ac:spMk id="8" creationId="{AFDB12E3-9B43-920F-E12F-D00D720A4D9A}"/>
          </ac:spMkLst>
        </pc:spChg>
        <pc:spChg chg="add mod">
          <ac:chgData name="Ed Beck" userId="8191c3cd-6167-4181-90c9-d358cf4beaeb" providerId="ADAL" clId="{D0BAA823-D6EF-4354-9B9B-582A670EC880}" dt="2026-08-27T12:25:21.107" v="109"/>
          <ac:spMkLst>
            <pc:docMk/>
            <pc:sldMk cId="570246027" sldId="315"/>
            <ac:spMk id="9" creationId="{1B0B3C28-FF5F-6F39-3B4B-B2F5B666C2E2}"/>
          </ac:spMkLst>
        </pc:spChg>
        <pc:spChg chg="add mod">
          <ac:chgData name="Ed Beck" userId="8191c3cd-6167-4181-90c9-d358cf4beaeb" providerId="ADAL" clId="{D0BAA823-D6EF-4354-9B9B-582A670EC880}" dt="2026-08-27T12:25:21.107" v="109"/>
          <ac:spMkLst>
            <pc:docMk/>
            <pc:sldMk cId="570246027" sldId="315"/>
            <ac:spMk id="11" creationId="{7BAFA400-F3DA-982E-07AD-5929206F8E0A}"/>
          </ac:spMkLst>
        </pc:spChg>
        <pc:spChg chg="add mod">
          <ac:chgData name="Ed Beck" userId="8191c3cd-6167-4181-90c9-d358cf4beaeb" providerId="ADAL" clId="{D0BAA823-D6EF-4354-9B9B-582A670EC880}" dt="2026-08-27T12:25:21.107" v="109"/>
          <ac:spMkLst>
            <pc:docMk/>
            <pc:sldMk cId="570246027" sldId="315"/>
            <ac:spMk id="12" creationId="{9A45E0FC-69CE-F783-4727-AF053359DC5E}"/>
          </ac:spMkLst>
        </pc:spChg>
        <pc:spChg chg="add mod">
          <ac:chgData name="Ed Beck" userId="8191c3cd-6167-4181-90c9-d358cf4beaeb" providerId="ADAL" clId="{D0BAA823-D6EF-4354-9B9B-582A670EC880}" dt="2026-08-27T12:25:21.107" v="109"/>
          <ac:spMkLst>
            <pc:docMk/>
            <pc:sldMk cId="570246027" sldId="315"/>
            <ac:spMk id="24" creationId="{17569FE9-EF82-29CC-C5A8-E547761493C4}"/>
          </ac:spMkLst>
        </pc:spChg>
        <pc:spChg chg="add mod">
          <ac:chgData name="Ed Beck" userId="8191c3cd-6167-4181-90c9-d358cf4beaeb" providerId="ADAL" clId="{D0BAA823-D6EF-4354-9B9B-582A670EC880}" dt="2026-08-27T12:25:21.107" v="109"/>
          <ac:spMkLst>
            <pc:docMk/>
            <pc:sldMk cId="570246027" sldId="315"/>
            <ac:spMk id="25" creationId="{3A78B3A4-96F9-7FC3-0F9A-857E528CA85F}"/>
          </ac:spMkLst>
        </pc:spChg>
        <pc:spChg chg="add mod">
          <ac:chgData name="Ed Beck" userId="8191c3cd-6167-4181-90c9-d358cf4beaeb" providerId="ADAL" clId="{D0BAA823-D6EF-4354-9B9B-582A670EC880}" dt="2026-08-27T12:25:21.107" v="109"/>
          <ac:spMkLst>
            <pc:docMk/>
            <pc:sldMk cId="570246027" sldId="315"/>
            <ac:spMk id="26" creationId="{B516EF94-F817-E164-75A7-9A60A85E6BEC}"/>
          </ac:spMkLst>
        </pc:spChg>
        <pc:spChg chg="add mod">
          <ac:chgData name="Ed Beck" userId="8191c3cd-6167-4181-90c9-d358cf4beaeb" providerId="ADAL" clId="{D0BAA823-D6EF-4354-9B9B-582A670EC880}" dt="2026-08-27T12:25:21.107" v="109"/>
          <ac:spMkLst>
            <pc:docMk/>
            <pc:sldMk cId="570246027" sldId="315"/>
            <ac:spMk id="27" creationId="{EF3A54C9-EA4B-E9FF-1053-BD278947457C}"/>
          </ac:spMkLst>
        </pc:spChg>
        <pc:spChg chg="add mod">
          <ac:chgData name="Ed Beck" userId="8191c3cd-6167-4181-90c9-d358cf4beaeb" providerId="ADAL" clId="{D0BAA823-D6EF-4354-9B9B-582A670EC880}" dt="2026-08-27T12:25:21.107" v="109"/>
          <ac:spMkLst>
            <pc:docMk/>
            <pc:sldMk cId="570246027" sldId="315"/>
            <ac:spMk id="28" creationId="{1B0EFFC1-238F-799F-8C50-99DB9BAD60C5}"/>
          </ac:spMkLst>
        </pc:spChg>
      </pc:sldChg>
      <pc:sldChg chg="addSp modSp add modAnim">
        <pc:chgData name="Ed Beck" userId="8191c3cd-6167-4181-90c9-d358cf4beaeb" providerId="ADAL" clId="{D0BAA823-D6EF-4354-9B9B-582A670EC880}" dt="2026-08-27T12:29:58.176" v="115"/>
        <pc:sldMkLst>
          <pc:docMk/>
          <pc:sldMk cId="2379472909" sldId="316"/>
        </pc:sldMkLst>
        <pc:graphicFrameChg chg="add mod">
          <ac:chgData name="Ed Beck" userId="8191c3cd-6167-4181-90c9-d358cf4beaeb" providerId="ADAL" clId="{D0BAA823-D6EF-4354-9B9B-582A670EC880}" dt="2026-08-27T12:29:52.147" v="114"/>
          <ac:graphicFrameMkLst>
            <pc:docMk/>
            <pc:sldMk cId="2379472909" sldId="316"/>
            <ac:graphicFrameMk id="4" creationId="{2483A993-ED0A-1310-87F7-051F757361BC}"/>
          </ac:graphicFrameMkLst>
        </pc:graphicFrameChg>
        <pc:picChg chg="add mod">
          <ac:chgData name="Ed Beck" userId="8191c3cd-6167-4181-90c9-d358cf4beaeb" providerId="ADAL" clId="{D0BAA823-D6EF-4354-9B9B-582A670EC880}" dt="2026-08-27T12:29:58.176" v="115"/>
          <ac:picMkLst>
            <pc:docMk/>
            <pc:sldMk cId="2379472909" sldId="316"/>
            <ac:picMk id="7" creationId="{47A806E6-900B-146E-072A-0FCECC92A0E7}"/>
          </ac:picMkLst>
        </pc:picChg>
        <pc:picChg chg="add mod">
          <ac:chgData name="Ed Beck" userId="8191c3cd-6167-4181-90c9-d358cf4beaeb" providerId="ADAL" clId="{D0BAA823-D6EF-4354-9B9B-582A670EC880}" dt="2026-08-27T12:29:58.176" v="115"/>
          <ac:picMkLst>
            <pc:docMk/>
            <pc:sldMk cId="2379472909" sldId="316"/>
            <ac:picMk id="14" creationId="{92886AED-A19E-719E-C022-7A03EBE1DBD8}"/>
          </ac:picMkLst>
        </pc:picChg>
        <pc:picChg chg="add mod">
          <ac:chgData name="Ed Beck" userId="8191c3cd-6167-4181-90c9-d358cf4beaeb" providerId="ADAL" clId="{D0BAA823-D6EF-4354-9B9B-582A670EC880}" dt="2026-08-27T12:29:58.176" v="115"/>
          <ac:picMkLst>
            <pc:docMk/>
            <pc:sldMk cId="2379472909" sldId="316"/>
            <ac:picMk id="15" creationId="{792FFAC9-4473-2410-29B2-76DF682806D9}"/>
          </ac:picMkLst>
        </pc:picChg>
        <pc:picChg chg="add mod">
          <ac:chgData name="Ed Beck" userId="8191c3cd-6167-4181-90c9-d358cf4beaeb" providerId="ADAL" clId="{D0BAA823-D6EF-4354-9B9B-582A670EC880}" dt="2026-08-27T12:29:58.176" v="115"/>
          <ac:picMkLst>
            <pc:docMk/>
            <pc:sldMk cId="2379472909" sldId="316"/>
            <ac:picMk id="18" creationId="{08E78486-9D1A-A822-8AA3-D92B09217396}"/>
          </ac:picMkLst>
        </pc:picChg>
        <pc:picChg chg="add mod">
          <ac:chgData name="Ed Beck" userId="8191c3cd-6167-4181-90c9-d358cf4beaeb" providerId="ADAL" clId="{D0BAA823-D6EF-4354-9B9B-582A670EC880}" dt="2026-08-27T12:29:58.176" v="115"/>
          <ac:picMkLst>
            <pc:docMk/>
            <pc:sldMk cId="2379472909" sldId="316"/>
            <ac:picMk id="20" creationId="{CE83E61C-EDC9-6436-CC84-25615AD47175}"/>
          </ac:picMkLst>
        </pc:picChg>
        <pc:picChg chg="add mod">
          <ac:chgData name="Ed Beck" userId="8191c3cd-6167-4181-90c9-d358cf4beaeb" providerId="ADAL" clId="{D0BAA823-D6EF-4354-9B9B-582A670EC880}" dt="2026-08-27T12:29:58.176" v="115"/>
          <ac:picMkLst>
            <pc:docMk/>
            <pc:sldMk cId="2379472909" sldId="316"/>
            <ac:picMk id="32" creationId="{B67B7E78-169A-ED78-7DC4-749C794A9F16}"/>
          </ac:picMkLst>
        </pc:picChg>
        <pc:picChg chg="add mod">
          <ac:chgData name="Ed Beck" userId="8191c3cd-6167-4181-90c9-d358cf4beaeb" providerId="ADAL" clId="{D0BAA823-D6EF-4354-9B9B-582A670EC880}" dt="2026-08-27T12:29:58.176" v="115"/>
          <ac:picMkLst>
            <pc:docMk/>
            <pc:sldMk cId="2379472909" sldId="316"/>
            <ac:picMk id="35" creationId="{FB4E41D8-019F-97A2-E465-B271F405BB6E}"/>
          </ac:picMkLst>
        </pc:picChg>
        <pc:picChg chg="add mod">
          <ac:chgData name="Ed Beck" userId="8191c3cd-6167-4181-90c9-d358cf4beaeb" providerId="ADAL" clId="{D0BAA823-D6EF-4354-9B9B-582A670EC880}" dt="2026-08-27T12:29:58.176" v="115"/>
          <ac:picMkLst>
            <pc:docMk/>
            <pc:sldMk cId="2379472909" sldId="316"/>
            <ac:picMk id="40" creationId="{D2F1C21A-937E-FE94-A890-8FCFECC9D40A}"/>
          </ac:picMkLst>
        </pc:picChg>
        <pc:picChg chg="add mod">
          <ac:chgData name="Ed Beck" userId="8191c3cd-6167-4181-90c9-d358cf4beaeb" providerId="ADAL" clId="{D0BAA823-D6EF-4354-9B9B-582A670EC880}" dt="2026-08-27T12:29:58.176" v="115"/>
          <ac:picMkLst>
            <pc:docMk/>
            <pc:sldMk cId="2379472909" sldId="316"/>
            <ac:picMk id="41" creationId="{9CE5C036-9800-868F-E2DA-28B2E27E3FF5}"/>
          </ac:picMkLst>
        </pc:picChg>
        <pc:picChg chg="add mod">
          <ac:chgData name="Ed Beck" userId="8191c3cd-6167-4181-90c9-d358cf4beaeb" providerId="ADAL" clId="{D0BAA823-D6EF-4354-9B9B-582A670EC880}" dt="2026-08-27T12:29:58.176" v="115"/>
          <ac:picMkLst>
            <pc:docMk/>
            <pc:sldMk cId="2379472909" sldId="316"/>
            <ac:picMk id="42" creationId="{221A6351-C29B-B620-E1D1-8661FDFD4376}"/>
          </ac:picMkLst>
        </pc:picChg>
      </pc:sldChg>
      <pc:sldChg chg="add">
        <pc:chgData name="Ed Beck" userId="8191c3cd-6167-4181-90c9-d358cf4beaeb" providerId="ADAL" clId="{D0BAA823-D6EF-4354-9B9B-582A670EC880}" dt="2026-08-27T12:25:44.447" v="110"/>
        <pc:sldMkLst>
          <pc:docMk/>
          <pc:sldMk cId="2480961439" sldId="316"/>
        </pc:sldMkLst>
      </pc:sldChg>
      <pc:sldChg chg="addSp modSp add modAnim">
        <pc:chgData name="Ed Beck" userId="8191c3cd-6167-4181-90c9-d358cf4beaeb" providerId="ADAL" clId="{D0BAA823-D6EF-4354-9B9B-582A670EC880}" dt="2026-08-27T12:36:42.106" v="119"/>
        <pc:sldMkLst>
          <pc:docMk/>
          <pc:sldMk cId="407537756" sldId="317"/>
        </pc:sldMkLst>
        <pc:spChg chg="add mod">
          <ac:chgData name="Ed Beck" userId="8191c3cd-6167-4181-90c9-d358cf4beaeb" providerId="ADAL" clId="{D0BAA823-D6EF-4354-9B9B-582A670EC880}" dt="2026-08-27T12:36:35.336" v="118"/>
          <ac:spMkLst>
            <pc:docMk/>
            <pc:sldMk cId="407537756" sldId="317"/>
            <ac:spMk id="3" creationId="{733BE6BE-CE90-19A0-6B81-E6D3FA711DAB}"/>
          </ac:spMkLst>
        </pc:spChg>
        <pc:spChg chg="add mod">
          <ac:chgData name="Ed Beck" userId="8191c3cd-6167-4181-90c9-d358cf4beaeb" providerId="ADAL" clId="{D0BAA823-D6EF-4354-9B9B-582A670EC880}" dt="2026-08-27T12:36:42.106" v="119"/>
          <ac:spMkLst>
            <pc:docMk/>
            <pc:sldMk cId="407537756" sldId="317"/>
            <ac:spMk id="4" creationId="{4959831F-1DEA-6D73-E714-30AB86D55D23}"/>
          </ac:spMkLst>
        </pc:spChg>
        <pc:picChg chg="add mod">
          <ac:chgData name="Ed Beck" userId="8191c3cd-6167-4181-90c9-d358cf4beaeb" providerId="ADAL" clId="{D0BAA823-D6EF-4354-9B9B-582A670EC880}" dt="2026-08-27T12:36:35.336" v="118"/>
          <ac:picMkLst>
            <pc:docMk/>
            <pc:sldMk cId="407537756" sldId="317"/>
            <ac:picMk id="2" creationId="{A24654C4-3952-BE98-9891-731671A4C5DF}"/>
          </ac:picMkLst>
        </pc:picChg>
      </pc:sldChg>
      <pc:sldChg chg="delSp modSp add mod modAnim">
        <pc:chgData name="Ed Beck" userId="8191c3cd-6167-4181-90c9-d358cf4beaeb" providerId="ADAL" clId="{D0BAA823-D6EF-4354-9B9B-582A670EC880}" dt="2026-08-27T13:23:56.148" v="347" actId="1076"/>
        <pc:sldMkLst>
          <pc:docMk/>
          <pc:sldMk cId="1324202881" sldId="318"/>
        </pc:sldMkLst>
        <pc:spChg chg="del">
          <ac:chgData name="Ed Beck" userId="8191c3cd-6167-4181-90c9-d358cf4beaeb" providerId="ADAL" clId="{D0BAA823-D6EF-4354-9B9B-582A670EC880}" dt="2026-08-27T12:37:28.142" v="121" actId="478"/>
          <ac:spMkLst>
            <pc:docMk/>
            <pc:sldMk cId="1324202881" sldId="318"/>
            <ac:spMk id="3" creationId="{4DEDC989-320C-D012-1463-CC6B85E80F7C}"/>
          </ac:spMkLst>
        </pc:spChg>
        <pc:spChg chg="del">
          <ac:chgData name="Ed Beck" userId="8191c3cd-6167-4181-90c9-d358cf4beaeb" providerId="ADAL" clId="{D0BAA823-D6EF-4354-9B9B-582A670EC880}" dt="2026-08-27T12:37:28.142" v="121" actId="478"/>
          <ac:spMkLst>
            <pc:docMk/>
            <pc:sldMk cId="1324202881" sldId="318"/>
            <ac:spMk id="4" creationId="{E47FDCF6-709C-D5BB-54E2-D45A78E0AB32}"/>
          </ac:spMkLst>
        </pc:spChg>
        <pc:picChg chg="mod">
          <ac:chgData name="Ed Beck" userId="8191c3cd-6167-4181-90c9-d358cf4beaeb" providerId="ADAL" clId="{D0BAA823-D6EF-4354-9B9B-582A670EC880}" dt="2026-08-27T13:23:56.148" v="347" actId="1076"/>
          <ac:picMkLst>
            <pc:docMk/>
            <pc:sldMk cId="1324202881" sldId="318"/>
            <ac:picMk id="2" creationId="{9C94F4C8-DA62-ACAD-50BF-B991DCC25CDC}"/>
          </ac:picMkLst>
        </pc:picChg>
        <pc:picChg chg="del">
          <ac:chgData name="Ed Beck" userId="8191c3cd-6167-4181-90c9-d358cf4beaeb" providerId="ADAL" clId="{D0BAA823-D6EF-4354-9B9B-582A670EC880}" dt="2026-08-27T12:37:28.142" v="121" actId="478"/>
          <ac:picMkLst>
            <pc:docMk/>
            <pc:sldMk cId="1324202881" sldId="318"/>
            <ac:picMk id="2" creationId="{D21A7A8B-752F-1DB0-FFB2-28B3732A428F}"/>
          </ac:picMkLst>
        </pc:picChg>
        <pc:picChg chg="mod">
          <ac:chgData name="Ed Beck" userId="8191c3cd-6167-4181-90c9-d358cf4beaeb" providerId="ADAL" clId="{D0BAA823-D6EF-4354-9B9B-582A670EC880}" dt="2026-08-27T12:37:39.289" v="122" actId="1076"/>
          <ac:picMkLst>
            <pc:docMk/>
            <pc:sldMk cId="1324202881" sldId="318"/>
            <ac:picMk id="6" creationId="{7BE1E0CE-E021-67D8-4E16-659FB5C38BA4}"/>
          </ac:picMkLst>
        </pc:picChg>
        <pc:picChg chg="mod">
          <ac:chgData name="Ed Beck" userId="8191c3cd-6167-4181-90c9-d358cf4beaeb" providerId="ADAL" clId="{D0BAA823-D6EF-4354-9B9B-582A670EC880}" dt="2026-08-27T12:37:39.289" v="122" actId="1076"/>
          <ac:picMkLst>
            <pc:docMk/>
            <pc:sldMk cId="1324202881" sldId="318"/>
            <ac:picMk id="8" creationId="{67B1F220-A170-BA5C-0E00-DD3C60421DDB}"/>
          </ac:picMkLst>
        </pc:picChg>
        <pc:picChg chg="mod">
          <ac:chgData name="Ed Beck" userId="8191c3cd-6167-4181-90c9-d358cf4beaeb" providerId="ADAL" clId="{D0BAA823-D6EF-4354-9B9B-582A670EC880}" dt="2026-08-27T12:37:39.289" v="122" actId="1076"/>
          <ac:picMkLst>
            <pc:docMk/>
            <pc:sldMk cId="1324202881" sldId="318"/>
            <ac:picMk id="10" creationId="{5923C70C-2365-95DE-7A22-E040B7B17220}"/>
          </ac:picMkLst>
        </pc:picChg>
      </pc:sldChg>
      <pc:sldChg chg="delSp add">
        <pc:chgData name="Ed Beck" userId="8191c3cd-6167-4181-90c9-d358cf4beaeb" providerId="ADAL" clId="{D0BAA823-D6EF-4354-9B9B-582A670EC880}" dt="2026-08-27T12:37:44.341" v="125" actId="478"/>
        <pc:sldMkLst>
          <pc:docMk/>
          <pc:sldMk cId="586159935" sldId="319"/>
        </pc:sldMkLst>
        <pc:picChg chg="del">
          <ac:chgData name="Ed Beck" userId="8191c3cd-6167-4181-90c9-d358cf4beaeb" providerId="ADAL" clId="{D0BAA823-D6EF-4354-9B9B-582A670EC880}" dt="2026-08-27T12:37:43.955" v="124" actId="478"/>
          <ac:picMkLst>
            <pc:docMk/>
            <pc:sldMk cId="586159935" sldId="319"/>
            <ac:picMk id="6" creationId="{6D54F8AE-D5FA-B23D-DA82-7C26C02FCDCC}"/>
          </ac:picMkLst>
        </pc:picChg>
        <pc:picChg chg="del">
          <ac:chgData name="Ed Beck" userId="8191c3cd-6167-4181-90c9-d358cf4beaeb" providerId="ADAL" clId="{D0BAA823-D6EF-4354-9B9B-582A670EC880}" dt="2026-08-27T12:37:44.341" v="125" actId="478"/>
          <ac:picMkLst>
            <pc:docMk/>
            <pc:sldMk cId="586159935" sldId="319"/>
            <ac:picMk id="8" creationId="{ADCE3507-3E4C-B938-2126-3DCB3CF326E3}"/>
          </ac:picMkLst>
        </pc:picChg>
      </pc:sldChg>
      <pc:sldChg chg="addSp modSp add">
        <pc:chgData name="Ed Beck" userId="8191c3cd-6167-4181-90c9-d358cf4beaeb" providerId="ADAL" clId="{D0BAA823-D6EF-4354-9B9B-582A670EC880}" dt="2026-08-27T12:38:36.392" v="129" actId="1076"/>
        <pc:sldMkLst>
          <pc:docMk/>
          <pc:sldMk cId="668865630" sldId="320"/>
        </pc:sldMkLst>
        <pc:picChg chg="mod">
          <ac:chgData name="Ed Beck" userId="8191c3cd-6167-4181-90c9-d358cf4beaeb" providerId="ADAL" clId="{D0BAA823-D6EF-4354-9B9B-582A670EC880}" dt="2026-08-27T12:38:36.392" v="129" actId="1076"/>
          <ac:picMkLst>
            <pc:docMk/>
            <pc:sldMk cId="668865630" sldId="320"/>
            <ac:picMk id="4" creationId="{6469A835-1D11-D7C0-D013-982224F31A42}"/>
          </ac:picMkLst>
        </pc:picChg>
        <pc:picChg chg="mod">
          <ac:chgData name="Ed Beck" userId="8191c3cd-6167-4181-90c9-d358cf4beaeb" providerId="ADAL" clId="{D0BAA823-D6EF-4354-9B9B-582A670EC880}" dt="2026-08-27T12:38:36.392" v="129" actId="1076"/>
          <ac:picMkLst>
            <pc:docMk/>
            <pc:sldMk cId="668865630" sldId="320"/>
            <ac:picMk id="6" creationId="{10226D02-7393-5085-D41C-1BECE53A4E2D}"/>
          </ac:picMkLst>
        </pc:picChg>
        <pc:picChg chg="mod">
          <ac:chgData name="Ed Beck" userId="8191c3cd-6167-4181-90c9-d358cf4beaeb" providerId="ADAL" clId="{D0BAA823-D6EF-4354-9B9B-582A670EC880}" dt="2026-08-27T12:38:36.392" v="129" actId="1076"/>
          <ac:picMkLst>
            <pc:docMk/>
            <pc:sldMk cId="668865630" sldId="320"/>
            <ac:picMk id="8" creationId="{273E8725-B3AF-883B-6FAC-8C485AD40F3A}"/>
          </ac:picMkLst>
        </pc:picChg>
        <pc:picChg chg="mod">
          <ac:chgData name="Ed Beck" userId="8191c3cd-6167-4181-90c9-d358cf4beaeb" providerId="ADAL" clId="{D0BAA823-D6EF-4354-9B9B-582A670EC880}" dt="2026-08-27T12:38:36.392" v="129" actId="1076"/>
          <ac:picMkLst>
            <pc:docMk/>
            <pc:sldMk cId="668865630" sldId="320"/>
            <ac:picMk id="10" creationId="{24FE25C4-D79C-D3E8-1217-2518E58AEC2C}"/>
          </ac:picMkLst>
        </pc:picChg>
        <pc:picChg chg="mod">
          <ac:chgData name="Ed Beck" userId="8191c3cd-6167-4181-90c9-d358cf4beaeb" providerId="ADAL" clId="{D0BAA823-D6EF-4354-9B9B-582A670EC880}" dt="2026-08-27T12:38:36.392" v="129" actId="1076"/>
          <ac:picMkLst>
            <pc:docMk/>
            <pc:sldMk cId="668865630" sldId="320"/>
            <ac:picMk id="12" creationId="{A395F439-512C-73D8-C3A5-61B614657FAB}"/>
          </ac:picMkLst>
        </pc:picChg>
        <pc:picChg chg="mod">
          <ac:chgData name="Ed Beck" userId="8191c3cd-6167-4181-90c9-d358cf4beaeb" providerId="ADAL" clId="{D0BAA823-D6EF-4354-9B9B-582A670EC880}" dt="2026-08-27T12:38:36.392" v="129" actId="1076"/>
          <ac:picMkLst>
            <pc:docMk/>
            <pc:sldMk cId="668865630" sldId="320"/>
            <ac:picMk id="14" creationId="{85BC34CC-F385-04FF-EE96-CEAE4DA4DEC8}"/>
          </ac:picMkLst>
        </pc:picChg>
        <pc:picChg chg="mod">
          <ac:chgData name="Ed Beck" userId="8191c3cd-6167-4181-90c9-d358cf4beaeb" providerId="ADAL" clId="{D0BAA823-D6EF-4354-9B9B-582A670EC880}" dt="2026-08-27T12:38:36.392" v="129" actId="1076"/>
          <ac:picMkLst>
            <pc:docMk/>
            <pc:sldMk cId="668865630" sldId="320"/>
            <ac:picMk id="16" creationId="{F606FB90-4EAE-099D-EC5A-F88E5F9D493B}"/>
          </ac:picMkLst>
        </pc:picChg>
        <pc:picChg chg="mod">
          <ac:chgData name="Ed Beck" userId="8191c3cd-6167-4181-90c9-d358cf4beaeb" providerId="ADAL" clId="{D0BAA823-D6EF-4354-9B9B-582A670EC880}" dt="2026-08-27T12:38:36.392" v="129" actId="1076"/>
          <ac:picMkLst>
            <pc:docMk/>
            <pc:sldMk cId="668865630" sldId="320"/>
            <ac:picMk id="18" creationId="{CB0D6C36-2364-6AF2-1C9B-35DF7E1A7870}"/>
          </ac:picMkLst>
        </pc:picChg>
        <pc:picChg chg="mod">
          <ac:chgData name="Ed Beck" userId="8191c3cd-6167-4181-90c9-d358cf4beaeb" providerId="ADAL" clId="{D0BAA823-D6EF-4354-9B9B-582A670EC880}" dt="2026-08-27T12:38:36.392" v="129" actId="1076"/>
          <ac:picMkLst>
            <pc:docMk/>
            <pc:sldMk cId="668865630" sldId="320"/>
            <ac:picMk id="20" creationId="{1913BE04-04AB-53C5-2DF6-5DBCD1A0FAD9}"/>
          </ac:picMkLst>
        </pc:picChg>
        <pc:picChg chg="mod">
          <ac:chgData name="Ed Beck" userId="8191c3cd-6167-4181-90c9-d358cf4beaeb" providerId="ADAL" clId="{D0BAA823-D6EF-4354-9B9B-582A670EC880}" dt="2026-08-27T12:38:36.392" v="129" actId="1076"/>
          <ac:picMkLst>
            <pc:docMk/>
            <pc:sldMk cId="668865630" sldId="320"/>
            <ac:picMk id="22" creationId="{204BB1DB-EDC9-F1FE-5C22-69FA791CEA64}"/>
          </ac:picMkLst>
        </pc:picChg>
      </pc:sldChg>
      <pc:sldChg chg="modSp add">
        <pc:chgData name="Ed Beck" userId="8191c3cd-6167-4181-90c9-d358cf4beaeb" providerId="ADAL" clId="{D0BAA823-D6EF-4354-9B9B-582A670EC880}" dt="2026-08-27T12:39:41.828" v="131" actId="1076"/>
        <pc:sldMkLst>
          <pc:docMk/>
          <pc:sldMk cId="4271258387" sldId="321"/>
        </pc:sldMkLst>
        <pc:picChg chg="mod">
          <ac:chgData name="Ed Beck" userId="8191c3cd-6167-4181-90c9-d358cf4beaeb" providerId="ADAL" clId="{D0BAA823-D6EF-4354-9B9B-582A670EC880}" dt="2026-08-27T12:39:41.828" v="131" actId="1076"/>
          <ac:picMkLst>
            <pc:docMk/>
            <pc:sldMk cId="4271258387" sldId="321"/>
            <ac:picMk id="4" creationId="{C585F7E5-6522-EA25-A6E3-28D26659E171}"/>
          </ac:picMkLst>
        </pc:picChg>
        <pc:picChg chg="mod">
          <ac:chgData name="Ed Beck" userId="8191c3cd-6167-4181-90c9-d358cf4beaeb" providerId="ADAL" clId="{D0BAA823-D6EF-4354-9B9B-582A670EC880}" dt="2026-08-27T12:39:41.828" v="131" actId="1076"/>
          <ac:picMkLst>
            <pc:docMk/>
            <pc:sldMk cId="4271258387" sldId="321"/>
            <ac:picMk id="6" creationId="{CCC39B01-9DF4-952E-5F36-E7FA6EF8C6F4}"/>
          </ac:picMkLst>
        </pc:picChg>
        <pc:picChg chg="mod">
          <ac:chgData name="Ed Beck" userId="8191c3cd-6167-4181-90c9-d358cf4beaeb" providerId="ADAL" clId="{D0BAA823-D6EF-4354-9B9B-582A670EC880}" dt="2026-08-27T12:39:41.828" v="131" actId="1076"/>
          <ac:picMkLst>
            <pc:docMk/>
            <pc:sldMk cId="4271258387" sldId="321"/>
            <ac:picMk id="8" creationId="{6464988F-EE03-5241-22B4-99C342BE0970}"/>
          </ac:picMkLst>
        </pc:picChg>
        <pc:picChg chg="mod">
          <ac:chgData name="Ed Beck" userId="8191c3cd-6167-4181-90c9-d358cf4beaeb" providerId="ADAL" clId="{D0BAA823-D6EF-4354-9B9B-582A670EC880}" dt="2026-08-27T12:39:41.828" v="131" actId="1076"/>
          <ac:picMkLst>
            <pc:docMk/>
            <pc:sldMk cId="4271258387" sldId="321"/>
            <ac:picMk id="10" creationId="{CC2CE2BA-F107-5911-0664-C5BE9118875F}"/>
          </ac:picMkLst>
        </pc:picChg>
        <pc:picChg chg="mod">
          <ac:chgData name="Ed Beck" userId="8191c3cd-6167-4181-90c9-d358cf4beaeb" providerId="ADAL" clId="{D0BAA823-D6EF-4354-9B9B-582A670EC880}" dt="2026-08-27T12:39:41.828" v="131" actId="1076"/>
          <ac:picMkLst>
            <pc:docMk/>
            <pc:sldMk cId="4271258387" sldId="321"/>
            <ac:picMk id="12" creationId="{AC5DBC4C-D12F-EDA9-C0DF-DA224A3466AE}"/>
          </ac:picMkLst>
        </pc:picChg>
      </pc:sldChg>
      <pc:sldChg chg="addSp delSp add">
        <pc:chgData name="Ed Beck" userId="8191c3cd-6167-4181-90c9-d358cf4beaeb" providerId="ADAL" clId="{D0BAA823-D6EF-4354-9B9B-582A670EC880}" dt="2026-08-27T12:41:20.074" v="136"/>
        <pc:sldMkLst>
          <pc:docMk/>
          <pc:sldMk cId="1585510167" sldId="322"/>
        </pc:sldMkLst>
        <pc:picChg chg="add">
          <ac:chgData name="Ed Beck" userId="8191c3cd-6167-4181-90c9-d358cf4beaeb" providerId="ADAL" clId="{D0BAA823-D6EF-4354-9B9B-582A670EC880}" dt="2026-08-27T12:41:20.074" v="136"/>
          <ac:picMkLst>
            <pc:docMk/>
            <pc:sldMk cId="1585510167" sldId="322"/>
            <ac:picMk id="2" creationId="{041E21ED-C87D-D21E-8ED0-1CAB2B5850B7}"/>
          </ac:picMkLst>
        </pc:picChg>
        <pc:picChg chg="del">
          <ac:chgData name="Ed Beck" userId="8191c3cd-6167-4181-90c9-d358cf4beaeb" providerId="ADAL" clId="{D0BAA823-D6EF-4354-9B9B-582A670EC880}" dt="2026-08-27T12:41:03.952" v="135" actId="478"/>
          <ac:picMkLst>
            <pc:docMk/>
            <pc:sldMk cId="1585510167" sldId="322"/>
            <ac:picMk id="6" creationId="{40BF62E7-C807-21EA-7B09-99331DA52DE3}"/>
          </ac:picMkLst>
        </pc:picChg>
        <pc:picChg chg="del">
          <ac:chgData name="Ed Beck" userId="8191c3cd-6167-4181-90c9-d358cf4beaeb" providerId="ADAL" clId="{D0BAA823-D6EF-4354-9B9B-582A670EC880}" dt="2026-08-27T12:41:03.618" v="134" actId="478"/>
          <ac:picMkLst>
            <pc:docMk/>
            <pc:sldMk cId="1585510167" sldId="322"/>
            <ac:picMk id="8" creationId="{0A66BF79-C121-78C3-863C-C67AAFAC0888}"/>
          </ac:picMkLst>
        </pc:picChg>
      </pc:sldChg>
    </pc:docChg>
  </pc:docChgLst>
  <pc:docChgLst>
    <pc:chgData name="Marcio Leiria" userId="S::marcio.leiria@ampetronic.com::113f289d-4053-4ce8-852b-44af62ca3738" providerId="AD" clId="Web-{0487DE34-A7EB-981D-B518-2A3BA8A5B4F4}"/>
    <pc:docChg chg="mod modSld">
      <pc:chgData name="Marcio Leiria" userId="S::marcio.leiria@ampetronic.com::113f289d-4053-4ce8-852b-44af62ca3738" providerId="AD" clId="Web-{0487DE34-A7EB-981D-B518-2A3BA8A5B4F4}" dt="2026-08-27T13:15:19.453" v="16" actId="20577"/>
      <pc:docMkLst>
        <pc:docMk/>
      </pc:docMkLst>
      <pc:sldChg chg="modSp">
        <pc:chgData name="Marcio Leiria" userId="S::marcio.leiria@ampetronic.com::113f289d-4053-4ce8-852b-44af62ca3738" providerId="AD" clId="Web-{0487DE34-A7EB-981D-B518-2A3BA8A5B4F4}" dt="2026-08-27T13:15:19.453" v="16" actId="20577"/>
        <pc:sldMkLst>
          <pc:docMk/>
          <pc:sldMk cId="811101590" sldId="308"/>
        </pc:sldMkLst>
        <pc:spChg chg="mod">
          <ac:chgData name="Marcio Leiria" userId="S::marcio.leiria@ampetronic.com::113f289d-4053-4ce8-852b-44af62ca3738" providerId="AD" clId="Web-{0487DE34-A7EB-981D-B518-2A3BA8A5B4F4}" dt="2026-08-27T13:15:12.484" v="14" actId="20577"/>
          <ac:spMkLst>
            <pc:docMk/>
            <pc:sldMk cId="811101590" sldId="308"/>
            <ac:spMk id="2" creationId="{5530B71A-6961-7806-1E4D-78D3418A3B1A}"/>
          </ac:spMkLst>
        </pc:spChg>
        <pc:spChg chg="mod">
          <ac:chgData name="Marcio Leiria" userId="S::marcio.leiria@ampetronic.com::113f289d-4053-4ce8-852b-44af62ca3738" providerId="AD" clId="Web-{0487DE34-A7EB-981D-B518-2A3BA8A5B4F4}" dt="2026-08-27T13:15:19.453" v="16" actId="20577"/>
          <ac:spMkLst>
            <pc:docMk/>
            <pc:sldMk cId="811101590" sldId="308"/>
            <ac:spMk id="3" creationId="{2E167A63-C3FC-F464-415C-1732DE6FA87B}"/>
          </ac:spMkLst>
        </pc:spChg>
      </pc:sldChg>
      <pc:sldChg chg="addSp delSp modSp">
        <pc:chgData name="Marcio Leiria" userId="S::marcio.leiria@ampetronic.com::113f289d-4053-4ce8-852b-44af62ca3738" providerId="AD" clId="Web-{0487DE34-A7EB-981D-B518-2A3BA8A5B4F4}" dt="2026-08-27T13:14:20.076" v="9" actId="1076"/>
        <pc:sldMkLst>
          <pc:docMk/>
          <pc:sldMk cId="1324202881" sldId="318"/>
        </pc:sldMkLst>
        <pc:picChg chg="add mod">
          <ac:chgData name="Marcio Leiria" userId="S::marcio.leiria@ampetronic.com::113f289d-4053-4ce8-852b-44af62ca3738" providerId="AD" clId="Web-{0487DE34-A7EB-981D-B518-2A3BA8A5B4F4}" dt="2026-08-27T13:14:20.076" v="9" actId="1076"/>
          <ac:picMkLst>
            <pc:docMk/>
            <pc:sldMk cId="1324202881" sldId="318"/>
            <ac:picMk id="2" creationId="{9C94F4C8-DA62-ACAD-50BF-B991DCC25CDC}"/>
          </ac:picMkLst>
        </pc:picChg>
        <pc:picChg chg="del mod">
          <ac:chgData name="Marcio Leiria" userId="S::marcio.leiria@ampetronic.com::113f289d-4053-4ce8-852b-44af62ca3738" providerId="AD" clId="Web-{0487DE34-A7EB-981D-B518-2A3BA8A5B4F4}" dt="2026-08-27T13:13:42.887" v="4"/>
          <ac:picMkLst>
            <pc:docMk/>
            <pc:sldMk cId="1324202881" sldId="318"/>
            <ac:picMk id="6" creationId="{7BE1E0CE-E021-67D8-4E16-659FB5C38BA4}"/>
          </ac:picMkLst>
        </pc:picChg>
      </pc:sldChg>
    </pc:docChg>
  </pc:docChgLst>
  <pc:docChgLst>
    <pc:chgData name="Kim Franklin" userId="S::kim.franklin@listentech.com::17a28377-288b-4a98-88f0-fc9dab1d8050" providerId="AD" clId="Web-{D7347867-DEAC-E14E-E250-A2B3A9DEDC11}"/>
    <pc:docChg chg="modSld">
      <pc:chgData name="Kim Franklin" userId="S::kim.franklin@listentech.com::17a28377-288b-4a98-88f0-fc9dab1d8050" providerId="AD" clId="Web-{D7347867-DEAC-E14E-E250-A2B3A9DEDC11}" dt="2026-08-27T14:27:12.895" v="1" actId="14100"/>
      <pc:docMkLst>
        <pc:docMk/>
      </pc:docMkLst>
      <pc:sldChg chg="modSp">
        <pc:chgData name="Kim Franklin" userId="S::kim.franklin@listentech.com::17a28377-288b-4a98-88f0-fc9dab1d8050" providerId="AD" clId="Web-{D7347867-DEAC-E14E-E250-A2B3A9DEDC11}" dt="2026-08-27T14:27:12.895" v="1" actId="14100"/>
        <pc:sldMkLst>
          <pc:docMk/>
          <pc:sldMk cId="3007172939" sldId="259"/>
        </pc:sldMkLst>
        <pc:spChg chg="mod">
          <ac:chgData name="Kim Franklin" userId="S::kim.franklin@listentech.com::17a28377-288b-4a98-88f0-fc9dab1d8050" providerId="AD" clId="Web-{D7347867-DEAC-E14E-E250-A2B3A9DEDC11}" dt="2026-08-27T14:27:12.895" v="1" actId="14100"/>
          <ac:spMkLst>
            <pc:docMk/>
            <pc:sldMk cId="3007172939" sldId="259"/>
            <ac:spMk id="9" creationId="{20272EFB-BEE0-AEAE-0217-1126881A4CC0}"/>
          </ac:spMkLst>
        </pc:spChg>
      </pc:sldChg>
    </pc:docChg>
  </pc:docChgLst>
</pc:chgInfo>
</file>

<file path=ppt/comments/modernComment_103_B33DD14B.xml><?xml version="1.0" encoding="utf-8"?>
<p188:cmLst xmlns:a="http://schemas.openxmlformats.org/drawingml/2006/main" xmlns:r="http://schemas.openxmlformats.org/officeDocument/2006/relationships" xmlns:p188="http://schemas.microsoft.com/office/powerpoint/2018/8/main">
  <p188:cm id="{2A3A9CD1-DCDE-49A0-AFBE-6DB881174E18}" authorId="{2C87743D-54C2-DEDC-5EDE-5274A771D4AB}" status="resolved" created="2026-08-27T13:09:01.844" complete="100000">
    <ac:txMkLst xmlns:ac="http://schemas.microsoft.com/office/drawing/2013/main/command">
      <pc:docMk xmlns:pc="http://schemas.microsoft.com/office/powerpoint/2013/main/command"/>
      <pc:sldMk xmlns:pc="http://schemas.microsoft.com/office/powerpoint/2013/main/command" cId="3007172939" sldId="259"/>
      <ac:spMk id="9" creationId="{20272EFB-BEE0-AEAE-0217-1126881A4CC0}"/>
      <ac:txMk cp="83" len="14">
        <ac:context len="226" hash="4112924582"/>
      </ac:txMk>
    </ac:txMkLst>
    <p188:pos x="5278243" y="1598341"/>
    <p188:txBody>
      <a:bodyPr/>
      <a:lstStyle/>
      <a:p>
        <a:r>
          <a:rPr lang="en-GB"/>
          <a:t>[@Ed Beck] I think you can start to use Nearly 7 Decades or 70 Years: Something like: Built on almost seven decades of AV experience</a:t>
        </a:r>
      </a:p>
    </p188:txBody>
    <p188:extLst>
      <p:ext xmlns:p="http://schemas.openxmlformats.org/presentationml/2006/main" uri="{57CB4572-C831-44C2-8A1C-0ADB6CCDFE69}">
        <p223:reactions xmlns:p223="http://schemas.microsoft.com/office/powerpoint/2022/03/main">
          <p223:rxn type="👍">
            <p223:instance time="2026-08-27T13:22:58.813" authorId="{6D4A9FB2-7320-D8F1-0C96-11950CE34E88}"/>
          </p223:rxn>
        </p223:reactions>
      </p:ext>
    </p188:extLst>
  </p188:cm>
  <p188:cm id="{A6AA32F6-13D1-420F-8E89-AF7C9717A882}" authorId="{2C87743D-54C2-DEDC-5EDE-5274A771D4AB}" status="resolved" created="2026-08-27T13:09:58.534" complete="100000">
    <ac:txMkLst xmlns:ac="http://schemas.microsoft.com/office/drawing/2013/main/command">
      <pc:docMk xmlns:pc="http://schemas.microsoft.com/office/powerpoint/2013/main/command"/>
      <pc:sldMk xmlns:pc="http://schemas.microsoft.com/office/powerpoint/2013/main/command" cId="3007172939" sldId="259"/>
      <ac:spMk id="9" creationId="{20272EFB-BEE0-AEAE-0217-1126881A4CC0}"/>
      <ac:txMk cp="109" len="37">
        <ac:context len="226" hash="4112924582"/>
      </ac:txMk>
    </ac:txMkLst>
    <p188:pos x="1534885" y="2721428"/>
    <p188:txBody>
      <a:bodyPr/>
      <a:lstStyle/>
      <a:p>
        <a:r>
          <a:rPr lang="en-GB"/>
          <a:t>[@Ed Beck] Two Times Uk...</a:t>
        </a:r>
      </a:p>
    </p188:txBody>
    <p188:extLst>
      <p:ext xmlns:p="http://schemas.openxmlformats.org/presentationml/2006/main" uri="{57CB4572-C831-44C2-8A1C-0ADB6CCDFE69}">
        <p223:reactions xmlns:p223="http://schemas.microsoft.com/office/powerpoint/2022/03/main">
          <p223:rxn type="👍">
            <p223:instance time="2026-08-27T13:22:59.850" authorId="{6D4A9FB2-7320-D8F1-0C96-11950CE34E88}"/>
          </p223:rxn>
        </p223:reactions>
      </p:ext>
    </p188:extLst>
  </p188:cm>
</p188:cmLst>
</file>

<file path=ppt/comments/modernComment_139_CDDFFC58.xml><?xml version="1.0" encoding="utf-8"?>
<p188:cmLst xmlns:a="http://schemas.openxmlformats.org/drawingml/2006/main" xmlns:r="http://schemas.openxmlformats.org/officeDocument/2006/relationships" xmlns:p188="http://schemas.microsoft.com/office/powerpoint/2018/8/main">
  <p188:cm id="{97D0E6A0-8690-454F-BB89-87CA653F4CA2}" authorId="{2C87743D-54C2-DEDC-5EDE-5274A771D4AB}" created="2026-08-27T13:11:35.725">
    <pc:sldMkLst xmlns:pc="http://schemas.microsoft.com/office/powerpoint/2013/main/command">
      <pc:docMk/>
      <pc:sldMk cId="3454008408" sldId="313"/>
    </pc:sldMkLst>
    <p188:txBody>
      <a:bodyPr/>
      <a:lstStyle/>
      <a:p>
        <a:r>
          <a:rPr lang="en-GB"/>
          <a:t>I don't think the Auracast and loops signage are necessary here.</a:t>
        </a:r>
      </a:p>
    </p188:txBody>
  </p188:cm>
</p188:cmLst>
</file>

<file path=ppt/diagrams/colors1.xml><?xml version="1.0" encoding="utf-8"?>
<dgm:colorsDef xmlns:dgm="http://schemas.openxmlformats.org/drawingml/2006/diagram" xmlns:a="http://schemas.openxmlformats.org/drawingml/2006/main" uniqueId="urn:microsoft.com/office/officeart/2005/8/colors/accent5_2#3">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0A68CB-29C4-4FBE-ACF3-14E6E47A00FE}" type="doc">
      <dgm:prSet loTypeId="urn:microsoft.com/office/officeart/2005/8/layout/vList2" loCatId="list" qsTypeId="urn:microsoft.com/office/officeart/2005/8/quickstyle/simple1#3" qsCatId="simple" csTypeId="urn:microsoft.com/office/officeart/2005/8/colors/accent5_2#3" csCatId="accent5" phldr="1"/>
      <dgm:spPr/>
      <dgm:t>
        <a:bodyPr/>
        <a:lstStyle/>
        <a:p>
          <a:endParaRPr lang="en-GB"/>
        </a:p>
      </dgm:t>
    </dgm:pt>
    <dgm:pt modelId="{11FD84EF-1637-44E8-BB7A-8691E19AC20D}">
      <dgm:prSet phldrT="[Text]"/>
      <dgm:spPr>
        <a:xfrm>
          <a:off x="0" y="83638"/>
          <a:ext cx="5974812" cy="676260"/>
        </a:xfrm>
        <a:prstGeom prst="roundRect">
          <a:avLst/>
        </a:prstGeom>
        <a:solidFill>
          <a:srgbClr val="4472C4">
            <a:hueOff val="0"/>
            <a:satOff val="0"/>
            <a:lumOff val="0"/>
            <a:alphaOff val="0"/>
          </a:srgbClr>
        </a:solidFill>
        <a:ln w="12700" cap="flat" cmpd="sng" algn="ctr">
          <a:noFill/>
          <a:prstDash val="solid"/>
          <a:miter lim="800000"/>
        </a:ln>
        <a:effectLst/>
      </dgm:spPr>
      <dgm:t>
        <a:bodyPr/>
        <a:lstStyle/>
        <a:p>
          <a:pPr>
            <a:buNone/>
          </a:pPr>
          <a:r>
            <a:rPr lang="en-GB" dirty="0">
              <a:solidFill>
                <a:sysClr val="window" lastClr="FFFFFF"/>
              </a:solidFill>
              <a:latin typeface="Calibri" panose="020F0502020204030204"/>
              <a:ea typeface="+mn-ea"/>
              <a:cs typeface="+mn-cs"/>
            </a:rPr>
            <a:t>Small microphone behind the ear -&gt; amplified by speaker in ear canal</a:t>
          </a:r>
        </a:p>
      </dgm:t>
    </dgm:pt>
    <dgm:pt modelId="{F67CD1FB-0B3D-46F3-82AC-075D40115832}" type="parTrans" cxnId="{8D26F3C9-75BB-4243-8121-584001B624F5}">
      <dgm:prSet/>
      <dgm:spPr/>
      <dgm:t>
        <a:bodyPr/>
        <a:lstStyle/>
        <a:p>
          <a:endParaRPr lang="en-GB"/>
        </a:p>
      </dgm:t>
    </dgm:pt>
    <dgm:pt modelId="{81BF1C79-0253-4E68-B8C4-65033A1BA7B2}" type="sibTrans" cxnId="{8D26F3C9-75BB-4243-8121-584001B624F5}">
      <dgm:prSet/>
      <dgm:spPr/>
      <dgm:t>
        <a:bodyPr/>
        <a:lstStyle/>
        <a:p>
          <a:endParaRPr lang="en-GB"/>
        </a:p>
      </dgm:t>
    </dgm:pt>
    <dgm:pt modelId="{0B882B45-3EA1-4256-A6C7-FEA3DACEAA48}">
      <dgm:prSet phldrT="[Text]"/>
      <dgm:spPr>
        <a:xfrm>
          <a:off x="0" y="808858"/>
          <a:ext cx="5974812" cy="676260"/>
        </a:xfrm>
        <a:prstGeom prst="roundRect">
          <a:avLst/>
        </a:prstGeom>
        <a:solidFill>
          <a:srgbClr val="4472C4">
            <a:hueOff val="0"/>
            <a:satOff val="0"/>
            <a:lumOff val="0"/>
            <a:alphaOff val="0"/>
          </a:srgbClr>
        </a:solidFill>
        <a:ln w="12700" cap="flat" cmpd="sng" algn="ctr">
          <a:noFill/>
          <a:prstDash val="solid"/>
          <a:miter lim="800000"/>
        </a:ln>
        <a:effectLst/>
      </dgm:spPr>
      <dgm:t>
        <a:bodyPr/>
        <a:lstStyle/>
        <a:p>
          <a:pPr>
            <a:buNone/>
          </a:pPr>
          <a:r>
            <a:rPr lang="en-GB" dirty="0">
              <a:solidFill>
                <a:sysClr val="window" lastClr="FFFFFF"/>
              </a:solidFill>
              <a:latin typeface="Calibri" panose="020F0502020204030204"/>
              <a:ea typeface="+mn-ea"/>
              <a:cs typeface="+mn-cs"/>
            </a:rPr>
            <a:t>Optimised for user’s hearing loss</a:t>
          </a:r>
        </a:p>
      </dgm:t>
    </dgm:pt>
    <dgm:pt modelId="{5C0B7550-7856-4F45-8DA7-56906F419C65}" type="parTrans" cxnId="{CA4C6759-F1BA-4AE9-8190-A412F63F6AF3}">
      <dgm:prSet/>
      <dgm:spPr/>
      <dgm:t>
        <a:bodyPr/>
        <a:lstStyle/>
        <a:p>
          <a:endParaRPr lang="en-GB"/>
        </a:p>
      </dgm:t>
    </dgm:pt>
    <dgm:pt modelId="{18BE71E1-2BCE-4C40-8359-C11804E6A1AD}" type="sibTrans" cxnId="{CA4C6759-F1BA-4AE9-8190-A412F63F6AF3}">
      <dgm:prSet/>
      <dgm:spPr/>
      <dgm:t>
        <a:bodyPr/>
        <a:lstStyle/>
        <a:p>
          <a:endParaRPr lang="en-GB"/>
        </a:p>
      </dgm:t>
    </dgm:pt>
    <dgm:pt modelId="{CC93746B-571B-4C92-8E3C-3CF1DA1C59A2}">
      <dgm:prSet phldrT="[Text]"/>
      <dgm:spPr>
        <a:xfrm>
          <a:off x="0" y="1534078"/>
          <a:ext cx="5974812" cy="676260"/>
        </a:xfrm>
        <a:prstGeom prst="roundRect">
          <a:avLst/>
        </a:prstGeom>
        <a:solidFill>
          <a:srgbClr val="4472C4">
            <a:hueOff val="0"/>
            <a:satOff val="0"/>
            <a:lumOff val="0"/>
            <a:alphaOff val="0"/>
          </a:srgbClr>
        </a:solidFill>
        <a:ln w="12700" cap="flat" cmpd="sng" algn="ctr">
          <a:noFill/>
          <a:prstDash val="solid"/>
          <a:miter lim="800000"/>
        </a:ln>
        <a:effectLst/>
      </dgm:spPr>
      <dgm:t>
        <a:bodyPr/>
        <a:lstStyle/>
        <a:p>
          <a:pPr>
            <a:buNone/>
          </a:pPr>
          <a:r>
            <a:rPr lang="en-GB" dirty="0">
              <a:solidFill>
                <a:sysClr val="window" lastClr="FFFFFF"/>
              </a:solidFill>
              <a:latin typeface="Calibri" panose="020F0502020204030204"/>
              <a:ea typeface="+mn-ea"/>
              <a:cs typeface="+mn-cs"/>
            </a:rPr>
            <a:t>The majority feature a “telecoil” for use with induction-based systems</a:t>
          </a:r>
        </a:p>
      </dgm:t>
    </dgm:pt>
    <dgm:pt modelId="{37EE2427-3346-46FC-A49B-1F07E5051FF4}" type="parTrans" cxnId="{731E44D9-2AB7-48AA-ACB1-B817B8F04C8A}">
      <dgm:prSet/>
      <dgm:spPr/>
      <dgm:t>
        <a:bodyPr/>
        <a:lstStyle/>
        <a:p>
          <a:endParaRPr lang="en-GB"/>
        </a:p>
      </dgm:t>
    </dgm:pt>
    <dgm:pt modelId="{3694A151-2B72-4C32-9FD6-31FCA0BF945A}" type="sibTrans" cxnId="{731E44D9-2AB7-48AA-ACB1-B817B8F04C8A}">
      <dgm:prSet/>
      <dgm:spPr/>
      <dgm:t>
        <a:bodyPr/>
        <a:lstStyle/>
        <a:p>
          <a:endParaRPr lang="en-GB"/>
        </a:p>
      </dgm:t>
    </dgm:pt>
    <dgm:pt modelId="{1D599F57-6CF3-46D0-966F-8554BF57FE0F}">
      <dgm:prSet phldrT="[Text]"/>
      <dgm:spPr>
        <a:xfrm>
          <a:off x="0" y="2984518"/>
          <a:ext cx="5974812" cy="676260"/>
        </a:xfrm>
        <a:prstGeom prst="roundRect">
          <a:avLst/>
        </a:prstGeom>
        <a:solidFill>
          <a:srgbClr val="4472C4">
            <a:hueOff val="0"/>
            <a:satOff val="0"/>
            <a:lumOff val="0"/>
            <a:alphaOff val="0"/>
          </a:srgbClr>
        </a:solidFill>
        <a:ln w="12700" cap="flat" cmpd="sng" algn="ctr">
          <a:noFill/>
          <a:prstDash val="solid"/>
          <a:miter lim="800000"/>
        </a:ln>
        <a:effectLst/>
      </dgm:spPr>
      <dgm:t>
        <a:bodyPr/>
        <a:lstStyle/>
        <a:p>
          <a:pPr>
            <a:buNone/>
          </a:pPr>
          <a:r>
            <a:rPr lang="en-GB" dirty="0">
              <a:solidFill>
                <a:sysClr val="window" lastClr="FFFFFF"/>
              </a:solidFill>
              <a:latin typeface="Calibri" panose="020F0502020204030204"/>
              <a:ea typeface="+mn-ea"/>
              <a:cs typeface="+mn-cs"/>
            </a:rPr>
            <a:t>Not a “complete solution”</a:t>
          </a:r>
        </a:p>
      </dgm:t>
    </dgm:pt>
    <dgm:pt modelId="{CE5EA0DC-9097-47AA-AF1B-E864FAA0B46D}" type="parTrans" cxnId="{BF573CA1-8D42-4E48-BBC1-0F2A9F31759F}">
      <dgm:prSet/>
      <dgm:spPr/>
      <dgm:t>
        <a:bodyPr/>
        <a:lstStyle/>
        <a:p>
          <a:endParaRPr lang="en-GB"/>
        </a:p>
      </dgm:t>
    </dgm:pt>
    <dgm:pt modelId="{5AB62F0F-09DC-48A8-A125-C428C2C013BC}" type="sibTrans" cxnId="{BF573CA1-8D42-4E48-BBC1-0F2A9F31759F}">
      <dgm:prSet/>
      <dgm:spPr/>
      <dgm:t>
        <a:bodyPr/>
        <a:lstStyle/>
        <a:p>
          <a:endParaRPr lang="en-GB"/>
        </a:p>
      </dgm:t>
    </dgm:pt>
    <dgm:pt modelId="{7440358A-1DA8-49E3-95C5-F3117973C98A}">
      <dgm:prSet phldrT="[Text]"/>
      <dgm:spPr>
        <a:xfrm>
          <a:off x="0" y="2259298"/>
          <a:ext cx="5974812" cy="676260"/>
        </a:xfrm>
        <a:prstGeom prst="roundRect">
          <a:avLst/>
        </a:prstGeom>
        <a:solidFill>
          <a:srgbClr val="4472C4">
            <a:hueOff val="0"/>
            <a:satOff val="0"/>
            <a:lumOff val="0"/>
            <a:alphaOff val="0"/>
          </a:srgbClr>
        </a:solidFill>
        <a:ln w="12700" cap="flat" cmpd="sng" algn="ctr">
          <a:noFill/>
          <a:prstDash val="solid"/>
          <a:miter lim="800000"/>
        </a:ln>
        <a:effectLst/>
      </dgm:spPr>
      <dgm:t>
        <a:bodyPr/>
        <a:lstStyle/>
        <a:p>
          <a:pPr>
            <a:buNone/>
          </a:pPr>
          <a:r>
            <a:rPr lang="en-GB" dirty="0">
              <a:solidFill>
                <a:sysClr val="window" lastClr="FFFFFF"/>
              </a:solidFill>
              <a:latin typeface="Calibri" panose="020F0502020204030204"/>
              <a:ea typeface="+mn-ea"/>
              <a:cs typeface="+mn-cs"/>
            </a:rPr>
            <a:t>Some now feature “Auracast” compatibility</a:t>
          </a:r>
        </a:p>
      </dgm:t>
    </dgm:pt>
    <dgm:pt modelId="{6E9DE01E-8DB7-4DBA-B2A5-190FE2A86F2D}" type="parTrans" cxnId="{30CDD08D-9DDB-430C-9C8F-89EEACDF164E}">
      <dgm:prSet/>
      <dgm:spPr/>
      <dgm:t>
        <a:bodyPr/>
        <a:lstStyle/>
        <a:p>
          <a:endParaRPr lang="en-GB"/>
        </a:p>
      </dgm:t>
    </dgm:pt>
    <dgm:pt modelId="{EF063DC8-0497-456B-9E0F-E7FEDBFF6A9F}" type="sibTrans" cxnId="{30CDD08D-9DDB-430C-9C8F-89EEACDF164E}">
      <dgm:prSet/>
      <dgm:spPr/>
      <dgm:t>
        <a:bodyPr/>
        <a:lstStyle/>
        <a:p>
          <a:endParaRPr lang="en-GB"/>
        </a:p>
      </dgm:t>
    </dgm:pt>
    <dgm:pt modelId="{A1D27986-796F-460C-81BF-C57A4BE29738}" type="pres">
      <dgm:prSet presAssocID="{C30A68CB-29C4-4FBE-ACF3-14E6E47A00FE}" presName="linear" presStyleCnt="0">
        <dgm:presLayoutVars>
          <dgm:animLvl val="lvl"/>
          <dgm:resizeHandles val="exact"/>
        </dgm:presLayoutVars>
      </dgm:prSet>
      <dgm:spPr/>
    </dgm:pt>
    <dgm:pt modelId="{41FDA52C-CE95-4122-8A59-A87FEC8DC55C}" type="pres">
      <dgm:prSet presAssocID="{11FD84EF-1637-44E8-BB7A-8691E19AC20D}" presName="parentText" presStyleLbl="node1" presStyleIdx="0" presStyleCnt="5">
        <dgm:presLayoutVars>
          <dgm:chMax val="0"/>
          <dgm:bulletEnabled val="1"/>
        </dgm:presLayoutVars>
      </dgm:prSet>
      <dgm:spPr/>
    </dgm:pt>
    <dgm:pt modelId="{D01839E3-7B05-460B-AE39-967F21576F5E}" type="pres">
      <dgm:prSet presAssocID="{81BF1C79-0253-4E68-B8C4-65033A1BA7B2}" presName="spacer" presStyleCnt="0"/>
      <dgm:spPr/>
    </dgm:pt>
    <dgm:pt modelId="{8424207E-258F-4D7D-903E-313A33A1D1FD}" type="pres">
      <dgm:prSet presAssocID="{0B882B45-3EA1-4256-A6C7-FEA3DACEAA48}" presName="parentText" presStyleLbl="node1" presStyleIdx="1" presStyleCnt="5">
        <dgm:presLayoutVars>
          <dgm:chMax val="0"/>
          <dgm:bulletEnabled val="1"/>
        </dgm:presLayoutVars>
      </dgm:prSet>
      <dgm:spPr/>
    </dgm:pt>
    <dgm:pt modelId="{876CEE1C-8152-4549-A6E6-E1EE9A80BA38}" type="pres">
      <dgm:prSet presAssocID="{18BE71E1-2BCE-4C40-8359-C11804E6A1AD}" presName="spacer" presStyleCnt="0"/>
      <dgm:spPr/>
    </dgm:pt>
    <dgm:pt modelId="{E83D28C0-9365-4DCD-A9B6-9F011EF24A77}" type="pres">
      <dgm:prSet presAssocID="{CC93746B-571B-4C92-8E3C-3CF1DA1C59A2}" presName="parentText" presStyleLbl="node1" presStyleIdx="2" presStyleCnt="5">
        <dgm:presLayoutVars>
          <dgm:chMax val="0"/>
          <dgm:bulletEnabled val="1"/>
        </dgm:presLayoutVars>
      </dgm:prSet>
      <dgm:spPr/>
    </dgm:pt>
    <dgm:pt modelId="{3FA22F11-9F38-4F18-A78F-54530D955741}" type="pres">
      <dgm:prSet presAssocID="{3694A151-2B72-4C32-9FD6-31FCA0BF945A}" presName="spacer" presStyleCnt="0"/>
      <dgm:spPr/>
    </dgm:pt>
    <dgm:pt modelId="{A7A9C0DC-51F8-4616-B9C7-67C55A98F46C}" type="pres">
      <dgm:prSet presAssocID="{7440358A-1DA8-49E3-95C5-F3117973C98A}" presName="parentText" presStyleLbl="node1" presStyleIdx="3" presStyleCnt="5">
        <dgm:presLayoutVars>
          <dgm:chMax val="0"/>
          <dgm:bulletEnabled val="1"/>
        </dgm:presLayoutVars>
      </dgm:prSet>
      <dgm:spPr/>
    </dgm:pt>
    <dgm:pt modelId="{0E708F2F-625B-4AFC-9102-C87365652F8F}" type="pres">
      <dgm:prSet presAssocID="{EF063DC8-0497-456B-9E0F-E7FEDBFF6A9F}" presName="spacer" presStyleCnt="0"/>
      <dgm:spPr/>
    </dgm:pt>
    <dgm:pt modelId="{173BADE3-E34C-4AE1-B040-1C282214ABFD}" type="pres">
      <dgm:prSet presAssocID="{1D599F57-6CF3-46D0-966F-8554BF57FE0F}" presName="parentText" presStyleLbl="node1" presStyleIdx="4" presStyleCnt="5">
        <dgm:presLayoutVars>
          <dgm:chMax val="0"/>
          <dgm:bulletEnabled val="1"/>
        </dgm:presLayoutVars>
      </dgm:prSet>
      <dgm:spPr/>
    </dgm:pt>
  </dgm:ptLst>
  <dgm:cxnLst>
    <dgm:cxn modelId="{3E9AAE11-60FE-4514-AFC4-C7EB02DE8929}" type="presOf" srcId="{0B882B45-3EA1-4256-A6C7-FEA3DACEAA48}" destId="{8424207E-258F-4D7D-903E-313A33A1D1FD}" srcOrd="0" destOrd="0" presId="urn:microsoft.com/office/officeart/2005/8/layout/vList2"/>
    <dgm:cxn modelId="{2498882D-801E-4F94-965A-14552EDB222C}" type="presOf" srcId="{CC93746B-571B-4C92-8E3C-3CF1DA1C59A2}" destId="{E83D28C0-9365-4DCD-A9B6-9F011EF24A77}" srcOrd="0" destOrd="0" presId="urn:microsoft.com/office/officeart/2005/8/layout/vList2"/>
    <dgm:cxn modelId="{E02AB158-8E84-4810-8045-5DBCB3C6151C}" type="presOf" srcId="{C30A68CB-29C4-4FBE-ACF3-14E6E47A00FE}" destId="{A1D27986-796F-460C-81BF-C57A4BE29738}" srcOrd="0" destOrd="0" presId="urn:microsoft.com/office/officeart/2005/8/layout/vList2"/>
    <dgm:cxn modelId="{CA4C6759-F1BA-4AE9-8190-A412F63F6AF3}" srcId="{C30A68CB-29C4-4FBE-ACF3-14E6E47A00FE}" destId="{0B882B45-3EA1-4256-A6C7-FEA3DACEAA48}" srcOrd="1" destOrd="0" parTransId="{5C0B7550-7856-4F45-8DA7-56906F419C65}" sibTransId="{18BE71E1-2BCE-4C40-8359-C11804E6A1AD}"/>
    <dgm:cxn modelId="{30CDD08D-9DDB-430C-9C8F-89EEACDF164E}" srcId="{C30A68CB-29C4-4FBE-ACF3-14E6E47A00FE}" destId="{7440358A-1DA8-49E3-95C5-F3117973C98A}" srcOrd="3" destOrd="0" parTransId="{6E9DE01E-8DB7-4DBA-B2A5-190FE2A86F2D}" sibTransId="{EF063DC8-0497-456B-9E0F-E7FEDBFF6A9F}"/>
    <dgm:cxn modelId="{BF573CA1-8D42-4E48-BBC1-0F2A9F31759F}" srcId="{C30A68CB-29C4-4FBE-ACF3-14E6E47A00FE}" destId="{1D599F57-6CF3-46D0-966F-8554BF57FE0F}" srcOrd="4" destOrd="0" parTransId="{CE5EA0DC-9097-47AA-AF1B-E864FAA0B46D}" sibTransId="{5AB62F0F-09DC-48A8-A125-C428C2C013BC}"/>
    <dgm:cxn modelId="{4D98AEC6-6C35-4831-95FB-872C8091E7C7}" type="presOf" srcId="{7440358A-1DA8-49E3-95C5-F3117973C98A}" destId="{A7A9C0DC-51F8-4616-B9C7-67C55A98F46C}" srcOrd="0" destOrd="0" presId="urn:microsoft.com/office/officeart/2005/8/layout/vList2"/>
    <dgm:cxn modelId="{8D26F3C9-75BB-4243-8121-584001B624F5}" srcId="{C30A68CB-29C4-4FBE-ACF3-14E6E47A00FE}" destId="{11FD84EF-1637-44E8-BB7A-8691E19AC20D}" srcOrd="0" destOrd="0" parTransId="{F67CD1FB-0B3D-46F3-82AC-075D40115832}" sibTransId="{81BF1C79-0253-4E68-B8C4-65033A1BA7B2}"/>
    <dgm:cxn modelId="{731E44D9-2AB7-48AA-ACB1-B817B8F04C8A}" srcId="{C30A68CB-29C4-4FBE-ACF3-14E6E47A00FE}" destId="{CC93746B-571B-4C92-8E3C-3CF1DA1C59A2}" srcOrd="2" destOrd="0" parTransId="{37EE2427-3346-46FC-A49B-1F07E5051FF4}" sibTransId="{3694A151-2B72-4C32-9FD6-31FCA0BF945A}"/>
    <dgm:cxn modelId="{484BA9E3-0B4A-4052-B626-7F7E5239F50D}" type="presOf" srcId="{11FD84EF-1637-44E8-BB7A-8691E19AC20D}" destId="{41FDA52C-CE95-4122-8A59-A87FEC8DC55C}" srcOrd="0" destOrd="0" presId="urn:microsoft.com/office/officeart/2005/8/layout/vList2"/>
    <dgm:cxn modelId="{9978D8FC-9BD7-492A-A113-73D03004E310}" type="presOf" srcId="{1D599F57-6CF3-46D0-966F-8554BF57FE0F}" destId="{173BADE3-E34C-4AE1-B040-1C282214ABFD}" srcOrd="0" destOrd="0" presId="urn:microsoft.com/office/officeart/2005/8/layout/vList2"/>
    <dgm:cxn modelId="{4AAFD889-763E-4E6E-BE8A-027DD3A1B77F}" type="presParOf" srcId="{A1D27986-796F-460C-81BF-C57A4BE29738}" destId="{41FDA52C-CE95-4122-8A59-A87FEC8DC55C}" srcOrd="0" destOrd="0" presId="urn:microsoft.com/office/officeart/2005/8/layout/vList2"/>
    <dgm:cxn modelId="{2F9C6564-BD57-4F91-8269-DD2C9C32380F}" type="presParOf" srcId="{A1D27986-796F-460C-81BF-C57A4BE29738}" destId="{D01839E3-7B05-460B-AE39-967F21576F5E}" srcOrd="1" destOrd="0" presId="urn:microsoft.com/office/officeart/2005/8/layout/vList2"/>
    <dgm:cxn modelId="{80DBAC36-26F2-4A68-A80B-2DC7E18AE0D7}" type="presParOf" srcId="{A1D27986-796F-460C-81BF-C57A4BE29738}" destId="{8424207E-258F-4D7D-903E-313A33A1D1FD}" srcOrd="2" destOrd="0" presId="urn:microsoft.com/office/officeart/2005/8/layout/vList2"/>
    <dgm:cxn modelId="{60CA6D9F-83E4-4AEE-98B0-A8F375283A8E}" type="presParOf" srcId="{A1D27986-796F-460C-81BF-C57A4BE29738}" destId="{876CEE1C-8152-4549-A6E6-E1EE9A80BA38}" srcOrd="3" destOrd="0" presId="urn:microsoft.com/office/officeart/2005/8/layout/vList2"/>
    <dgm:cxn modelId="{6CD2546C-D606-4872-9608-D98341856A39}" type="presParOf" srcId="{A1D27986-796F-460C-81BF-C57A4BE29738}" destId="{E83D28C0-9365-4DCD-A9B6-9F011EF24A77}" srcOrd="4" destOrd="0" presId="urn:microsoft.com/office/officeart/2005/8/layout/vList2"/>
    <dgm:cxn modelId="{3593D7C9-622A-480B-8951-FACF997640A0}" type="presParOf" srcId="{A1D27986-796F-460C-81BF-C57A4BE29738}" destId="{3FA22F11-9F38-4F18-A78F-54530D955741}" srcOrd="5" destOrd="0" presId="urn:microsoft.com/office/officeart/2005/8/layout/vList2"/>
    <dgm:cxn modelId="{380D49C9-BE32-477A-B0D9-F48C76A3A220}" type="presParOf" srcId="{A1D27986-796F-460C-81BF-C57A4BE29738}" destId="{A7A9C0DC-51F8-4616-B9C7-67C55A98F46C}" srcOrd="6" destOrd="0" presId="urn:microsoft.com/office/officeart/2005/8/layout/vList2"/>
    <dgm:cxn modelId="{DE675331-F3E8-4E54-B6E4-74CA5DD3887A}" type="presParOf" srcId="{A1D27986-796F-460C-81BF-C57A4BE29738}" destId="{0E708F2F-625B-4AFC-9102-C87365652F8F}" srcOrd="7" destOrd="0" presId="urn:microsoft.com/office/officeart/2005/8/layout/vList2"/>
    <dgm:cxn modelId="{E30446E3-F4E6-4F39-9530-C52674BD155A}" type="presParOf" srcId="{A1D27986-796F-460C-81BF-C57A4BE29738}" destId="{173BADE3-E34C-4AE1-B040-1C282214ABF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DA52C-CE95-4122-8A59-A87FEC8DC55C}">
      <dsp:nvSpPr>
        <dsp:cNvPr id="0" name=""/>
        <dsp:cNvSpPr/>
      </dsp:nvSpPr>
      <dsp:spPr>
        <a:xfrm>
          <a:off x="0" y="83638"/>
          <a:ext cx="5974812" cy="676260"/>
        </a:xfrm>
        <a:prstGeom prst="roundRect">
          <a:avLst/>
        </a:prstGeom>
        <a:solidFill>
          <a:srgbClr val="4472C4">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Small microphone behind the ear -&gt; amplified by speaker in ear canal</a:t>
          </a:r>
        </a:p>
      </dsp:txBody>
      <dsp:txXfrm>
        <a:off x="33012" y="116650"/>
        <a:ext cx="5908788" cy="610236"/>
      </dsp:txXfrm>
    </dsp:sp>
    <dsp:sp modelId="{8424207E-258F-4D7D-903E-313A33A1D1FD}">
      <dsp:nvSpPr>
        <dsp:cNvPr id="0" name=""/>
        <dsp:cNvSpPr/>
      </dsp:nvSpPr>
      <dsp:spPr>
        <a:xfrm>
          <a:off x="0" y="808858"/>
          <a:ext cx="5974812" cy="676260"/>
        </a:xfrm>
        <a:prstGeom prst="roundRect">
          <a:avLst/>
        </a:prstGeom>
        <a:solidFill>
          <a:srgbClr val="4472C4">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Optimised for user’s hearing loss</a:t>
          </a:r>
        </a:p>
      </dsp:txBody>
      <dsp:txXfrm>
        <a:off x="33012" y="841870"/>
        <a:ext cx="5908788" cy="610236"/>
      </dsp:txXfrm>
    </dsp:sp>
    <dsp:sp modelId="{E83D28C0-9365-4DCD-A9B6-9F011EF24A77}">
      <dsp:nvSpPr>
        <dsp:cNvPr id="0" name=""/>
        <dsp:cNvSpPr/>
      </dsp:nvSpPr>
      <dsp:spPr>
        <a:xfrm>
          <a:off x="0" y="1534078"/>
          <a:ext cx="5974812" cy="676260"/>
        </a:xfrm>
        <a:prstGeom prst="roundRect">
          <a:avLst/>
        </a:prstGeom>
        <a:solidFill>
          <a:srgbClr val="4472C4">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The majority feature a “telecoil” for use with induction-based systems</a:t>
          </a:r>
        </a:p>
      </dsp:txBody>
      <dsp:txXfrm>
        <a:off x="33012" y="1567090"/>
        <a:ext cx="5908788" cy="610236"/>
      </dsp:txXfrm>
    </dsp:sp>
    <dsp:sp modelId="{A7A9C0DC-51F8-4616-B9C7-67C55A98F46C}">
      <dsp:nvSpPr>
        <dsp:cNvPr id="0" name=""/>
        <dsp:cNvSpPr/>
      </dsp:nvSpPr>
      <dsp:spPr>
        <a:xfrm>
          <a:off x="0" y="2259298"/>
          <a:ext cx="5974812" cy="676260"/>
        </a:xfrm>
        <a:prstGeom prst="roundRect">
          <a:avLst/>
        </a:prstGeom>
        <a:solidFill>
          <a:srgbClr val="4472C4">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Some now feature “Auracast” compatibility</a:t>
          </a:r>
        </a:p>
      </dsp:txBody>
      <dsp:txXfrm>
        <a:off x="33012" y="2292310"/>
        <a:ext cx="5908788" cy="610236"/>
      </dsp:txXfrm>
    </dsp:sp>
    <dsp:sp modelId="{173BADE3-E34C-4AE1-B040-1C282214ABFD}">
      <dsp:nvSpPr>
        <dsp:cNvPr id="0" name=""/>
        <dsp:cNvSpPr/>
      </dsp:nvSpPr>
      <dsp:spPr>
        <a:xfrm>
          <a:off x="0" y="2984518"/>
          <a:ext cx="5974812" cy="676260"/>
        </a:xfrm>
        <a:prstGeom prst="roundRect">
          <a:avLst/>
        </a:prstGeom>
        <a:solidFill>
          <a:srgbClr val="4472C4">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Not a “complete solution”</a:t>
          </a:r>
        </a:p>
      </dsp:txBody>
      <dsp:txXfrm>
        <a:off x="33012" y="3017530"/>
        <a:ext cx="5908788" cy="6102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3083F8-9D58-4804-9A82-174336933C1F}"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4D18AC-ACD8-46ED-9E1D-B0E76838386A}" type="slidenum">
              <a:rPr lang="en-US" smtClean="0"/>
              <a:t>‹#›</a:t>
            </a:fld>
            <a:endParaRPr lang="en-US"/>
          </a:p>
        </p:txBody>
      </p:sp>
    </p:spTree>
    <p:extLst>
      <p:ext uri="{BB962C8B-B14F-4D97-AF65-F5344CB8AC3E}">
        <p14:creationId xmlns:p14="http://schemas.microsoft.com/office/powerpoint/2010/main" val="274548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5688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91A1A-DB63-5E14-FD8B-94691CE93C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DB3B6-6CC9-66DD-99E5-E697DEE2A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AF802B-6FE0-7798-EF72-5B46F009AF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50E25A-1CCC-DEC1-8CD2-824CBA6CB7C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044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FC24A-E03C-3433-437B-2C35016A24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6453E-8806-F32F-832A-50BB15A5DD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80043B-2FD6-131E-E4EE-2D8933FA2B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B1C7D3-4F6C-ECB2-622C-7FA97D70BF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847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D604-41CD-19D7-F59B-B438D9F6A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124703-D777-BA5D-AB9E-29457B1E3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59521E-A869-E94D-60BF-EDF5E2FA4E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975011-89E2-5C25-B7B5-2E81F2A6132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479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79F31-9C4B-2ECA-0495-A9A211D65D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70006-0D38-7011-2DF7-3F41C0CABE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C3F56-FD5E-D4E9-B73A-1CCF5A4C31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9C79C6-4D11-0418-FD07-E0C527740F4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2315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39637-24EE-B487-DFE1-59A799D7C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CE08C-1CE9-94D9-2403-4EB666547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FA4F8-1AFE-1C9C-88BB-68CDF6ADD7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CE4C0E-60F8-02BA-7387-F2FDD144D79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97649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F96FC-A4C7-4FA2-F3F9-D3FBEA93F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50966-527A-4824-1724-6833EE2087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B50EB9-9D70-82C0-A3F7-56530E283C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1FE00A-0D8B-7A79-9859-145B19DCA3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72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4561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6FB9D-2B59-4ED6-193B-BB51D703F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9B16E0-2788-2847-7355-C27138A4E6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AA70E-5725-E810-0666-9AF794E95B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692EBE-4682-E475-155D-5673193F2A7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688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81938-A776-418A-C8C0-99CEE2131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15FE4-86C5-62C7-940B-DD4C7569B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D86723-D0FB-A4C1-96C4-3D45B2A2A9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212F21-295C-E1C5-97D3-162E87AD4DF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4725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B2A10-3856-517E-5401-67D94CF72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26B773-D6A7-25B0-2DE7-921E936024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05A112-F21A-BC4C-FD38-A9ED9295A7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B36242-D6FA-1A44-36C4-9211B85C59F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0942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3BBFD-3B0A-2F0E-6DC8-FF8C88970C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690786-BD92-B1B1-26D1-A309237B60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F65E64-CD12-710A-DF52-995F47A4E1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74A219-81E4-10E0-CB9B-02FB8FFED7B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758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ACB1F-CDF3-8B5A-B489-5A91705A0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52308B-98C0-B6A4-3CDC-AE4CB4D785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7F2195-ED23-9082-5427-6BA0FE7FF6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90B92B-DFF5-8C85-80D0-7A6B18671B8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1184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1590F-8B0D-5748-45F8-E819EE5B32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3C3EB-8C26-1505-93D4-452DCE7BD3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60BEC6-74C5-9E0C-3458-0B80C19B55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FB9C89-E17A-FD1B-50E8-9BA4AAE0492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33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B3FBE-C792-D925-6415-8685E11E2D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CC5A26-A0C1-C7FB-B307-C90A3CE95A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CA789E-7D9D-AC13-6DD1-2DA8685F9F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C5C15C-46D9-87C5-3D12-A1666D00C6B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6863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9D898-EC8C-17C6-FEC3-A1D95942E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3C2B9-9E11-EAF1-9530-364B36823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47205B-0ED7-949C-1AE8-A63EB7AB3D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041071-C3AA-DE9D-8F51-9512835E86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CC500E-8420-8448-8549-8FFA32EE63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6855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3.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D75B9997-FDEB-6A2C-B223-92D7838E2A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12" name="Прямоугольник 36">
            <a:extLst>
              <a:ext uri="{FF2B5EF4-FFF2-40B4-BE49-F238E27FC236}">
                <a16:creationId xmlns:a16="http://schemas.microsoft.com/office/drawing/2014/main" id="{080BD327-0C85-7C74-4BC0-4EFDEA31CB01}"/>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pic>
        <p:nvPicPr>
          <p:cNvPr id="2" name="Picture 1" descr="A black and white rectangle with black text&#10;&#10;Description automatically generated">
            <a:extLst>
              <a:ext uri="{FF2B5EF4-FFF2-40B4-BE49-F238E27FC236}">
                <a16:creationId xmlns:a16="http://schemas.microsoft.com/office/drawing/2014/main" id="{41C7EC4E-D0D6-9AC3-B4F0-A51075F9FB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8717" y="2945495"/>
            <a:ext cx="4926366" cy="1160195"/>
          </a:xfrm>
          <a:prstGeom prst="rect">
            <a:avLst/>
          </a:prstGeom>
        </p:spPr>
      </p:pic>
      <p:pic>
        <p:nvPicPr>
          <p:cNvPr id="3" name="Picture 2" descr="A black and white image of a person's face&#10;&#10;Description automatically generated with low confidence">
            <a:extLst>
              <a:ext uri="{FF2B5EF4-FFF2-40B4-BE49-F238E27FC236}">
                <a16:creationId xmlns:a16="http://schemas.microsoft.com/office/drawing/2014/main" id="{67D9A710-96AF-A219-F58F-B71DCC8243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630098" y="2945495"/>
            <a:ext cx="3867315" cy="1160195"/>
          </a:xfrm>
          <a:prstGeom prst="rect">
            <a:avLst/>
          </a:prstGeom>
        </p:spPr>
      </p:pic>
      <p:cxnSp>
        <p:nvCxnSpPr>
          <p:cNvPr id="4" name="Straight Connector 3">
            <a:extLst>
              <a:ext uri="{FF2B5EF4-FFF2-40B4-BE49-F238E27FC236}">
                <a16:creationId xmlns:a16="http://schemas.microsoft.com/office/drawing/2014/main" id="{3922CB1B-0269-2FD1-5E35-6612EE5A2244}"/>
              </a:ext>
            </a:extLst>
          </p:cNvPr>
          <p:cNvCxnSpPr/>
          <p:nvPr userDrawn="1"/>
        </p:nvCxnSpPr>
        <p:spPr>
          <a:xfrm>
            <a:off x="6096000" y="2893340"/>
            <a:ext cx="0" cy="121235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2500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ject List Imag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818414" y="1432164"/>
            <a:ext cx="4607637" cy="43676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765949" y="1432164"/>
            <a:ext cx="5563401" cy="4367641"/>
          </a:xfrm>
        </p:spPr>
        <p:txBody>
          <a:bodyPr/>
          <a:lstStyle>
            <a:lvl1pPr marL="0" indent="0">
              <a:buNone/>
              <a:defRPr>
                <a:solidFill>
                  <a:schemeClr val="tx1">
                    <a:lumMod val="20000"/>
                    <a:lumOff val="80000"/>
                  </a:schemeClr>
                </a:solidFill>
              </a:defRPr>
            </a:lvl1pPr>
          </a:lstStyle>
          <a:p>
            <a:r>
              <a:rPr lang="en-GB"/>
              <a:t>Click icon to add picture</a:t>
            </a:r>
            <a:endParaRPr lang="en-US" dirty="0"/>
          </a:p>
        </p:txBody>
      </p:sp>
      <p:sp>
        <p:nvSpPr>
          <p:cNvPr id="5" name="Rectangle 4">
            <a:extLst>
              <a:ext uri="{FF2B5EF4-FFF2-40B4-BE49-F238E27FC236}">
                <a16:creationId xmlns:a16="http://schemas.microsoft.com/office/drawing/2014/main" id="{7CB9E592-34F8-1142-EC28-424A27507DE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7B3D61D8-A385-F71E-11BB-F755917F7BD4}"/>
              </a:ext>
            </a:extLst>
          </p:cNvPr>
          <p:cNvSpPr>
            <a:spLocks noGrp="1"/>
          </p:cNvSpPr>
          <p:nvPr>
            <p:ph type="title" hasCustomPrompt="1"/>
          </p:nvPr>
        </p:nvSpPr>
        <p:spPr>
          <a:xfrm>
            <a:off x="542260" y="564586"/>
            <a:ext cx="10930270" cy="514873"/>
          </a:xfrm>
        </p:spPr>
        <p:txBody>
          <a:bodyPr/>
          <a:lstStyle/>
          <a:p>
            <a:r>
              <a:rPr lang="en-US" dirty="0"/>
              <a:t>Subject</a:t>
            </a:r>
          </a:p>
        </p:txBody>
      </p:sp>
      <p:sp>
        <p:nvSpPr>
          <p:cNvPr id="7" name="Text Placeholder 2">
            <a:extLst>
              <a:ext uri="{FF2B5EF4-FFF2-40B4-BE49-F238E27FC236}">
                <a16:creationId xmlns:a16="http://schemas.microsoft.com/office/drawing/2014/main" id="{6FF18F89-87A9-1B8C-60A2-FD4565FAFC77}"/>
              </a:ext>
            </a:extLst>
          </p:cNvPr>
          <p:cNvSpPr>
            <a:spLocks noGrp="1"/>
          </p:cNvSpPr>
          <p:nvPr>
            <p:ph type="body" sz="quarter" idx="12"/>
          </p:nvPr>
        </p:nvSpPr>
        <p:spPr>
          <a:xfrm>
            <a:off x="7086263" y="1663779"/>
            <a:ext cx="4071937" cy="39044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Rectangle 2">
            <a:extLst>
              <a:ext uri="{FF2B5EF4-FFF2-40B4-BE49-F238E27FC236}">
                <a16:creationId xmlns:a16="http://schemas.microsoft.com/office/drawing/2014/main" id="{16112430-311A-0276-C080-7AF40DCC9225}"/>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 name="Picture 3" descr="A black and white logo">
            <a:extLst>
              <a:ext uri="{FF2B5EF4-FFF2-40B4-BE49-F238E27FC236}">
                <a16:creationId xmlns:a16="http://schemas.microsoft.com/office/drawing/2014/main" id="{8A1EDF0C-6226-CF97-CDDE-79A3992247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41491"/>
            <a:ext cx="3953934" cy="823177"/>
          </a:xfrm>
          <a:prstGeom prst="rect">
            <a:avLst/>
          </a:prstGeom>
        </p:spPr>
      </p:pic>
    </p:spTree>
    <p:extLst>
      <p:ext uri="{BB962C8B-B14F-4D97-AF65-F5344CB8AC3E}">
        <p14:creationId xmlns:p14="http://schemas.microsoft.com/office/powerpoint/2010/main" val="2535157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mparisio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C82246-647A-45E2-323C-D90460DA5673}"/>
              </a:ext>
            </a:extLst>
          </p:cNvPr>
          <p:cNvSpPr/>
          <p:nvPr userDrawn="1"/>
        </p:nvSpPr>
        <p:spPr>
          <a:xfrm>
            <a:off x="6096000" y="1559"/>
            <a:ext cx="609600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7EC0D8C0-3FA2-9B1F-A935-2A503F180F73}"/>
              </a:ext>
            </a:extLst>
          </p:cNvPr>
          <p:cNvSpPr/>
          <p:nvPr userDrawn="1"/>
        </p:nvSpPr>
        <p:spPr>
          <a:xfrm>
            <a:off x="0" y="0"/>
            <a:ext cx="12192000" cy="11464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 Placeholder 8">
            <a:extLst>
              <a:ext uri="{FF2B5EF4-FFF2-40B4-BE49-F238E27FC236}">
                <a16:creationId xmlns:a16="http://schemas.microsoft.com/office/drawing/2014/main" id="{EFD6BF12-DDF3-91A8-FBAE-13CE7C536ED0}"/>
              </a:ext>
            </a:extLst>
          </p:cNvPr>
          <p:cNvSpPr>
            <a:spLocks noGrp="1"/>
          </p:cNvSpPr>
          <p:nvPr>
            <p:ph type="body" sz="quarter" idx="10" hasCustomPrompt="1"/>
          </p:nvPr>
        </p:nvSpPr>
        <p:spPr>
          <a:xfrm>
            <a:off x="2006329" y="825737"/>
            <a:ext cx="2144471"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dirty="0"/>
              <a:t>Subject</a:t>
            </a:r>
          </a:p>
        </p:txBody>
      </p:sp>
      <p:sp>
        <p:nvSpPr>
          <p:cNvPr id="10" name="Text Placeholder 8">
            <a:extLst>
              <a:ext uri="{FF2B5EF4-FFF2-40B4-BE49-F238E27FC236}">
                <a16:creationId xmlns:a16="http://schemas.microsoft.com/office/drawing/2014/main" id="{EBD03732-9CB4-21E9-3E84-B44780DFA6CF}"/>
              </a:ext>
            </a:extLst>
          </p:cNvPr>
          <p:cNvSpPr>
            <a:spLocks noGrp="1"/>
          </p:cNvSpPr>
          <p:nvPr>
            <p:ph type="body" sz="quarter" idx="11" hasCustomPrompt="1"/>
          </p:nvPr>
        </p:nvSpPr>
        <p:spPr>
          <a:xfrm>
            <a:off x="8037653" y="825737"/>
            <a:ext cx="2151560"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dirty="0"/>
              <a:t>Subject</a:t>
            </a:r>
          </a:p>
        </p:txBody>
      </p:sp>
      <p:sp>
        <p:nvSpPr>
          <p:cNvPr id="14" name="Picture Placeholder 16">
            <a:extLst>
              <a:ext uri="{FF2B5EF4-FFF2-40B4-BE49-F238E27FC236}">
                <a16:creationId xmlns:a16="http://schemas.microsoft.com/office/drawing/2014/main" id="{30E928A0-98F4-D157-FB0D-5D916938C8E4}"/>
              </a:ext>
            </a:extLst>
          </p:cNvPr>
          <p:cNvSpPr>
            <a:spLocks noGrp="1"/>
          </p:cNvSpPr>
          <p:nvPr>
            <p:ph type="pic" sz="quarter" idx="12"/>
          </p:nvPr>
        </p:nvSpPr>
        <p:spPr>
          <a:xfrm>
            <a:off x="1093462" y="1992550"/>
            <a:ext cx="3970207" cy="3840561"/>
          </a:xfrm>
        </p:spPr>
        <p:txBody>
          <a:bodyPr/>
          <a:lstStyle>
            <a:lvl1pPr marL="0" indent="0">
              <a:buFont typeface="Arial" panose="020B0604020202020204" pitchFamily="34" charset="0"/>
              <a:buNone/>
              <a:defRPr>
                <a:solidFill>
                  <a:schemeClr val="tx1">
                    <a:lumMod val="20000"/>
                    <a:lumOff val="80000"/>
                  </a:schemeClr>
                </a:solidFill>
              </a:defRPr>
            </a:lvl1pPr>
          </a:lstStyle>
          <a:p>
            <a:r>
              <a:rPr lang="en-GB"/>
              <a:t>Click icon to add picture</a:t>
            </a:r>
            <a:endParaRPr lang="en-US" dirty="0"/>
          </a:p>
        </p:txBody>
      </p:sp>
      <p:sp>
        <p:nvSpPr>
          <p:cNvPr id="15" name="Picture Placeholder 16">
            <a:extLst>
              <a:ext uri="{FF2B5EF4-FFF2-40B4-BE49-F238E27FC236}">
                <a16:creationId xmlns:a16="http://schemas.microsoft.com/office/drawing/2014/main" id="{DC1BD18F-9C1F-CE3B-5320-6A01E731D037}"/>
              </a:ext>
            </a:extLst>
          </p:cNvPr>
          <p:cNvSpPr>
            <a:spLocks noGrp="1"/>
          </p:cNvSpPr>
          <p:nvPr>
            <p:ph type="pic" sz="quarter" idx="13"/>
          </p:nvPr>
        </p:nvSpPr>
        <p:spPr>
          <a:xfrm>
            <a:off x="7128330" y="1992550"/>
            <a:ext cx="3970207" cy="3840561"/>
          </a:xfrm>
        </p:spPr>
        <p:txBody>
          <a:bodyPr/>
          <a:lstStyle>
            <a:lvl1pPr marL="0" indent="0">
              <a:buNone/>
              <a:defRPr>
                <a:solidFill>
                  <a:schemeClr val="tx2"/>
                </a:solidFill>
              </a:defRPr>
            </a:lvl1pPr>
          </a:lstStyle>
          <a:p>
            <a:r>
              <a:rPr lang="en-GB"/>
              <a:t>Click icon to add picture</a:t>
            </a:r>
            <a:endParaRPr lang="en-US" dirty="0"/>
          </a:p>
        </p:txBody>
      </p:sp>
      <p:pic>
        <p:nvPicPr>
          <p:cNvPr id="7" name="Picture 6" descr="A black and white logo">
            <a:extLst>
              <a:ext uri="{FF2B5EF4-FFF2-40B4-BE49-F238E27FC236}">
                <a16:creationId xmlns:a16="http://schemas.microsoft.com/office/drawing/2014/main" id="{5D02C02F-B217-F5C1-C9C4-728B29219D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2079274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t with Imag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AAB5210-DB33-FA0D-AB71-16656496DD56}"/>
              </a:ext>
            </a:extLst>
          </p:cNvPr>
          <p:cNvSpPr/>
          <p:nvPr userDrawn="1"/>
        </p:nvSpPr>
        <p:spPr>
          <a:xfrm>
            <a:off x="-1" y="0"/>
            <a:ext cx="489348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6">
            <a:extLst>
              <a:ext uri="{FF2B5EF4-FFF2-40B4-BE49-F238E27FC236}">
                <a16:creationId xmlns:a16="http://schemas.microsoft.com/office/drawing/2014/main" id="{EC30C41B-1DCC-2D43-557F-8BE3F3AD1ECE}"/>
              </a:ext>
            </a:extLst>
          </p:cNvPr>
          <p:cNvSpPr>
            <a:spLocks noGrp="1"/>
          </p:cNvSpPr>
          <p:nvPr>
            <p:ph type="pic" sz="quarter" idx="12"/>
          </p:nvPr>
        </p:nvSpPr>
        <p:spPr>
          <a:xfrm>
            <a:off x="4893481" y="0"/>
            <a:ext cx="7298518" cy="6858000"/>
          </a:xfrm>
        </p:spPr>
        <p:txBody>
          <a:bodyPr/>
          <a:lstStyle>
            <a:lvl1pPr marL="0" indent="0">
              <a:buNone/>
              <a:defRPr>
                <a:solidFill>
                  <a:schemeClr val="bg2">
                    <a:lumMod val="90000"/>
                  </a:schemeClr>
                </a:solidFill>
              </a:defRPr>
            </a:lvl1pPr>
          </a:lstStyle>
          <a:p>
            <a:r>
              <a:rPr lang="en-GB"/>
              <a:t>Click icon to add picture</a:t>
            </a:r>
            <a:endParaRPr lang="en-US" dirty="0"/>
          </a:p>
        </p:txBody>
      </p:sp>
      <p:pic>
        <p:nvPicPr>
          <p:cNvPr id="10" name="Picture 9">
            <a:extLst>
              <a:ext uri="{FF2B5EF4-FFF2-40B4-BE49-F238E27FC236}">
                <a16:creationId xmlns:a16="http://schemas.microsoft.com/office/drawing/2014/main" id="{92C47B43-BC70-E93F-DF10-CAE3FD4DA7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5901" y="6354069"/>
            <a:ext cx="1240300" cy="372089"/>
          </a:xfrm>
          <a:prstGeom prst="rect">
            <a:avLst/>
          </a:prstGeom>
        </p:spPr>
      </p:pic>
      <p:sp>
        <p:nvSpPr>
          <p:cNvPr id="5" name="Text Placeholder 2">
            <a:extLst>
              <a:ext uri="{FF2B5EF4-FFF2-40B4-BE49-F238E27FC236}">
                <a16:creationId xmlns:a16="http://schemas.microsoft.com/office/drawing/2014/main" id="{2DED92EB-8CC2-FD01-1B5D-F10255BA20ED}"/>
              </a:ext>
            </a:extLst>
          </p:cNvPr>
          <p:cNvSpPr>
            <a:spLocks noGrp="1"/>
          </p:cNvSpPr>
          <p:nvPr>
            <p:ph type="body" sz="quarter" idx="13"/>
          </p:nvPr>
        </p:nvSpPr>
        <p:spPr>
          <a:xfrm>
            <a:off x="670306" y="1552353"/>
            <a:ext cx="3540654" cy="43699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Rectangle 5">
            <a:extLst>
              <a:ext uri="{FF2B5EF4-FFF2-40B4-BE49-F238E27FC236}">
                <a16:creationId xmlns:a16="http://schemas.microsoft.com/office/drawing/2014/main" id="{ABEADEEE-3F80-072C-73B2-EBCBE009BCF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3">
            <a:extLst>
              <a:ext uri="{FF2B5EF4-FFF2-40B4-BE49-F238E27FC236}">
                <a16:creationId xmlns:a16="http://schemas.microsoft.com/office/drawing/2014/main" id="{73ED5988-E54D-C8EE-8F25-D1FE4B9C96A2}"/>
              </a:ext>
            </a:extLst>
          </p:cNvPr>
          <p:cNvSpPr>
            <a:spLocks noGrp="1"/>
          </p:cNvSpPr>
          <p:nvPr>
            <p:ph type="title" hasCustomPrompt="1"/>
          </p:nvPr>
        </p:nvSpPr>
        <p:spPr>
          <a:xfrm>
            <a:off x="542260" y="564586"/>
            <a:ext cx="3668700" cy="514873"/>
          </a:xfrm>
        </p:spPr>
        <p:txBody>
          <a:bodyPr/>
          <a:lstStyle>
            <a:lvl1pPr>
              <a:defRPr>
                <a:solidFill>
                  <a:schemeClr val="bg1"/>
                </a:solidFill>
              </a:defRPr>
            </a:lvl1pPr>
          </a:lstStyle>
          <a:p>
            <a:r>
              <a:rPr lang="en-US" dirty="0"/>
              <a:t>Subject</a:t>
            </a:r>
          </a:p>
        </p:txBody>
      </p:sp>
      <p:pic>
        <p:nvPicPr>
          <p:cNvPr id="2" name="Picture 1" descr="A black and white logo">
            <a:extLst>
              <a:ext uri="{FF2B5EF4-FFF2-40B4-BE49-F238E27FC236}">
                <a16:creationId xmlns:a16="http://schemas.microsoft.com/office/drawing/2014/main" id="{83205C06-369C-BF1B-E6DB-B68DC3305A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1167601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t with Image 2">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62070F-9861-707E-50EA-F2E01DC8B23B}"/>
              </a:ext>
            </a:extLst>
          </p:cNvPr>
          <p:cNvSpPr/>
          <p:nvPr userDrawn="1"/>
        </p:nvSpPr>
        <p:spPr>
          <a:xfrm>
            <a:off x="1" y="845"/>
            <a:ext cx="627126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2C173A6-3CD8-8FD5-C13A-822EB67D2469}"/>
              </a:ext>
            </a:extLst>
          </p:cNvPr>
          <p:cNvSpPr/>
          <p:nvPr userDrawn="1"/>
        </p:nvSpPr>
        <p:spPr>
          <a:xfrm>
            <a:off x="0" y="1528564"/>
            <a:ext cx="12192000" cy="39544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6">
            <a:extLst>
              <a:ext uri="{FF2B5EF4-FFF2-40B4-BE49-F238E27FC236}">
                <a16:creationId xmlns:a16="http://schemas.microsoft.com/office/drawing/2014/main" id="{5741B8D7-7BA3-2EF9-4F00-5377B9F0E263}"/>
              </a:ext>
            </a:extLst>
          </p:cNvPr>
          <p:cNvSpPr>
            <a:spLocks noGrp="1"/>
          </p:cNvSpPr>
          <p:nvPr>
            <p:ph type="pic" sz="quarter" idx="12"/>
          </p:nvPr>
        </p:nvSpPr>
        <p:spPr>
          <a:xfrm>
            <a:off x="875283" y="1528564"/>
            <a:ext cx="5395977" cy="3954462"/>
          </a:xfrm>
        </p:spPr>
        <p:txBody>
          <a:bodyPr/>
          <a:lstStyle>
            <a:lvl1pPr marL="0" indent="0">
              <a:buNone/>
              <a:defRPr>
                <a:solidFill>
                  <a:schemeClr val="bg2">
                    <a:lumMod val="90000"/>
                  </a:schemeClr>
                </a:solidFill>
              </a:defRPr>
            </a:lvl1pPr>
          </a:lstStyle>
          <a:p>
            <a:r>
              <a:rPr lang="en-GB"/>
              <a:t>Click icon to add picture</a:t>
            </a:r>
            <a:endParaRPr lang="en-US" dirty="0"/>
          </a:p>
        </p:txBody>
      </p:sp>
      <p:sp>
        <p:nvSpPr>
          <p:cNvPr id="4" name="Rectangle 3">
            <a:extLst>
              <a:ext uri="{FF2B5EF4-FFF2-40B4-BE49-F238E27FC236}">
                <a16:creationId xmlns:a16="http://schemas.microsoft.com/office/drawing/2014/main" id="{468EF6A0-7FD0-402B-D048-B6217D95249F}"/>
              </a:ext>
            </a:extLst>
          </p:cNvPr>
          <p:cNvSpPr/>
          <p:nvPr userDrawn="1"/>
        </p:nvSpPr>
        <p:spPr>
          <a:xfrm>
            <a:off x="6594857" y="235261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1E676CDA-EF44-5B85-5DDD-0FBD35AA2845}"/>
              </a:ext>
            </a:extLst>
          </p:cNvPr>
          <p:cNvSpPr>
            <a:spLocks noGrp="1"/>
          </p:cNvSpPr>
          <p:nvPr>
            <p:ph type="title" hasCustomPrompt="1"/>
          </p:nvPr>
        </p:nvSpPr>
        <p:spPr>
          <a:xfrm>
            <a:off x="6517663" y="1837743"/>
            <a:ext cx="4799054" cy="514873"/>
          </a:xfrm>
        </p:spPr>
        <p:txBody>
          <a:bodyPr/>
          <a:lstStyle>
            <a:lvl1pPr>
              <a:defRPr>
                <a:solidFill>
                  <a:schemeClr val="bg1"/>
                </a:solidFill>
              </a:defRPr>
            </a:lvl1pPr>
          </a:lstStyle>
          <a:p>
            <a:r>
              <a:rPr lang="en-US" dirty="0"/>
              <a:t>Subject</a:t>
            </a:r>
          </a:p>
        </p:txBody>
      </p:sp>
      <p:sp>
        <p:nvSpPr>
          <p:cNvPr id="14" name="Text Placeholder 2">
            <a:extLst>
              <a:ext uri="{FF2B5EF4-FFF2-40B4-BE49-F238E27FC236}">
                <a16:creationId xmlns:a16="http://schemas.microsoft.com/office/drawing/2014/main" id="{2B13DC3B-CB39-4583-0BF9-04B24344A83A}"/>
              </a:ext>
            </a:extLst>
          </p:cNvPr>
          <p:cNvSpPr>
            <a:spLocks noGrp="1"/>
          </p:cNvSpPr>
          <p:nvPr>
            <p:ph type="body" sz="quarter" idx="13"/>
          </p:nvPr>
        </p:nvSpPr>
        <p:spPr>
          <a:xfrm>
            <a:off x="6594856" y="2661795"/>
            <a:ext cx="4799053" cy="24843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6" name="Picture 5" descr="A black and white logo">
            <a:extLst>
              <a:ext uri="{FF2B5EF4-FFF2-40B4-BE49-F238E27FC236}">
                <a16:creationId xmlns:a16="http://schemas.microsoft.com/office/drawing/2014/main" id="{121C5205-D648-6E89-38BF-C8843735F6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3520005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ubject List Image 3">
    <p:bg>
      <p:bgPr>
        <a:solidFill>
          <a:schemeClr val="bg1"/>
        </a:solidFill>
        <a:effectLst/>
      </p:bgPr>
    </p:bg>
    <p:spTree>
      <p:nvGrpSpPr>
        <p:cNvPr id="1" name=""/>
        <p:cNvGrpSpPr/>
        <p:nvPr/>
      </p:nvGrpSpPr>
      <p:grpSpPr>
        <a:xfrm>
          <a:off x="0" y="0"/>
          <a:ext cx="0" cy="0"/>
          <a:chOff x="0" y="0"/>
          <a:chExt cx="0" cy="0"/>
        </a:xfrm>
      </p:grpSpPr>
      <p:sp>
        <p:nvSpPr>
          <p:cNvPr id="9" name="Picture Placeholder 16">
            <a:extLst>
              <a:ext uri="{FF2B5EF4-FFF2-40B4-BE49-F238E27FC236}">
                <a16:creationId xmlns:a16="http://schemas.microsoft.com/office/drawing/2014/main" id="{13CAECCD-F85D-EB32-1B72-151777F6E34F}"/>
              </a:ext>
            </a:extLst>
          </p:cNvPr>
          <p:cNvSpPr>
            <a:spLocks noGrp="1"/>
          </p:cNvSpPr>
          <p:nvPr>
            <p:ph type="pic" sz="quarter" idx="12"/>
          </p:nvPr>
        </p:nvSpPr>
        <p:spPr>
          <a:xfrm>
            <a:off x="6709893" y="0"/>
            <a:ext cx="5482108" cy="6858000"/>
          </a:xfrm>
        </p:spPr>
        <p:txBody>
          <a:bodyPr/>
          <a:lstStyle>
            <a:lvl1pPr marL="0" indent="0">
              <a:buNone/>
              <a:defRPr>
                <a:solidFill>
                  <a:schemeClr val="bg2">
                    <a:lumMod val="90000"/>
                  </a:schemeClr>
                </a:solidFill>
              </a:defRPr>
            </a:lvl1pPr>
          </a:lstStyle>
          <a:p>
            <a:r>
              <a:rPr lang="en-GB"/>
              <a:t>Click icon to add picture</a:t>
            </a:r>
            <a:endParaRPr lang="en-US" dirty="0"/>
          </a:p>
        </p:txBody>
      </p:sp>
      <p:sp>
        <p:nvSpPr>
          <p:cNvPr id="7" name="Rectangle 6">
            <a:extLst>
              <a:ext uri="{FF2B5EF4-FFF2-40B4-BE49-F238E27FC236}">
                <a16:creationId xmlns:a16="http://schemas.microsoft.com/office/drawing/2014/main" id="{2F229113-AA2F-D751-F60B-165F7430A556}"/>
              </a:ext>
            </a:extLst>
          </p:cNvPr>
          <p:cNvSpPr/>
          <p:nvPr userDrawn="1"/>
        </p:nvSpPr>
        <p:spPr>
          <a:xfrm>
            <a:off x="0" y="6137909"/>
            <a:ext cx="12192000" cy="720091"/>
          </a:xfrm>
          <a:prstGeom prst="rect">
            <a:avLst/>
          </a:prstGeom>
          <a:solidFill>
            <a:srgbClr val="3838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10B0BBB3-4BD7-6631-18FE-048C2B565A5B}"/>
              </a:ext>
            </a:extLst>
          </p:cNvPr>
          <p:cNvSpPr>
            <a:spLocks noGrp="1"/>
          </p:cNvSpPr>
          <p:nvPr>
            <p:ph type="body" sz="quarter" idx="13"/>
          </p:nvPr>
        </p:nvSpPr>
        <p:spPr>
          <a:xfrm>
            <a:off x="731280" y="1346292"/>
            <a:ext cx="5364720" cy="46243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Rectangle 18">
            <a:extLst>
              <a:ext uri="{FF2B5EF4-FFF2-40B4-BE49-F238E27FC236}">
                <a16:creationId xmlns:a16="http://schemas.microsoft.com/office/drawing/2014/main" id="{27900546-A2F0-9379-0EB4-D91BEA0B30B5}"/>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3">
            <a:extLst>
              <a:ext uri="{FF2B5EF4-FFF2-40B4-BE49-F238E27FC236}">
                <a16:creationId xmlns:a16="http://schemas.microsoft.com/office/drawing/2014/main" id="{3E4CE373-8CE9-0C0B-483E-5F296953E178}"/>
              </a:ext>
            </a:extLst>
          </p:cNvPr>
          <p:cNvSpPr>
            <a:spLocks noGrp="1"/>
          </p:cNvSpPr>
          <p:nvPr>
            <p:ph type="title" hasCustomPrompt="1"/>
          </p:nvPr>
        </p:nvSpPr>
        <p:spPr>
          <a:xfrm>
            <a:off x="542260" y="564586"/>
            <a:ext cx="5553740" cy="514873"/>
          </a:xfrm>
        </p:spPr>
        <p:txBody>
          <a:bodyPr/>
          <a:lstStyle/>
          <a:p>
            <a:r>
              <a:rPr lang="en-US" dirty="0"/>
              <a:t>Subject</a:t>
            </a:r>
          </a:p>
        </p:txBody>
      </p:sp>
      <p:pic>
        <p:nvPicPr>
          <p:cNvPr id="4" name="Picture 3">
            <a:extLst>
              <a:ext uri="{FF2B5EF4-FFF2-40B4-BE49-F238E27FC236}">
                <a16:creationId xmlns:a16="http://schemas.microsoft.com/office/drawing/2014/main" id="{695F53C9-DF57-5485-8F17-809ED763EA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83826"/>
            <a:ext cx="3953934" cy="823176"/>
          </a:xfrm>
          <a:prstGeom prst="rect">
            <a:avLst/>
          </a:prstGeom>
        </p:spPr>
      </p:pic>
    </p:spTree>
    <p:extLst>
      <p:ext uri="{BB962C8B-B14F-4D97-AF65-F5344CB8AC3E}">
        <p14:creationId xmlns:p14="http://schemas.microsoft.com/office/powerpoint/2010/main" val="1804603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 images with tex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5394C45-7A42-3190-B477-1D0B9CA804F0}"/>
              </a:ext>
            </a:extLst>
          </p:cNvPr>
          <p:cNvSpPr/>
          <p:nvPr userDrawn="1"/>
        </p:nvSpPr>
        <p:spPr>
          <a:xfrm>
            <a:off x="0" y="2209"/>
            <a:ext cx="12192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B345BE-8AD0-1C91-1F45-D18E28D2161E}"/>
              </a:ext>
            </a:extLst>
          </p:cNvPr>
          <p:cNvSpPr/>
          <p:nvPr userDrawn="1"/>
        </p:nvSpPr>
        <p:spPr>
          <a:xfrm>
            <a:off x="806345" y="702987"/>
            <a:ext cx="10599627" cy="53791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7">
            <a:extLst>
              <a:ext uri="{FF2B5EF4-FFF2-40B4-BE49-F238E27FC236}">
                <a16:creationId xmlns:a16="http://schemas.microsoft.com/office/drawing/2014/main" id="{DC01FB15-58C5-F47B-2CD2-2070D2D1DF69}"/>
              </a:ext>
            </a:extLst>
          </p:cNvPr>
          <p:cNvSpPr>
            <a:spLocks noGrp="1"/>
          </p:cNvSpPr>
          <p:nvPr>
            <p:ph type="pic" sz="quarter" idx="10"/>
          </p:nvPr>
        </p:nvSpPr>
        <p:spPr>
          <a:xfrm>
            <a:off x="1451082" y="1570778"/>
            <a:ext cx="1889760" cy="3066326"/>
          </a:xfrm>
        </p:spPr>
        <p:txBody>
          <a:bodyPr/>
          <a:lstStyle>
            <a:lvl1pPr>
              <a:defRPr>
                <a:solidFill>
                  <a:schemeClr val="bg2"/>
                </a:solidFill>
              </a:defRPr>
            </a:lvl1pPr>
          </a:lstStyle>
          <a:p>
            <a:r>
              <a:rPr lang="en-GB"/>
              <a:t>Click icon to add picture</a:t>
            </a:r>
            <a:endParaRPr lang="en-US" dirty="0"/>
          </a:p>
        </p:txBody>
      </p:sp>
      <p:sp>
        <p:nvSpPr>
          <p:cNvPr id="20" name="Picture Placeholder 7">
            <a:extLst>
              <a:ext uri="{FF2B5EF4-FFF2-40B4-BE49-F238E27FC236}">
                <a16:creationId xmlns:a16="http://schemas.microsoft.com/office/drawing/2014/main" id="{46BB167A-579F-490C-C548-39A6D557502F}"/>
              </a:ext>
            </a:extLst>
          </p:cNvPr>
          <p:cNvSpPr>
            <a:spLocks noGrp="1"/>
          </p:cNvSpPr>
          <p:nvPr>
            <p:ph type="pic" sz="quarter" idx="11"/>
          </p:nvPr>
        </p:nvSpPr>
        <p:spPr>
          <a:xfrm>
            <a:off x="3906900" y="1570778"/>
            <a:ext cx="1889760" cy="3066326"/>
          </a:xfrm>
        </p:spPr>
        <p:txBody>
          <a:bodyPr/>
          <a:lstStyle>
            <a:lvl1pPr>
              <a:defRPr>
                <a:solidFill>
                  <a:schemeClr val="bg2"/>
                </a:solidFill>
              </a:defRPr>
            </a:lvl1pPr>
          </a:lstStyle>
          <a:p>
            <a:r>
              <a:rPr lang="en-GB"/>
              <a:t>Click icon to add picture</a:t>
            </a:r>
            <a:endParaRPr lang="en-US" dirty="0"/>
          </a:p>
        </p:txBody>
      </p:sp>
      <p:sp>
        <p:nvSpPr>
          <p:cNvPr id="21" name="Picture Placeholder 7">
            <a:extLst>
              <a:ext uri="{FF2B5EF4-FFF2-40B4-BE49-F238E27FC236}">
                <a16:creationId xmlns:a16="http://schemas.microsoft.com/office/drawing/2014/main" id="{D0AB5C2A-7D57-AA04-455B-9C8DA12D893F}"/>
              </a:ext>
            </a:extLst>
          </p:cNvPr>
          <p:cNvSpPr>
            <a:spLocks noGrp="1"/>
          </p:cNvSpPr>
          <p:nvPr>
            <p:ph type="pic" sz="quarter" idx="12"/>
          </p:nvPr>
        </p:nvSpPr>
        <p:spPr>
          <a:xfrm>
            <a:off x="6416608" y="1571835"/>
            <a:ext cx="1889760" cy="3066326"/>
          </a:xfrm>
        </p:spPr>
        <p:txBody>
          <a:bodyPr/>
          <a:lstStyle>
            <a:lvl1pPr>
              <a:defRPr>
                <a:solidFill>
                  <a:schemeClr val="bg2"/>
                </a:solidFill>
              </a:defRPr>
            </a:lvl1pPr>
          </a:lstStyle>
          <a:p>
            <a:r>
              <a:rPr lang="en-GB"/>
              <a:t>Click icon to add picture</a:t>
            </a:r>
            <a:endParaRPr lang="en-US" dirty="0"/>
          </a:p>
        </p:txBody>
      </p:sp>
      <p:sp>
        <p:nvSpPr>
          <p:cNvPr id="22" name="Picture Placeholder 7">
            <a:extLst>
              <a:ext uri="{FF2B5EF4-FFF2-40B4-BE49-F238E27FC236}">
                <a16:creationId xmlns:a16="http://schemas.microsoft.com/office/drawing/2014/main" id="{992ABB34-0E49-2FF7-911A-D601F6B38A94}"/>
              </a:ext>
            </a:extLst>
          </p:cNvPr>
          <p:cNvSpPr>
            <a:spLocks noGrp="1"/>
          </p:cNvSpPr>
          <p:nvPr>
            <p:ph type="pic" sz="quarter" idx="13"/>
          </p:nvPr>
        </p:nvSpPr>
        <p:spPr>
          <a:xfrm>
            <a:off x="8872426" y="1570778"/>
            <a:ext cx="1889760" cy="3066326"/>
          </a:xfrm>
        </p:spPr>
        <p:txBody>
          <a:bodyPr/>
          <a:lstStyle>
            <a:lvl1pPr>
              <a:defRPr>
                <a:solidFill>
                  <a:schemeClr val="bg2"/>
                </a:solidFill>
              </a:defRPr>
            </a:lvl1pPr>
          </a:lstStyle>
          <a:p>
            <a:r>
              <a:rPr lang="en-GB"/>
              <a:t>Click icon to add picture</a:t>
            </a:r>
            <a:endParaRPr lang="en-US"/>
          </a:p>
        </p:txBody>
      </p:sp>
      <p:sp>
        <p:nvSpPr>
          <p:cNvPr id="24" name="Text Placeholder 23">
            <a:extLst>
              <a:ext uri="{FF2B5EF4-FFF2-40B4-BE49-F238E27FC236}">
                <a16:creationId xmlns:a16="http://schemas.microsoft.com/office/drawing/2014/main" id="{583F1749-A4B3-F99A-12D8-7D1FF75B71D0}"/>
              </a:ext>
            </a:extLst>
          </p:cNvPr>
          <p:cNvSpPr>
            <a:spLocks noGrp="1"/>
          </p:cNvSpPr>
          <p:nvPr>
            <p:ph type="body" sz="quarter" idx="14" hasCustomPrompt="1"/>
          </p:nvPr>
        </p:nvSpPr>
        <p:spPr>
          <a:xfrm>
            <a:off x="1423508" y="478822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dirty="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dirty="0"/>
          </a:p>
        </p:txBody>
      </p:sp>
      <p:sp>
        <p:nvSpPr>
          <p:cNvPr id="25" name="Text Placeholder 23">
            <a:extLst>
              <a:ext uri="{FF2B5EF4-FFF2-40B4-BE49-F238E27FC236}">
                <a16:creationId xmlns:a16="http://schemas.microsoft.com/office/drawing/2014/main" id="{F801D4AA-7A72-AE92-AE58-28F24B1D101E}"/>
              </a:ext>
            </a:extLst>
          </p:cNvPr>
          <p:cNvSpPr>
            <a:spLocks noGrp="1"/>
          </p:cNvSpPr>
          <p:nvPr>
            <p:ph type="body" sz="quarter" idx="15" hasCustomPrompt="1"/>
          </p:nvPr>
        </p:nvSpPr>
        <p:spPr>
          <a:xfrm>
            <a:off x="3892930" y="4787784"/>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dirty="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dirty="0"/>
          </a:p>
        </p:txBody>
      </p:sp>
      <p:sp>
        <p:nvSpPr>
          <p:cNvPr id="26" name="Text Placeholder 23">
            <a:extLst>
              <a:ext uri="{FF2B5EF4-FFF2-40B4-BE49-F238E27FC236}">
                <a16:creationId xmlns:a16="http://schemas.microsoft.com/office/drawing/2014/main" id="{14FA6A96-3F5B-0C26-8E74-C4D14C3FC55F}"/>
              </a:ext>
            </a:extLst>
          </p:cNvPr>
          <p:cNvSpPr>
            <a:spLocks noGrp="1"/>
          </p:cNvSpPr>
          <p:nvPr>
            <p:ph type="body" sz="quarter" idx="16" hasCustomPrompt="1"/>
          </p:nvPr>
        </p:nvSpPr>
        <p:spPr>
          <a:xfrm>
            <a:off x="6402638" y="4787784"/>
            <a:ext cx="1917700" cy="530529"/>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dirty="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dirty="0"/>
          </a:p>
        </p:txBody>
      </p:sp>
      <p:sp>
        <p:nvSpPr>
          <p:cNvPr id="27" name="Text Placeholder 23">
            <a:extLst>
              <a:ext uri="{FF2B5EF4-FFF2-40B4-BE49-F238E27FC236}">
                <a16:creationId xmlns:a16="http://schemas.microsoft.com/office/drawing/2014/main" id="{C6AB049C-49F1-232F-3A12-49DE98C4CC69}"/>
              </a:ext>
            </a:extLst>
          </p:cNvPr>
          <p:cNvSpPr>
            <a:spLocks noGrp="1"/>
          </p:cNvSpPr>
          <p:nvPr>
            <p:ph type="body" sz="quarter" idx="17" hasCustomPrompt="1"/>
          </p:nvPr>
        </p:nvSpPr>
        <p:spPr>
          <a:xfrm>
            <a:off x="8872060" y="478650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dirty="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dirty="0"/>
          </a:p>
        </p:txBody>
      </p:sp>
      <p:sp>
        <p:nvSpPr>
          <p:cNvPr id="3" name="Text Placeholder 2">
            <a:extLst>
              <a:ext uri="{FF2B5EF4-FFF2-40B4-BE49-F238E27FC236}">
                <a16:creationId xmlns:a16="http://schemas.microsoft.com/office/drawing/2014/main" id="{F4EBD642-7A87-52D3-32A4-48B3B98266FC}"/>
              </a:ext>
            </a:extLst>
          </p:cNvPr>
          <p:cNvSpPr>
            <a:spLocks noGrp="1"/>
          </p:cNvSpPr>
          <p:nvPr>
            <p:ph type="body" sz="quarter" idx="18" hasCustomPrompt="1"/>
          </p:nvPr>
        </p:nvSpPr>
        <p:spPr>
          <a:xfrm>
            <a:off x="4278816" y="363826"/>
            <a:ext cx="3654684" cy="690325"/>
          </a:xfrm>
          <a:solidFill>
            <a:schemeClr val="bg1"/>
          </a:solidFill>
        </p:spPr>
        <p:txBody>
          <a:bodyPr anchor="ctr">
            <a:normAutofit/>
          </a:bodyPr>
          <a:lstStyle>
            <a:lvl1pPr marL="0" indent="0" algn="ctr">
              <a:buNone/>
              <a:defRPr sz="2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dirty="0"/>
              <a:t>Subject</a:t>
            </a:r>
          </a:p>
        </p:txBody>
      </p:sp>
      <p:pic>
        <p:nvPicPr>
          <p:cNvPr id="6" name="Picture 5" descr="A black and white logo">
            <a:extLst>
              <a:ext uri="{FF2B5EF4-FFF2-40B4-BE49-F238E27FC236}">
                <a16:creationId xmlns:a16="http://schemas.microsoft.com/office/drawing/2014/main" id="{8F58C3C4-DC8E-3A6B-4BA6-89918FE0F0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4"/>
            <a:ext cx="3953934" cy="823177"/>
          </a:xfrm>
          <a:prstGeom prst="rect">
            <a:avLst/>
          </a:prstGeom>
        </p:spPr>
      </p:pic>
    </p:spTree>
    <p:extLst>
      <p:ext uri="{BB962C8B-B14F-4D97-AF65-F5344CB8AC3E}">
        <p14:creationId xmlns:p14="http://schemas.microsoft.com/office/powerpoint/2010/main" val="12999584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Image with 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FAB5A1-8318-C64C-6E6C-D14E04B5865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 name="Picture 1" descr="A black and white logo">
            <a:extLst>
              <a:ext uri="{FF2B5EF4-FFF2-40B4-BE49-F238E27FC236}">
                <a16:creationId xmlns:a16="http://schemas.microsoft.com/office/drawing/2014/main" id="{B914E325-A055-3847-A9D7-740CE75D80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7"/>
            <a:ext cx="3953934" cy="823177"/>
          </a:xfrm>
          <a:prstGeom prst="rect">
            <a:avLst/>
          </a:prstGeom>
        </p:spPr>
      </p:pic>
      <p:sp>
        <p:nvSpPr>
          <p:cNvPr id="3" name="Rectangle 2">
            <a:extLst>
              <a:ext uri="{FF2B5EF4-FFF2-40B4-BE49-F238E27FC236}">
                <a16:creationId xmlns:a16="http://schemas.microsoft.com/office/drawing/2014/main" id="{A843BBE9-AE65-C123-CE2D-DB83B33D84A0}"/>
              </a:ext>
            </a:extLst>
          </p:cNvPr>
          <p:cNvSpPr/>
          <p:nvPr userDrawn="1"/>
        </p:nvSpPr>
        <p:spPr>
          <a:xfrm flipV="1">
            <a:off x="0" y="0"/>
            <a:ext cx="12192000" cy="60312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C7FAA2D1-3944-53BA-4759-17999A354CB6}"/>
              </a:ext>
            </a:extLst>
          </p:cNvPr>
          <p:cNvSpPr/>
          <p:nvPr userDrawn="1"/>
        </p:nvSpPr>
        <p:spPr>
          <a:xfrm>
            <a:off x="0" y="0"/>
            <a:ext cx="12192000" cy="6162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579373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Image with 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FAB5A1-8318-C64C-6E6C-D14E04B5865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 name="Picture 1" descr="A black and white logo">
            <a:extLst>
              <a:ext uri="{FF2B5EF4-FFF2-40B4-BE49-F238E27FC236}">
                <a16:creationId xmlns:a16="http://schemas.microsoft.com/office/drawing/2014/main" id="{B914E325-A055-3847-A9D7-740CE75D80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7"/>
            <a:ext cx="3953934" cy="823177"/>
          </a:xfrm>
          <a:prstGeom prst="rect">
            <a:avLst/>
          </a:prstGeom>
        </p:spPr>
      </p:pic>
    </p:spTree>
    <p:extLst>
      <p:ext uri="{BB962C8B-B14F-4D97-AF65-F5344CB8AC3E}">
        <p14:creationId xmlns:p14="http://schemas.microsoft.com/office/powerpoint/2010/main" val="1237190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with Titl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6D1F4-9659-D516-8444-BB990ECC2995}"/>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 name="Picture 2">
            <a:extLst>
              <a:ext uri="{FF2B5EF4-FFF2-40B4-BE49-F238E27FC236}">
                <a16:creationId xmlns:a16="http://schemas.microsoft.com/office/drawing/2014/main" id="{889502CD-4B79-7849-A798-9E65F06D326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24557"/>
            <a:ext cx="3953934" cy="823176"/>
          </a:xfrm>
          <a:prstGeom prst="rect">
            <a:avLst/>
          </a:prstGeom>
        </p:spPr>
      </p:pic>
    </p:spTree>
    <p:extLst>
      <p:ext uri="{BB962C8B-B14F-4D97-AF65-F5344CB8AC3E}">
        <p14:creationId xmlns:p14="http://schemas.microsoft.com/office/powerpoint/2010/main" val="3325776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E06C13-0637-953B-2387-A947B2C2DF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1"/>
            <a:ext cx="12192000" cy="6858001"/>
          </a:xfrm>
          <a:prstGeom prst="rect">
            <a:avLst/>
          </a:prstGeom>
        </p:spPr>
      </p:pic>
      <p:sp>
        <p:nvSpPr>
          <p:cNvPr id="8" name="Прямоугольник 36">
            <a:extLst>
              <a:ext uri="{FF2B5EF4-FFF2-40B4-BE49-F238E27FC236}">
                <a16:creationId xmlns:a16="http://schemas.microsoft.com/office/drawing/2014/main" id="{A0A56D92-233D-DC6B-7480-22CB1119BEBB}"/>
              </a:ext>
            </a:extLst>
          </p:cNvPr>
          <p:cNvSpPr/>
          <p:nvPr userDrawn="1"/>
        </p:nvSpPr>
        <p:spPr>
          <a:xfrm>
            <a:off x="0" y="1720002"/>
            <a:ext cx="12192000" cy="5137998"/>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pic>
        <p:nvPicPr>
          <p:cNvPr id="3" name="Picture 2" descr="Background pattern&#10;&#10;Description automatically generated">
            <a:extLst>
              <a:ext uri="{FF2B5EF4-FFF2-40B4-BE49-F238E27FC236}">
                <a16:creationId xmlns:a16="http://schemas.microsoft.com/office/drawing/2014/main" id="{1B0FB3EF-59B3-D738-9E1A-B562FEE32C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 y="0"/>
            <a:ext cx="12192004" cy="1720002"/>
          </a:xfrm>
          <a:prstGeom prst="rect">
            <a:avLst/>
          </a:prstGeom>
        </p:spPr>
      </p:pic>
      <p:sp>
        <p:nvSpPr>
          <p:cNvPr id="10" name="Прямоугольник 36">
            <a:extLst>
              <a:ext uri="{FF2B5EF4-FFF2-40B4-BE49-F238E27FC236}">
                <a16:creationId xmlns:a16="http://schemas.microsoft.com/office/drawing/2014/main" id="{9AB06983-CA7D-FC9F-74B0-219A66BFAF97}"/>
              </a:ext>
            </a:extLst>
          </p:cNvPr>
          <p:cNvSpPr/>
          <p:nvPr userDrawn="1"/>
        </p:nvSpPr>
        <p:spPr>
          <a:xfrm>
            <a:off x="0" y="0"/>
            <a:ext cx="12192000" cy="1720002"/>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sp>
        <p:nvSpPr>
          <p:cNvPr id="4" name="Rectangle 3">
            <a:extLst>
              <a:ext uri="{FF2B5EF4-FFF2-40B4-BE49-F238E27FC236}">
                <a16:creationId xmlns:a16="http://schemas.microsoft.com/office/drawing/2014/main" id="{EFEEDFBC-ECAD-6593-B9F8-70D88EBF2B78}"/>
              </a:ext>
            </a:extLst>
          </p:cNvPr>
          <p:cNvSpPr/>
          <p:nvPr userDrawn="1"/>
        </p:nvSpPr>
        <p:spPr>
          <a:xfrm>
            <a:off x="5544314" y="121832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B4BBD27-33B0-D73C-7924-001A8FE79EEE}"/>
              </a:ext>
            </a:extLst>
          </p:cNvPr>
          <p:cNvSpPr txBox="1"/>
          <p:nvPr userDrawn="1"/>
        </p:nvSpPr>
        <p:spPr>
          <a:xfrm>
            <a:off x="4972132" y="670355"/>
            <a:ext cx="2247731" cy="523220"/>
          </a:xfrm>
          <a:prstGeom prst="rect">
            <a:avLst/>
          </a:prstGeom>
          <a:noFill/>
        </p:spPr>
        <p:txBody>
          <a:bodyPr wrap="none" rtlCol="0">
            <a:spAutoFit/>
          </a:bodyPr>
          <a:lstStyle/>
          <a:p>
            <a:pPr algn="ctr"/>
            <a:r>
              <a:rPr lang="en-US" sz="28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Questions?</a:t>
            </a:r>
          </a:p>
        </p:txBody>
      </p:sp>
      <p:pic>
        <p:nvPicPr>
          <p:cNvPr id="9" name="Picture 8">
            <a:extLst>
              <a:ext uri="{FF2B5EF4-FFF2-40B4-BE49-F238E27FC236}">
                <a16:creationId xmlns:a16="http://schemas.microsoft.com/office/drawing/2014/main" id="{52374627-86F6-16D6-7E9C-A9CC39758F3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547099" y="6126161"/>
            <a:ext cx="3953934" cy="823176"/>
          </a:xfrm>
          <a:prstGeom prst="rect">
            <a:avLst/>
          </a:prstGeom>
        </p:spPr>
      </p:pic>
    </p:spTree>
    <p:extLst>
      <p:ext uri="{BB962C8B-B14F-4D97-AF65-F5344CB8AC3E}">
        <p14:creationId xmlns:p14="http://schemas.microsoft.com/office/powerpoint/2010/main" val="2312996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A3089-7CA2-A799-E2D7-8809004D31AD}"/>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2357891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3F6B477F-35D0-6222-7DE7-0EBB08F0A1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3" name="Прямоугольник 36">
            <a:extLst>
              <a:ext uri="{FF2B5EF4-FFF2-40B4-BE49-F238E27FC236}">
                <a16:creationId xmlns:a16="http://schemas.microsoft.com/office/drawing/2014/main" id="{6E83D1F0-D99D-96D1-0B12-4A01965DA695}"/>
              </a:ext>
            </a:extLst>
          </p:cNvPr>
          <p:cNvSpPr/>
          <p:nvPr userDrawn="1"/>
        </p:nvSpPr>
        <p:spPr>
          <a:xfrm>
            <a:off x="0" y="-2"/>
            <a:ext cx="12192000" cy="6872294"/>
          </a:xfrm>
          <a:prstGeom prst="rect">
            <a:avLst/>
          </a:prstGeom>
          <a:solidFill>
            <a:srgbClr val="3B3A3A">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sp>
        <p:nvSpPr>
          <p:cNvPr id="12" name="Rectangle 11">
            <a:extLst>
              <a:ext uri="{FF2B5EF4-FFF2-40B4-BE49-F238E27FC236}">
                <a16:creationId xmlns:a16="http://schemas.microsoft.com/office/drawing/2014/main" id="{39D7FB3B-E1B3-B3D1-B183-A50FD173A120}"/>
              </a:ext>
            </a:extLst>
          </p:cNvPr>
          <p:cNvSpPr/>
          <p:nvPr userDrawn="1"/>
        </p:nvSpPr>
        <p:spPr>
          <a:xfrm>
            <a:off x="3715921" y="326137"/>
            <a:ext cx="184731" cy="584775"/>
          </a:xfrm>
          <a:prstGeom prst="rect">
            <a:avLst/>
          </a:prstGeom>
        </p:spPr>
        <p:txBody>
          <a:bodyPr wrap="square">
            <a:spAutoFit/>
          </a:bodyPr>
          <a:lstStyle>
            <a:defPPr>
              <a:defRPr lang="id-ID"/>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609555">
              <a:defRPr/>
            </a:pPr>
            <a:endParaRPr lang="en-US" sz="320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Box 17">
            <a:extLst>
              <a:ext uri="{FF2B5EF4-FFF2-40B4-BE49-F238E27FC236}">
                <a16:creationId xmlns:a16="http://schemas.microsoft.com/office/drawing/2014/main" id="{2294E0E1-A104-EDB5-B173-0F6F36DF9C8D}"/>
              </a:ext>
            </a:extLst>
          </p:cNvPr>
          <p:cNvSpPr txBox="1"/>
          <p:nvPr userDrawn="1"/>
        </p:nvSpPr>
        <p:spPr>
          <a:xfrm>
            <a:off x="4758432" y="3105835"/>
            <a:ext cx="2675156" cy="646331"/>
          </a:xfrm>
          <a:prstGeom prst="rect">
            <a:avLst/>
          </a:prstGeom>
          <a:noFill/>
        </p:spPr>
        <p:txBody>
          <a:bodyPr wrap="none" rtlCol="0">
            <a:spAutoFit/>
          </a:bodyPr>
          <a:lstStyle/>
          <a:p>
            <a:pPr algn="ctr"/>
            <a:r>
              <a:rPr lang="en-US" sz="36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Thank You</a:t>
            </a:r>
            <a:endParaRPr lang="en-US" sz="4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19" name="Group 18">
            <a:extLst>
              <a:ext uri="{FF2B5EF4-FFF2-40B4-BE49-F238E27FC236}">
                <a16:creationId xmlns:a16="http://schemas.microsoft.com/office/drawing/2014/main" id="{D2C262FC-0E4F-E268-A247-1E3F0D94F2B0}"/>
              </a:ext>
            </a:extLst>
          </p:cNvPr>
          <p:cNvGrpSpPr/>
          <p:nvPr userDrawn="1"/>
        </p:nvGrpSpPr>
        <p:grpSpPr>
          <a:xfrm>
            <a:off x="5651863" y="2807427"/>
            <a:ext cx="888276" cy="1243148"/>
            <a:chOff x="5651861" y="2746853"/>
            <a:chExt cx="888276" cy="1243148"/>
          </a:xfrm>
        </p:grpSpPr>
        <p:sp>
          <p:nvSpPr>
            <p:cNvPr id="20" name="Rectangle 19">
              <a:extLst>
                <a:ext uri="{FF2B5EF4-FFF2-40B4-BE49-F238E27FC236}">
                  <a16:creationId xmlns:a16="http://schemas.microsoft.com/office/drawing/2014/main" id="{84853320-F94A-3EB9-388D-D34A2BC31488}"/>
                </a:ext>
              </a:extLst>
            </p:cNvPr>
            <p:cNvSpPr/>
            <p:nvPr/>
          </p:nvSpPr>
          <p:spPr>
            <a:xfrm>
              <a:off x="5651862" y="3944282"/>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E34A55D8-DDF6-FF9D-C90E-5820CCAB4062}"/>
                </a:ext>
              </a:extLst>
            </p:cNvPr>
            <p:cNvSpPr/>
            <p:nvPr/>
          </p:nvSpPr>
          <p:spPr>
            <a:xfrm>
              <a:off x="5651861" y="2746853"/>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8">
            <a:extLst>
              <a:ext uri="{FF2B5EF4-FFF2-40B4-BE49-F238E27FC236}">
                <a16:creationId xmlns:a16="http://schemas.microsoft.com/office/drawing/2014/main" id="{1E2D26C9-6DB2-C150-CB78-5CAA2D91EDA4}"/>
              </a:ext>
            </a:extLst>
          </p:cNvPr>
          <p:cNvGrpSpPr/>
          <p:nvPr userDrawn="1"/>
        </p:nvGrpSpPr>
        <p:grpSpPr>
          <a:xfrm>
            <a:off x="2564249" y="1092401"/>
            <a:ext cx="6605151" cy="847498"/>
            <a:chOff x="1624449" y="867527"/>
            <a:chExt cx="8357750" cy="1072372"/>
          </a:xfrm>
        </p:grpSpPr>
        <p:pic>
          <p:nvPicPr>
            <p:cNvPr id="5" name="Picture 4" descr="A black and white rectangle with black text&#10;&#10;Description automatically generated">
              <a:extLst>
                <a:ext uri="{FF2B5EF4-FFF2-40B4-BE49-F238E27FC236}">
                  <a16:creationId xmlns:a16="http://schemas.microsoft.com/office/drawing/2014/main" id="{3CFF482B-F348-9198-6AEB-0AC5AFE0906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24449" y="913660"/>
              <a:ext cx="4357568" cy="1026239"/>
            </a:xfrm>
            <a:prstGeom prst="rect">
              <a:avLst/>
            </a:prstGeom>
          </p:spPr>
        </p:pic>
        <p:pic>
          <p:nvPicPr>
            <p:cNvPr id="6" name="Picture 5" descr="A black and white image of a person's face&#10;&#10;Description automatically generated with low confidence">
              <a:extLst>
                <a:ext uri="{FF2B5EF4-FFF2-40B4-BE49-F238E27FC236}">
                  <a16:creationId xmlns:a16="http://schemas.microsoft.com/office/drawing/2014/main" id="{143F959B-CF88-F19B-18E6-05AFDF239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561404" y="913660"/>
              <a:ext cx="3420795" cy="1026239"/>
            </a:xfrm>
            <a:prstGeom prst="rect">
              <a:avLst/>
            </a:prstGeom>
          </p:spPr>
        </p:pic>
        <p:cxnSp>
          <p:nvCxnSpPr>
            <p:cNvPr id="7" name="Straight Connector 6">
              <a:extLst>
                <a:ext uri="{FF2B5EF4-FFF2-40B4-BE49-F238E27FC236}">
                  <a16:creationId xmlns:a16="http://schemas.microsoft.com/office/drawing/2014/main" id="{5E62C397-20FC-5F58-281E-C55614DCA124}"/>
                </a:ext>
              </a:extLst>
            </p:cNvPr>
            <p:cNvCxnSpPr/>
            <p:nvPr userDrawn="1"/>
          </p:nvCxnSpPr>
          <p:spPr>
            <a:xfrm>
              <a:off x="6088973" y="867527"/>
              <a:ext cx="0" cy="1072372"/>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7432772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lank_Logo">
    <p:spTree>
      <p:nvGrpSpPr>
        <p:cNvPr id="1" name=""/>
        <p:cNvGrpSpPr/>
        <p:nvPr/>
      </p:nvGrpSpPr>
      <p:grpSpPr>
        <a:xfrm>
          <a:off x="0" y="0"/>
          <a:ext cx="0" cy="0"/>
          <a:chOff x="0" y="0"/>
          <a:chExt cx="0" cy="0"/>
        </a:xfrm>
      </p:grpSpPr>
      <p:pic>
        <p:nvPicPr>
          <p:cNvPr id="2" name="Picture 1" descr="A black and white logo">
            <a:extLst>
              <a:ext uri="{FF2B5EF4-FFF2-40B4-BE49-F238E27FC236}">
                <a16:creationId xmlns:a16="http://schemas.microsoft.com/office/drawing/2014/main" id="{C2CF6BB2-1827-1F80-C45C-453847AB13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36512033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D75B9997-FDEB-6A2C-B223-92D7838E2A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12" name="Прямоугольник 36">
            <a:extLst>
              <a:ext uri="{FF2B5EF4-FFF2-40B4-BE49-F238E27FC236}">
                <a16:creationId xmlns:a16="http://schemas.microsoft.com/office/drawing/2014/main" id="{080BD327-0C85-7C74-4BC0-4EFDEA31CB01}"/>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5" name="Group 4">
            <a:extLst>
              <a:ext uri="{FF2B5EF4-FFF2-40B4-BE49-F238E27FC236}">
                <a16:creationId xmlns:a16="http://schemas.microsoft.com/office/drawing/2014/main" id="{316511A5-D8B9-662D-C1D4-2F74C5F20251}"/>
              </a:ext>
            </a:extLst>
          </p:cNvPr>
          <p:cNvGrpSpPr/>
          <p:nvPr userDrawn="1"/>
        </p:nvGrpSpPr>
        <p:grpSpPr>
          <a:xfrm>
            <a:off x="2760639" y="2748961"/>
            <a:ext cx="6534615" cy="838448"/>
            <a:chOff x="1048717" y="2893340"/>
            <a:chExt cx="9448696" cy="1212350"/>
          </a:xfrm>
        </p:grpSpPr>
        <p:pic>
          <p:nvPicPr>
            <p:cNvPr id="2" name="Picture 1" descr="A black and white rectangle with black text&#10;&#10;Description automatically generated">
              <a:extLst>
                <a:ext uri="{FF2B5EF4-FFF2-40B4-BE49-F238E27FC236}">
                  <a16:creationId xmlns:a16="http://schemas.microsoft.com/office/drawing/2014/main" id="{41C7EC4E-D0D6-9AC3-B4F0-A51075F9FB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8717" y="2945495"/>
              <a:ext cx="4926366" cy="1160195"/>
            </a:xfrm>
            <a:prstGeom prst="rect">
              <a:avLst/>
            </a:prstGeom>
          </p:spPr>
        </p:pic>
        <p:pic>
          <p:nvPicPr>
            <p:cNvPr id="3" name="Picture 2" descr="A black and white image of a person's face&#10;&#10;Description automatically generated with low confidence">
              <a:extLst>
                <a:ext uri="{FF2B5EF4-FFF2-40B4-BE49-F238E27FC236}">
                  <a16:creationId xmlns:a16="http://schemas.microsoft.com/office/drawing/2014/main" id="{67D9A710-96AF-A219-F58F-B71DCC8243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630098" y="2945495"/>
              <a:ext cx="3867315" cy="1160195"/>
            </a:xfrm>
            <a:prstGeom prst="rect">
              <a:avLst/>
            </a:prstGeom>
          </p:spPr>
        </p:pic>
        <p:cxnSp>
          <p:nvCxnSpPr>
            <p:cNvPr id="4" name="Straight Connector 3">
              <a:extLst>
                <a:ext uri="{FF2B5EF4-FFF2-40B4-BE49-F238E27FC236}">
                  <a16:creationId xmlns:a16="http://schemas.microsoft.com/office/drawing/2014/main" id="{3922CB1B-0269-2FD1-5E35-6612EE5A2244}"/>
                </a:ext>
              </a:extLst>
            </p:cNvPr>
            <p:cNvCxnSpPr/>
            <p:nvPr userDrawn="1"/>
          </p:nvCxnSpPr>
          <p:spPr>
            <a:xfrm>
              <a:off x="6096000" y="2893340"/>
              <a:ext cx="0" cy="121235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49089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331AE6-BFA3-DDC5-F055-05EB64926970}"/>
              </a:ext>
            </a:extLst>
          </p:cNvPr>
          <p:cNvSpPr/>
          <p:nvPr userDrawn="1"/>
        </p:nvSpPr>
        <p:spPr>
          <a:xfrm>
            <a:off x="0" y="0"/>
            <a:ext cx="12192000" cy="34337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Rectangle 10">
            <a:extLst>
              <a:ext uri="{FF2B5EF4-FFF2-40B4-BE49-F238E27FC236}">
                <a16:creationId xmlns:a16="http://schemas.microsoft.com/office/drawing/2014/main" id="{EC89DD44-FCB9-FA47-6578-0E46D6E6D980}"/>
              </a:ext>
            </a:extLst>
          </p:cNvPr>
          <p:cNvSpPr/>
          <p:nvPr userDrawn="1"/>
        </p:nvSpPr>
        <p:spPr>
          <a:xfrm>
            <a:off x="0" y="3436523"/>
            <a:ext cx="12192000" cy="3433763"/>
          </a:xfrm>
          <a:prstGeom prst="rect">
            <a:avLst/>
          </a:prstGeom>
          <a:solidFill>
            <a:srgbClr val="38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16B91C22-70DD-4284-8573-9B87AD5D8623}"/>
              </a:ext>
            </a:extLst>
          </p:cNvPr>
          <p:cNvSpPr/>
          <p:nvPr userDrawn="1"/>
        </p:nvSpPr>
        <p:spPr>
          <a:xfrm>
            <a:off x="0" y="151254"/>
            <a:ext cx="12192000" cy="60588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Media Placeholder 2">
            <a:extLst>
              <a:ext uri="{FF2B5EF4-FFF2-40B4-BE49-F238E27FC236}">
                <a16:creationId xmlns:a16="http://schemas.microsoft.com/office/drawing/2014/main" id="{E7E8C99E-2907-CB32-AE3B-052E89462899}"/>
              </a:ext>
            </a:extLst>
          </p:cNvPr>
          <p:cNvSpPr>
            <a:spLocks noGrp="1"/>
          </p:cNvSpPr>
          <p:nvPr>
            <p:ph type="media" sz="quarter" idx="11"/>
          </p:nvPr>
        </p:nvSpPr>
        <p:spPr>
          <a:xfrm>
            <a:off x="1892300" y="1810116"/>
            <a:ext cx="8407400" cy="3962887"/>
          </a:xfrm>
        </p:spPr>
        <p:txBody>
          <a:bodyPr/>
          <a:lstStyle>
            <a:lvl1pPr marL="0" indent="0">
              <a:buNone/>
              <a:defRPr>
                <a:solidFill>
                  <a:schemeClr val="tx1">
                    <a:lumMod val="20000"/>
                    <a:lumOff val="80000"/>
                  </a:schemeClr>
                </a:solidFill>
              </a:defRPr>
            </a:lvl1pPr>
          </a:lstStyle>
          <a:p>
            <a:r>
              <a:rPr lang="en-US"/>
              <a:t>Click icon to add media</a:t>
            </a:r>
          </a:p>
        </p:txBody>
      </p:sp>
      <p:sp>
        <p:nvSpPr>
          <p:cNvPr id="5" name="Rectangle 4">
            <a:extLst>
              <a:ext uri="{FF2B5EF4-FFF2-40B4-BE49-F238E27FC236}">
                <a16:creationId xmlns:a16="http://schemas.microsoft.com/office/drawing/2014/main" id="{C2CB6F26-3117-8C0E-84DA-4C695E6D8269}"/>
              </a:ext>
            </a:extLst>
          </p:cNvPr>
          <p:cNvSpPr/>
          <p:nvPr userDrawn="1"/>
        </p:nvSpPr>
        <p:spPr>
          <a:xfrm>
            <a:off x="5589748" y="1409716"/>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3">
            <a:extLst>
              <a:ext uri="{FF2B5EF4-FFF2-40B4-BE49-F238E27FC236}">
                <a16:creationId xmlns:a16="http://schemas.microsoft.com/office/drawing/2014/main" id="{17CD78BA-B00F-277F-1ADA-026A719C6159}"/>
              </a:ext>
            </a:extLst>
          </p:cNvPr>
          <p:cNvSpPr>
            <a:spLocks noGrp="1"/>
          </p:cNvSpPr>
          <p:nvPr>
            <p:ph type="title" hasCustomPrompt="1"/>
          </p:nvPr>
        </p:nvSpPr>
        <p:spPr>
          <a:xfrm>
            <a:off x="1892301" y="892083"/>
            <a:ext cx="8407400" cy="514873"/>
          </a:xfrm>
        </p:spPr>
        <p:txBody>
          <a:bodyPr/>
          <a:lstStyle>
            <a:lvl1pPr algn="ctr">
              <a:defRPr/>
            </a:lvl1pPr>
          </a:lstStyle>
          <a:p>
            <a:r>
              <a:rPr lang="en-US"/>
              <a:t>Subject</a:t>
            </a:r>
          </a:p>
        </p:txBody>
      </p:sp>
      <p:pic>
        <p:nvPicPr>
          <p:cNvPr id="2" name="Picture 1">
            <a:extLst>
              <a:ext uri="{FF2B5EF4-FFF2-40B4-BE49-F238E27FC236}">
                <a16:creationId xmlns:a16="http://schemas.microsoft.com/office/drawing/2014/main" id="{156E1A25-93E9-FB99-F89F-D4E109461B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9156" y="6287588"/>
            <a:ext cx="2426544" cy="505186"/>
          </a:xfrm>
          <a:prstGeom prst="rect">
            <a:avLst/>
          </a:prstGeom>
        </p:spPr>
      </p:pic>
    </p:spTree>
    <p:extLst>
      <p:ext uri="{BB962C8B-B14F-4D97-AF65-F5344CB8AC3E}">
        <p14:creationId xmlns:p14="http://schemas.microsoft.com/office/powerpoint/2010/main" val="22205398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1">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F6D7-07D3-020C-2D9F-6FF6EA402C3B}"/>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D53292A5-4326-D5E9-EB62-AA5D87F70F6E}"/>
              </a:ext>
            </a:extLst>
          </p:cNvPr>
          <p:cNvSpPr/>
          <p:nvPr userDrawn="1"/>
        </p:nvSpPr>
        <p:spPr>
          <a:xfrm>
            <a:off x="0" y="0"/>
            <a:ext cx="12192000" cy="6162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F9E1AA22-28F3-FD5E-1A6E-794E2A7402BD}"/>
              </a:ext>
            </a:extLst>
          </p:cNvPr>
          <p:cNvSpPr/>
          <p:nvPr userDrawn="1"/>
        </p:nvSpPr>
        <p:spPr>
          <a:xfrm>
            <a:off x="5544314" y="1409716"/>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itle 3">
            <a:extLst>
              <a:ext uri="{FF2B5EF4-FFF2-40B4-BE49-F238E27FC236}">
                <a16:creationId xmlns:a16="http://schemas.microsoft.com/office/drawing/2014/main" id="{BAFE3588-C59D-6771-E8C6-FB1707E4AC3E}"/>
              </a:ext>
            </a:extLst>
          </p:cNvPr>
          <p:cNvSpPr>
            <a:spLocks noGrp="1"/>
          </p:cNvSpPr>
          <p:nvPr>
            <p:ph type="title" hasCustomPrompt="1"/>
          </p:nvPr>
        </p:nvSpPr>
        <p:spPr>
          <a:xfrm>
            <a:off x="945364" y="888117"/>
            <a:ext cx="10301269" cy="514873"/>
          </a:xfrm>
        </p:spPr>
        <p:txBody>
          <a:bodyPr/>
          <a:lstStyle>
            <a:lvl1pPr algn="ctr">
              <a:defRPr/>
            </a:lvl1pPr>
          </a:lstStyle>
          <a:p>
            <a:r>
              <a:rPr lang="en-US"/>
              <a:t>Subject</a:t>
            </a:r>
          </a:p>
        </p:txBody>
      </p:sp>
      <p:sp>
        <p:nvSpPr>
          <p:cNvPr id="7" name="Text Placeholder 5">
            <a:extLst>
              <a:ext uri="{FF2B5EF4-FFF2-40B4-BE49-F238E27FC236}">
                <a16:creationId xmlns:a16="http://schemas.microsoft.com/office/drawing/2014/main" id="{3B44A68C-63EB-349E-255E-CDCC3DF4EDB2}"/>
              </a:ext>
            </a:extLst>
          </p:cNvPr>
          <p:cNvSpPr>
            <a:spLocks noGrp="1"/>
          </p:cNvSpPr>
          <p:nvPr>
            <p:ph type="body" sz="quarter" idx="10"/>
          </p:nvPr>
        </p:nvSpPr>
        <p:spPr>
          <a:xfrm>
            <a:off x="945364" y="1729291"/>
            <a:ext cx="10301269" cy="4028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black and white logo">
            <a:extLst>
              <a:ext uri="{FF2B5EF4-FFF2-40B4-BE49-F238E27FC236}">
                <a16:creationId xmlns:a16="http://schemas.microsoft.com/office/drawing/2014/main" id="{DE47836D-80EB-A913-47E1-DB70144395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7626" y="6099678"/>
            <a:ext cx="3225959" cy="671619"/>
          </a:xfrm>
          <a:prstGeom prst="rect">
            <a:avLst/>
          </a:prstGeom>
        </p:spPr>
      </p:pic>
    </p:spTree>
    <p:extLst>
      <p:ext uri="{BB962C8B-B14F-4D97-AF65-F5344CB8AC3E}">
        <p14:creationId xmlns:p14="http://schemas.microsoft.com/office/powerpoint/2010/main" val="2249880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2">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0588CD6-0CA0-8694-6146-E9822EC38A6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1B7F6F64-B416-2D94-59AD-361FA4DC2F68}"/>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AC2E63F2-67F6-DE3B-ED0A-3ED4AA95683A}"/>
              </a:ext>
            </a:extLst>
          </p:cNvPr>
          <p:cNvSpPr>
            <a:spLocks noGrp="1"/>
          </p:cNvSpPr>
          <p:nvPr>
            <p:ph type="title" hasCustomPrompt="1"/>
          </p:nvPr>
        </p:nvSpPr>
        <p:spPr>
          <a:xfrm>
            <a:off x="531628" y="564586"/>
            <a:ext cx="10715006" cy="514873"/>
          </a:xfrm>
        </p:spPr>
        <p:txBody>
          <a:bodyPr/>
          <a:lstStyle/>
          <a:p>
            <a:r>
              <a:rPr lang="en-US"/>
              <a:t>Subject</a:t>
            </a:r>
          </a:p>
        </p:txBody>
      </p:sp>
      <p:sp>
        <p:nvSpPr>
          <p:cNvPr id="6" name="Text Placeholder 5">
            <a:extLst>
              <a:ext uri="{FF2B5EF4-FFF2-40B4-BE49-F238E27FC236}">
                <a16:creationId xmlns:a16="http://schemas.microsoft.com/office/drawing/2014/main" id="{71C151F0-6CDE-D471-7B7A-5F338212405F}"/>
              </a:ext>
            </a:extLst>
          </p:cNvPr>
          <p:cNvSpPr>
            <a:spLocks noGrp="1"/>
          </p:cNvSpPr>
          <p:nvPr>
            <p:ph type="body" sz="quarter" idx="10"/>
          </p:nvPr>
        </p:nvSpPr>
        <p:spPr>
          <a:xfrm>
            <a:off x="945365" y="1386262"/>
            <a:ext cx="10301269" cy="4370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black and white logo">
            <a:extLst>
              <a:ext uri="{FF2B5EF4-FFF2-40B4-BE49-F238E27FC236}">
                <a16:creationId xmlns:a16="http://schemas.microsoft.com/office/drawing/2014/main" id="{671D8C44-5F14-A5C4-2EDA-D9526E3EAA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7626" y="6099678"/>
            <a:ext cx="3225959" cy="671619"/>
          </a:xfrm>
          <a:prstGeom prst="rect">
            <a:avLst/>
          </a:prstGeom>
        </p:spPr>
      </p:pic>
    </p:spTree>
    <p:extLst>
      <p:ext uri="{BB962C8B-B14F-4D97-AF65-F5344CB8AC3E}">
        <p14:creationId xmlns:p14="http://schemas.microsoft.com/office/powerpoint/2010/main" val="28344938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28865C-C461-7253-8B11-F29C649AB94C}"/>
              </a:ext>
            </a:extLst>
          </p:cNvPr>
          <p:cNvSpPr/>
          <p:nvPr userDrawn="1"/>
        </p:nvSpPr>
        <p:spPr>
          <a:xfrm>
            <a:off x="5570483" y="919357"/>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 Placeholder 5">
            <a:extLst>
              <a:ext uri="{FF2B5EF4-FFF2-40B4-BE49-F238E27FC236}">
                <a16:creationId xmlns:a16="http://schemas.microsoft.com/office/drawing/2014/main" id="{929A221E-5B63-6DEF-1792-36B6DC505558}"/>
              </a:ext>
            </a:extLst>
          </p:cNvPr>
          <p:cNvSpPr>
            <a:spLocks noGrp="1"/>
          </p:cNvSpPr>
          <p:nvPr>
            <p:ph type="body" sz="quarter" idx="10"/>
          </p:nvPr>
        </p:nvSpPr>
        <p:spPr>
          <a:xfrm>
            <a:off x="945364" y="1363977"/>
            <a:ext cx="10301269" cy="4370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3">
            <a:extLst>
              <a:ext uri="{FF2B5EF4-FFF2-40B4-BE49-F238E27FC236}">
                <a16:creationId xmlns:a16="http://schemas.microsoft.com/office/drawing/2014/main" id="{9F78CCD9-916B-D553-D4D8-9334CE598757}"/>
              </a:ext>
            </a:extLst>
          </p:cNvPr>
          <p:cNvSpPr>
            <a:spLocks noGrp="1"/>
          </p:cNvSpPr>
          <p:nvPr>
            <p:ph type="title" hasCustomPrompt="1"/>
          </p:nvPr>
        </p:nvSpPr>
        <p:spPr>
          <a:xfrm>
            <a:off x="945364" y="392217"/>
            <a:ext cx="10301269" cy="514873"/>
          </a:xfrm>
        </p:spPr>
        <p:txBody>
          <a:bodyPr/>
          <a:lstStyle>
            <a:lvl1pPr algn="ctr">
              <a:defRPr/>
            </a:lvl1pPr>
          </a:lstStyle>
          <a:p>
            <a:r>
              <a:rPr lang="en-US"/>
              <a:t>Subject</a:t>
            </a:r>
          </a:p>
        </p:txBody>
      </p:sp>
      <p:sp>
        <p:nvSpPr>
          <p:cNvPr id="8" name="Rectangle 7">
            <a:extLst>
              <a:ext uri="{FF2B5EF4-FFF2-40B4-BE49-F238E27FC236}">
                <a16:creationId xmlns:a16="http://schemas.microsoft.com/office/drawing/2014/main" id="{FEB7E582-74FD-C68B-6B4B-B6CAADC7A106}"/>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520B931A-A76C-A9D1-6825-DD2AC53CAF6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209486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_Content Lis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A788AE-8BC0-D701-7C7F-D3C23B88D04C}"/>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2E27110C-F105-3361-AB06-2D399E20501D}"/>
              </a:ext>
            </a:extLst>
          </p:cNvPr>
          <p:cNvSpPr/>
          <p:nvPr userDrawn="1"/>
        </p:nvSpPr>
        <p:spPr>
          <a:xfrm>
            <a:off x="0" y="1"/>
            <a:ext cx="12192000" cy="3440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47D6E1D8-71DE-8285-B1D4-3BBE24C4C55E}"/>
              </a:ext>
            </a:extLst>
          </p:cNvPr>
          <p:cNvSpPr/>
          <p:nvPr userDrawn="1"/>
        </p:nvSpPr>
        <p:spPr>
          <a:xfrm>
            <a:off x="0" y="1038497"/>
            <a:ext cx="12191999" cy="4781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Picture Placeholder 16">
            <a:extLst>
              <a:ext uri="{FF2B5EF4-FFF2-40B4-BE49-F238E27FC236}">
                <a16:creationId xmlns:a16="http://schemas.microsoft.com/office/drawing/2014/main" id="{F2C76555-69BD-67B7-336D-333A4C5B369B}"/>
              </a:ext>
            </a:extLst>
          </p:cNvPr>
          <p:cNvSpPr>
            <a:spLocks noGrp="1"/>
          </p:cNvSpPr>
          <p:nvPr>
            <p:ph type="pic" sz="quarter" idx="11"/>
          </p:nvPr>
        </p:nvSpPr>
        <p:spPr>
          <a:xfrm>
            <a:off x="1327885" y="1338029"/>
            <a:ext cx="5190655" cy="4181939"/>
          </a:xfrm>
        </p:spPr>
        <p:txBody>
          <a:bodyPr/>
          <a:lstStyle>
            <a:lvl1pPr marL="0" indent="0">
              <a:buNone/>
              <a:defRPr>
                <a:solidFill>
                  <a:schemeClr val="tx1">
                    <a:lumMod val="20000"/>
                    <a:lumOff val="80000"/>
                  </a:schemeClr>
                </a:solidFill>
              </a:defRPr>
            </a:lvl1pPr>
          </a:lstStyle>
          <a:p>
            <a:r>
              <a:rPr lang="en-US"/>
              <a:t>Click icon to add picture</a:t>
            </a:r>
          </a:p>
        </p:txBody>
      </p:sp>
      <p:sp>
        <p:nvSpPr>
          <p:cNvPr id="3" name="Text Placeholder 2">
            <a:extLst>
              <a:ext uri="{FF2B5EF4-FFF2-40B4-BE49-F238E27FC236}">
                <a16:creationId xmlns:a16="http://schemas.microsoft.com/office/drawing/2014/main" id="{F47A456F-22A7-699C-74D8-6ED511CEC21D}"/>
              </a:ext>
            </a:extLst>
          </p:cNvPr>
          <p:cNvSpPr>
            <a:spLocks noGrp="1"/>
          </p:cNvSpPr>
          <p:nvPr>
            <p:ph type="body" sz="quarter" idx="12"/>
          </p:nvPr>
        </p:nvSpPr>
        <p:spPr>
          <a:xfrm>
            <a:off x="6792178" y="1338029"/>
            <a:ext cx="4071937" cy="4181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E362599D-286A-1C83-7D0B-57A562D0AD6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18304836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Image_Conten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36C3005-81B6-7E00-6711-DFFC03E3E215}"/>
              </a:ext>
            </a:extLst>
          </p:cNvPr>
          <p:cNvSpPr/>
          <p:nvPr userDrawn="1"/>
        </p:nvSpPr>
        <p:spPr>
          <a:xfrm>
            <a:off x="0" y="0"/>
            <a:ext cx="7358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Picture Placeholder 16">
            <a:extLst>
              <a:ext uri="{FF2B5EF4-FFF2-40B4-BE49-F238E27FC236}">
                <a16:creationId xmlns:a16="http://schemas.microsoft.com/office/drawing/2014/main" id="{26B334E7-7AB6-6EC1-2C62-59D7BD84C283}"/>
              </a:ext>
            </a:extLst>
          </p:cNvPr>
          <p:cNvSpPr>
            <a:spLocks noGrp="1"/>
          </p:cNvSpPr>
          <p:nvPr>
            <p:ph type="pic" sz="quarter" idx="12"/>
          </p:nvPr>
        </p:nvSpPr>
        <p:spPr>
          <a:xfrm>
            <a:off x="735875" y="0"/>
            <a:ext cx="4707995" cy="6858000"/>
          </a:xfrm>
        </p:spPr>
        <p:txBody>
          <a:bodyPr/>
          <a:lstStyle>
            <a:lvl1pPr marL="0" indent="0">
              <a:buNone/>
              <a:tabLst>
                <a:tab pos="2390775" algn="l"/>
              </a:tabLst>
              <a:defRPr>
                <a:solidFill>
                  <a:schemeClr val="tx1">
                    <a:lumMod val="20000"/>
                    <a:lumOff val="80000"/>
                  </a:schemeClr>
                </a:solidFill>
              </a:defRPr>
            </a:lvl1pPr>
          </a:lstStyle>
          <a:p>
            <a:r>
              <a:rPr lang="en-US"/>
              <a:t>Click icon to add picture</a:t>
            </a:r>
          </a:p>
        </p:txBody>
      </p:sp>
      <p:sp>
        <p:nvSpPr>
          <p:cNvPr id="3" name="Text Placeholder 2">
            <a:extLst>
              <a:ext uri="{FF2B5EF4-FFF2-40B4-BE49-F238E27FC236}">
                <a16:creationId xmlns:a16="http://schemas.microsoft.com/office/drawing/2014/main" id="{8A6D3533-1126-B89A-8595-68A4BEAEA3C4}"/>
              </a:ext>
            </a:extLst>
          </p:cNvPr>
          <p:cNvSpPr>
            <a:spLocks noGrp="1"/>
          </p:cNvSpPr>
          <p:nvPr>
            <p:ph type="body" sz="quarter" idx="13"/>
          </p:nvPr>
        </p:nvSpPr>
        <p:spPr>
          <a:xfrm>
            <a:off x="6184779" y="2159000"/>
            <a:ext cx="5271346" cy="3721100"/>
          </a:xfrm>
        </p:spPr>
        <p:txBody>
          <a:bodyPr/>
          <a:lstStyle>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B201D11-1072-DD40-16DB-0269EDE13763}"/>
              </a:ext>
            </a:extLst>
          </p:cNvPr>
          <p:cNvSpPr/>
          <p:nvPr userDrawn="1"/>
        </p:nvSpPr>
        <p:spPr>
          <a:xfrm>
            <a:off x="6201390" y="1704561"/>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3">
            <a:extLst>
              <a:ext uri="{FF2B5EF4-FFF2-40B4-BE49-F238E27FC236}">
                <a16:creationId xmlns:a16="http://schemas.microsoft.com/office/drawing/2014/main" id="{061DFE9B-011F-BA3F-3B1F-37B1D9F05863}"/>
              </a:ext>
            </a:extLst>
          </p:cNvPr>
          <p:cNvSpPr>
            <a:spLocks noGrp="1"/>
          </p:cNvSpPr>
          <p:nvPr>
            <p:ph type="title" hasCustomPrompt="1"/>
          </p:nvPr>
        </p:nvSpPr>
        <p:spPr>
          <a:xfrm>
            <a:off x="6096000" y="1189687"/>
            <a:ext cx="5360125" cy="514873"/>
          </a:xfrm>
        </p:spPr>
        <p:txBody>
          <a:bodyPr/>
          <a:lstStyle/>
          <a:p>
            <a:r>
              <a:rPr lang="en-US"/>
              <a:t>Subject</a:t>
            </a:r>
          </a:p>
        </p:txBody>
      </p:sp>
      <p:pic>
        <p:nvPicPr>
          <p:cNvPr id="7" name="Picture 6" descr="A black and white logo">
            <a:extLst>
              <a:ext uri="{FF2B5EF4-FFF2-40B4-BE49-F238E27FC236}">
                <a16:creationId xmlns:a16="http://schemas.microsoft.com/office/drawing/2014/main" id="{B5C6CC0C-DEB0-0838-C6F2-AC0387EFD5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10193827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ubject List Imag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19454" y="1432164"/>
            <a:ext cx="4607637" cy="43676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5809892" y="1432164"/>
            <a:ext cx="5563401" cy="4367641"/>
          </a:xfrm>
        </p:spPr>
        <p:txBody>
          <a:bodyPr/>
          <a:lstStyle>
            <a:lvl1pPr marL="0" indent="0">
              <a:buNone/>
              <a:defRPr>
                <a:solidFill>
                  <a:schemeClr val="tx1">
                    <a:lumMod val="20000"/>
                    <a:lumOff val="80000"/>
                  </a:schemeClr>
                </a:solidFill>
              </a:defRPr>
            </a:lvl1pPr>
          </a:lstStyle>
          <a:p>
            <a:r>
              <a:rPr lang="en-US"/>
              <a:t>Click icon to add picture</a:t>
            </a:r>
          </a:p>
        </p:txBody>
      </p:sp>
      <p:sp>
        <p:nvSpPr>
          <p:cNvPr id="9" name="Text Placeholder 8">
            <a:extLst>
              <a:ext uri="{FF2B5EF4-FFF2-40B4-BE49-F238E27FC236}">
                <a16:creationId xmlns:a16="http://schemas.microsoft.com/office/drawing/2014/main" id="{B55CE9FA-62B3-0C7B-5E21-BC7F09569B95}"/>
              </a:ext>
            </a:extLst>
          </p:cNvPr>
          <p:cNvSpPr>
            <a:spLocks noGrp="1"/>
          </p:cNvSpPr>
          <p:nvPr>
            <p:ph type="body" sz="quarter" idx="14"/>
          </p:nvPr>
        </p:nvSpPr>
        <p:spPr>
          <a:xfrm>
            <a:off x="983347" y="1744578"/>
            <a:ext cx="3879850" cy="3732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a:extLst>
              <a:ext uri="{FF2B5EF4-FFF2-40B4-BE49-F238E27FC236}">
                <a16:creationId xmlns:a16="http://schemas.microsoft.com/office/drawing/2014/main" id="{E45B4E86-2B63-9E91-7B49-20D5700B7B29}"/>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itle 3">
            <a:extLst>
              <a:ext uri="{FF2B5EF4-FFF2-40B4-BE49-F238E27FC236}">
                <a16:creationId xmlns:a16="http://schemas.microsoft.com/office/drawing/2014/main" id="{B0693D13-F8D8-97F2-A9A1-FC6DC96A93D0}"/>
              </a:ext>
            </a:extLst>
          </p:cNvPr>
          <p:cNvSpPr>
            <a:spLocks noGrp="1"/>
          </p:cNvSpPr>
          <p:nvPr>
            <p:ph type="title" hasCustomPrompt="1"/>
          </p:nvPr>
        </p:nvSpPr>
        <p:spPr>
          <a:xfrm>
            <a:off x="542260" y="564586"/>
            <a:ext cx="10930270" cy="514873"/>
          </a:xfrm>
        </p:spPr>
        <p:txBody>
          <a:bodyPr/>
          <a:lstStyle/>
          <a:p>
            <a:r>
              <a:rPr lang="en-US"/>
              <a:t>Subject</a:t>
            </a:r>
          </a:p>
        </p:txBody>
      </p:sp>
      <p:sp>
        <p:nvSpPr>
          <p:cNvPr id="11" name="Rectangle 10">
            <a:extLst>
              <a:ext uri="{FF2B5EF4-FFF2-40B4-BE49-F238E27FC236}">
                <a16:creationId xmlns:a16="http://schemas.microsoft.com/office/drawing/2014/main" id="{96836CF4-D071-2BE6-16FC-46E1A47812C7}"/>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5DD6A852-926A-E97A-3FB2-8380AB402A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3696991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331AE6-BFA3-DDC5-F055-05EB64926970}"/>
              </a:ext>
            </a:extLst>
          </p:cNvPr>
          <p:cNvSpPr/>
          <p:nvPr userDrawn="1"/>
        </p:nvSpPr>
        <p:spPr>
          <a:xfrm>
            <a:off x="0" y="0"/>
            <a:ext cx="12192000" cy="34337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89DD44-FCB9-FA47-6578-0E46D6E6D980}"/>
              </a:ext>
            </a:extLst>
          </p:cNvPr>
          <p:cNvSpPr/>
          <p:nvPr userDrawn="1"/>
        </p:nvSpPr>
        <p:spPr>
          <a:xfrm>
            <a:off x="0" y="3436523"/>
            <a:ext cx="12192000" cy="3433763"/>
          </a:xfrm>
          <a:prstGeom prst="rect">
            <a:avLst/>
          </a:prstGeom>
          <a:solidFill>
            <a:srgbClr val="38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B91C22-70DD-4284-8573-9B87AD5D8623}"/>
              </a:ext>
            </a:extLst>
          </p:cNvPr>
          <p:cNvSpPr/>
          <p:nvPr userDrawn="1"/>
        </p:nvSpPr>
        <p:spPr>
          <a:xfrm>
            <a:off x="0" y="660176"/>
            <a:ext cx="12192000" cy="5549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edia Placeholder 2">
            <a:extLst>
              <a:ext uri="{FF2B5EF4-FFF2-40B4-BE49-F238E27FC236}">
                <a16:creationId xmlns:a16="http://schemas.microsoft.com/office/drawing/2014/main" id="{E7E8C99E-2907-CB32-AE3B-052E89462899}"/>
              </a:ext>
            </a:extLst>
          </p:cNvPr>
          <p:cNvSpPr>
            <a:spLocks noGrp="1"/>
          </p:cNvSpPr>
          <p:nvPr>
            <p:ph type="media" sz="quarter" idx="11"/>
          </p:nvPr>
        </p:nvSpPr>
        <p:spPr>
          <a:xfrm>
            <a:off x="1892300" y="1810116"/>
            <a:ext cx="8407400" cy="3962887"/>
          </a:xfrm>
        </p:spPr>
        <p:txBody>
          <a:bodyPr/>
          <a:lstStyle>
            <a:lvl1pPr marL="0" indent="0">
              <a:buNone/>
              <a:defRPr>
                <a:solidFill>
                  <a:schemeClr val="tx1">
                    <a:lumMod val="20000"/>
                    <a:lumOff val="80000"/>
                  </a:schemeClr>
                </a:solidFill>
              </a:defRPr>
            </a:lvl1pPr>
          </a:lstStyle>
          <a:p>
            <a:r>
              <a:rPr lang="en-GB"/>
              <a:t>Click icon to add media</a:t>
            </a:r>
            <a:endParaRPr lang="en-US" dirty="0"/>
          </a:p>
        </p:txBody>
      </p:sp>
      <p:sp>
        <p:nvSpPr>
          <p:cNvPr id="5" name="Rectangle 4">
            <a:extLst>
              <a:ext uri="{FF2B5EF4-FFF2-40B4-BE49-F238E27FC236}">
                <a16:creationId xmlns:a16="http://schemas.microsoft.com/office/drawing/2014/main" id="{C2CB6F26-3117-8C0E-84DA-4C695E6D8269}"/>
              </a:ext>
            </a:extLst>
          </p:cNvPr>
          <p:cNvSpPr/>
          <p:nvPr userDrawn="1"/>
        </p:nvSpPr>
        <p:spPr>
          <a:xfrm>
            <a:off x="5589748" y="1409716"/>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17CD78BA-B00F-277F-1ADA-026A719C6159}"/>
              </a:ext>
            </a:extLst>
          </p:cNvPr>
          <p:cNvSpPr>
            <a:spLocks noGrp="1"/>
          </p:cNvSpPr>
          <p:nvPr>
            <p:ph type="title" hasCustomPrompt="1"/>
          </p:nvPr>
        </p:nvSpPr>
        <p:spPr>
          <a:xfrm>
            <a:off x="1892301" y="892083"/>
            <a:ext cx="8407400" cy="514873"/>
          </a:xfrm>
        </p:spPr>
        <p:txBody>
          <a:bodyPr/>
          <a:lstStyle>
            <a:lvl1pPr algn="ctr">
              <a:defRPr/>
            </a:lvl1pPr>
          </a:lstStyle>
          <a:p>
            <a:r>
              <a:rPr lang="en-US" dirty="0"/>
              <a:t>Subject</a:t>
            </a:r>
          </a:p>
        </p:txBody>
      </p:sp>
      <p:pic>
        <p:nvPicPr>
          <p:cNvPr id="2" name="Picture 1">
            <a:extLst>
              <a:ext uri="{FF2B5EF4-FFF2-40B4-BE49-F238E27FC236}">
                <a16:creationId xmlns:a16="http://schemas.microsoft.com/office/drawing/2014/main" id="{156E1A25-93E9-FB99-F89F-D4E109461B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126161"/>
            <a:ext cx="3953934" cy="823176"/>
          </a:xfrm>
          <a:prstGeom prst="rect">
            <a:avLst/>
          </a:prstGeom>
        </p:spPr>
      </p:pic>
    </p:spTree>
    <p:extLst>
      <p:ext uri="{BB962C8B-B14F-4D97-AF65-F5344CB8AC3E}">
        <p14:creationId xmlns:p14="http://schemas.microsoft.com/office/powerpoint/2010/main" val="42886506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ubject List Imag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818414" y="1432164"/>
            <a:ext cx="4607637" cy="43676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B3A3A"/>
              </a:solidFill>
              <a:effectLst/>
              <a:uLnTx/>
              <a:uFillTx/>
              <a:latin typeface="Arial" panose="020B0604020202020204"/>
              <a:ea typeface="+mn-ea"/>
              <a:cs typeface="+mn-cs"/>
            </a:endParaRPr>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765949" y="1432164"/>
            <a:ext cx="5563401" cy="4367641"/>
          </a:xfrm>
        </p:spPr>
        <p:txBody>
          <a:bodyPr/>
          <a:lstStyle>
            <a:lvl1pPr marL="0" indent="0">
              <a:buNone/>
              <a:defRPr>
                <a:solidFill>
                  <a:schemeClr val="tx1">
                    <a:lumMod val="20000"/>
                    <a:lumOff val="80000"/>
                  </a:schemeClr>
                </a:solidFill>
              </a:defRPr>
            </a:lvl1pPr>
          </a:lstStyle>
          <a:p>
            <a:r>
              <a:rPr lang="en-US"/>
              <a:t>Click icon to add picture</a:t>
            </a:r>
          </a:p>
        </p:txBody>
      </p:sp>
      <p:sp>
        <p:nvSpPr>
          <p:cNvPr id="5" name="Rectangle 4">
            <a:extLst>
              <a:ext uri="{FF2B5EF4-FFF2-40B4-BE49-F238E27FC236}">
                <a16:creationId xmlns:a16="http://schemas.microsoft.com/office/drawing/2014/main" id="{7CB9E592-34F8-1142-EC28-424A27507DE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3">
            <a:extLst>
              <a:ext uri="{FF2B5EF4-FFF2-40B4-BE49-F238E27FC236}">
                <a16:creationId xmlns:a16="http://schemas.microsoft.com/office/drawing/2014/main" id="{7B3D61D8-A385-F71E-11BB-F755917F7BD4}"/>
              </a:ext>
            </a:extLst>
          </p:cNvPr>
          <p:cNvSpPr>
            <a:spLocks noGrp="1"/>
          </p:cNvSpPr>
          <p:nvPr>
            <p:ph type="title" hasCustomPrompt="1"/>
          </p:nvPr>
        </p:nvSpPr>
        <p:spPr>
          <a:xfrm>
            <a:off x="542260" y="564586"/>
            <a:ext cx="10930270" cy="514873"/>
          </a:xfrm>
        </p:spPr>
        <p:txBody>
          <a:bodyPr/>
          <a:lstStyle/>
          <a:p>
            <a:r>
              <a:rPr lang="en-US"/>
              <a:t>Subject</a:t>
            </a:r>
          </a:p>
        </p:txBody>
      </p:sp>
      <p:sp>
        <p:nvSpPr>
          <p:cNvPr id="7" name="Text Placeholder 2">
            <a:extLst>
              <a:ext uri="{FF2B5EF4-FFF2-40B4-BE49-F238E27FC236}">
                <a16:creationId xmlns:a16="http://schemas.microsoft.com/office/drawing/2014/main" id="{6FF18F89-87A9-1B8C-60A2-FD4565FAFC77}"/>
              </a:ext>
            </a:extLst>
          </p:cNvPr>
          <p:cNvSpPr>
            <a:spLocks noGrp="1"/>
          </p:cNvSpPr>
          <p:nvPr>
            <p:ph type="body" sz="quarter" idx="12"/>
          </p:nvPr>
        </p:nvSpPr>
        <p:spPr>
          <a:xfrm>
            <a:off x="7086263" y="1663779"/>
            <a:ext cx="4071937" cy="39044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16112430-311A-0276-C080-7AF40DCC9225}"/>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 name="Picture 3" descr="A black and white logo">
            <a:extLst>
              <a:ext uri="{FF2B5EF4-FFF2-40B4-BE49-F238E27FC236}">
                <a16:creationId xmlns:a16="http://schemas.microsoft.com/office/drawing/2014/main" id="{8A1EDF0C-6226-CF97-CDDE-79A3992247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41491"/>
            <a:ext cx="3953934" cy="823177"/>
          </a:xfrm>
          <a:prstGeom prst="rect">
            <a:avLst/>
          </a:prstGeom>
        </p:spPr>
      </p:pic>
    </p:spTree>
    <p:extLst>
      <p:ext uri="{BB962C8B-B14F-4D97-AF65-F5344CB8AC3E}">
        <p14:creationId xmlns:p14="http://schemas.microsoft.com/office/powerpoint/2010/main" val="37161928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mparisio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C82246-647A-45E2-323C-D90460DA5673}"/>
              </a:ext>
            </a:extLst>
          </p:cNvPr>
          <p:cNvSpPr/>
          <p:nvPr userDrawn="1"/>
        </p:nvSpPr>
        <p:spPr>
          <a:xfrm>
            <a:off x="6096000" y="1559"/>
            <a:ext cx="609600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7EC0D8C0-3FA2-9B1F-A935-2A503F180F73}"/>
              </a:ext>
            </a:extLst>
          </p:cNvPr>
          <p:cNvSpPr/>
          <p:nvPr userDrawn="1"/>
        </p:nvSpPr>
        <p:spPr>
          <a:xfrm>
            <a:off x="0" y="0"/>
            <a:ext cx="12192000" cy="11464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B3A3A"/>
              </a:solidFill>
              <a:effectLst/>
              <a:uLnTx/>
              <a:uFillTx/>
              <a:latin typeface="Arial" panose="020B0604020202020204"/>
              <a:ea typeface="+mn-ea"/>
              <a:cs typeface="+mn-cs"/>
            </a:endParaRPr>
          </a:p>
        </p:txBody>
      </p:sp>
      <p:sp>
        <p:nvSpPr>
          <p:cNvPr id="9" name="Text Placeholder 8">
            <a:extLst>
              <a:ext uri="{FF2B5EF4-FFF2-40B4-BE49-F238E27FC236}">
                <a16:creationId xmlns:a16="http://schemas.microsoft.com/office/drawing/2014/main" id="{EFD6BF12-DDF3-91A8-FBAE-13CE7C536ED0}"/>
              </a:ext>
            </a:extLst>
          </p:cNvPr>
          <p:cNvSpPr>
            <a:spLocks noGrp="1"/>
          </p:cNvSpPr>
          <p:nvPr>
            <p:ph type="body" sz="quarter" idx="10" hasCustomPrompt="1"/>
          </p:nvPr>
        </p:nvSpPr>
        <p:spPr>
          <a:xfrm>
            <a:off x="2006329" y="825737"/>
            <a:ext cx="2144471"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sp>
        <p:nvSpPr>
          <p:cNvPr id="10" name="Text Placeholder 8">
            <a:extLst>
              <a:ext uri="{FF2B5EF4-FFF2-40B4-BE49-F238E27FC236}">
                <a16:creationId xmlns:a16="http://schemas.microsoft.com/office/drawing/2014/main" id="{EBD03732-9CB4-21E9-3E84-B44780DFA6CF}"/>
              </a:ext>
            </a:extLst>
          </p:cNvPr>
          <p:cNvSpPr>
            <a:spLocks noGrp="1"/>
          </p:cNvSpPr>
          <p:nvPr>
            <p:ph type="body" sz="quarter" idx="11" hasCustomPrompt="1"/>
          </p:nvPr>
        </p:nvSpPr>
        <p:spPr>
          <a:xfrm>
            <a:off x="8037653" y="825737"/>
            <a:ext cx="2151560"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sp>
        <p:nvSpPr>
          <p:cNvPr id="14" name="Picture Placeholder 16">
            <a:extLst>
              <a:ext uri="{FF2B5EF4-FFF2-40B4-BE49-F238E27FC236}">
                <a16:creationId xmlns:a16="http://schemas.microsoft.com/office/drawing/2014/main" id="{30E928A0-98F4-D157-FB0D-5D916938C8E4}"/>
              </a:ext>
            </a:extLst>
          </p:cNvPr>
          <p:cNvSpPr>
            <a:spLocks noGrp="1"/>
          </p:cNvSpPr>
          <p:nvPr>
            <p:ph type="pic" sz="quarter" idx="12"/>
          </p:nvPr>
        </p:nvSpPr>
        <p:spPr>
          <a:xfrm>
            <a:off x="1093462" y="1992550"/>
            <a:ext cx="3970207" cy="3840561"/>
          </a:xfrm>
        </p:spPr>
        <p:txBody>
          <a:bodyPr/>
          <a:lstStyle>
            <a:lvl1pPr marL="0" indent="0">
              <a:buFont typeface="Arial" panose="020B0604020202020204" pitchFamily="34" charset="0"/>
              <a:buNone/>
              <a:defRPr>
                <a:solidFill>
                  <a:schemeClr val="tx1">
                    <a:lumMod val="20000"/>
                    <a:lumOff val="80000"/>
                  </a:schemeClr>
                </a:solidFill>
              </a:defRPr>
            </a:lvl1pPr>
          </a:lstStyle>
          <a:p>
            <a:r>
              <a:rPr lang="en-US"/>
              <a:t>Click icon to add picture</a:t>
            </a:r>
          </a:p>
        </p:txBody>
      </p:sp>
      <p:sp>
        <p:nvSpPr>
          <p:cNvPr id="15" name="Picture Placeholder 16">
            <a:extLst>
              <a:ext uri="{FF2B5EF4-FFF2-40B4-BE49-F238E27FC236}">
                <a16:creationId xmlns:a16="http://schemas.microsoft.com/office/drawing/2014/main" id="{DC1BD18F-9C1F-CE3B-5320-6A01E731D037}"/>
              </a:ext>
            </a:extLst>
          </p:cNvPr>
          <p:cNvSpPr>
            <a:spLocks noGrp="1"/>
          </p:cNvSpPr>
          <p:nvPr>
            <p:ph type="pic" sz="quarter" idx="13"/>
          </p:nvPr>
        </p:nvSpPr>
        <p:spPr>
          <a:xfrm>
            <a:off x="7128330" y="1992550"/>
            <a:ext cx="3970207" cy="3840561"/>
          </a:xfrm>
        </p:spPr>
        <p:txBody>
          <a:bodyPr/>
          <a:lstStyle>
            <a:lvl1pPr marL="0" indent="0">
              <a:buNone/>
              <a:defRPr>
                <a:solidFill>
                  <a:schemeClr val="tx2"/>
                </a:solidFill>
              </a:defRPr>
            </a:lvl1pPr>
          </a:lstStyle>
          <a:p>
            <a:r>
              <a:rPr lang="en-US"/>
              <a:t>Click icon to add picture</a:t>
            </a:r>
          </a:p>
        </p:txBody>
      </p:sp>
      <p:pic>
        <p:nvPicPr>
          <p:cNvPr id="7" name="Picture 6" descr="A black and white logo">
            <a:extLst>
              <a:ext uri="{FF2B5EF4-FFF2-40B4-BE49-F238E27FC236}">
                <a16:creationId xmlns:a16="http://schemas.microsoft.com/office/drawing/2014/main" id="{5D02C02F-B217-F5C1-C9C4-728B29219D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3535448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with Imag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AAB5210-DB33-FA0D-AB71-16656496DD56}"/>
              </a:ext>
            </a:extLst>
          </p:cNvPr>
          <p:cNvSpPr/>
          <p:nvPr userDrawn="1"/>
        </p:nvSpPr>
        <p:spPr>
          <a:xfrm>
            <a:off x="-1" y="0"/>
            <a:ext cx="489348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Picture Placeholder 16">
            <a:extLst>
              <a:ext uri="{FF2B5EF4-FFF2-40B4-BE49-F238E27FC236}">
                <a16:creationId xmlns:a16="http://schemas.microsoft.com/office/drawing/2014/main" id="{EC30C41B-1DCC-2D43-557F-8BE3F3AD1ECE}"/>
              </a:ext>
            </a:extLst>
          </p:cNvPr>
          <p:cNvSpPr>
            <a:spLocks noGrp="1"/>
          </p:cNvSpPr>
          <p:nvPr>
            <p:ph type="pic" sz="quarter" idx="12"/>
          </p:nvPr>
        </p:nvSpPr>
        <p:spPr>
          <a:xfrm>
            <a:off x="4893481" y="0"/>
            <a:ext cx="7298518" cy="6858000"/>
          </a:xfrm>
        </p:spPr>
        <p:txBody>
          <a:bodyPr/>
          <a:lstStyle>
            <a:lvl1pPr marL="0" indent="0">
              <a:buNone/>
              <a:defRPr>
                <a:solidFill>
                  <a:schemeClr val="bg2">
                    <a:lumMod val="90000"/>
                  </a:schemeClr>
                </a:solidFill>
              </a:defRPr>
            </a:lvl1pPr>
          </a:lstStyle>
          <a:p>
            <a:r>
              <a:rPr lang="en-US"/>
              <a:t>Click icon to add picture</a:t>
            </a:r>
          </a:p>
        </p:txBody>
      </p:sp>
      <p:pic>
        <p:nvPicPr>
          <p:cNvPr id="10" name="Picture 9">
            <a:extLst>
              <a:ext uri="{FF2B5EF4-FFF2-40B4-BE49-F238E27FC236}">
                <a16:creationId xmlns:a16="http://schemas.microsoft.com/office/drawing/2014/main" id="{92C47B43-BC70-E93F-DF10-CAE3FD4DA7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5901" y="6354069"/>
            <a:ext cx="1240300" cy="372089"/>
          </a:xfrm>
          <a:prstGeom prst="rect">
            <a:avLst/>
          </a:prstGeom>
        </p:spPr>
      </p:pic>
      <p:sp>
        <p:nvSpPr>
          <p:cNvPr id="5" name="Text Placeholder 2">
            <a:extLst>
              <a:ext uri="{FF2B5EF4-FFF2-40B4-BE49-F238E27FC236}">
                <a16:creationId xmlns:a16="http://schemas.microsoft.com/office/drawing/2014/main" id="{2DED92EB-8CC2-FD01-1B5D-F10255BA20ED}"/>
              </a:ext>
            </a:extLst>
          </p:cNvPr>
          <p:cNvSpPr>
            <a:spLocks noGrp="1"/>
          </p:cNvSpPr>
          <p:nvPr>
            <p:ph type="body" sz="quarter" idx="13"/>
          </p:nvPr>
        </p:nvSpPr>
        <p:spPr>
          <a:xfrm>
            <a:off x="670306" y="1552353"/>
            <a:ext cx="3540654" cy="43699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ABEADEEE-3F80-072C-73B2-EBCBE009BCF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itle 3">
            <a:extLst>
              <a:ext uri="{FF2B5EF4-FFF2-40B4-BE49-F238E27FC236}">
                <a16:creationId xmlns:a16="http://schemas.microsoft.com/office/drawing/2014/main" id="{73ED5988-E54D-C8EE-8F25-D1FE4B9C96A2}"/>
              </a:ext>
            </a:extLst>
          </p:cNvPr>
          <p:cNvSpPr>
            <a:spLocks noGrp="1"/>
          </p:cNvSpPr>
          <p:nvPr>
            <p:ph type="title" hasCustomPrompt="1"/>
          </p:nvPr>
        </p:nvSpPr>
        <p:spPr>
          <a:xfrm>
            <a:off x="542260" y="564586"/>
            <a:ext cx="3668700" cy="514873"/>
          </a:xfrm>
        </p:spPr>
        <p:txBody>
          <a:bodyPr/>
          <a:lstStyle>
            <a:lvl1pPr>
              <a:defRPr>
                <a:solidFill>
                  <a:schemeClr val="bg1"/>
                </a:solidFill>
              </a:defRPr>
            </a:lvl1pPr>
          </a:lstStyle>
          <a:p>
            <a:r>
              <a:rPr lang="en-US"/>
              <a:t>Subject</a:t>
            </a:r>
          </a:p>
        </p:txBody>
      </p:sp>
      <p:pic>
        <p:nvPicPr>
          <p:cNvPr id="2" name="Picture 1" descr="A black and white logo">
            <a:extLst>
              <a:ext uri="{FF2B5EF4-FFF2-40B4-BE49-F238E27FC236}">
                <a16:creationId xmlns:a16="http://schemas.microsoft.com/office/drawing/2014/main" id="{83205C06-369C-BF1B-E6DB-B68DC3305A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3310637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ent with Image 2">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62070F-9861-707E-50EA-F2E01DC8B23B}"/>
              </a:ext>
            </a:extLst>
          </p:cNvPr>
          <p:cNvSpPr/>
          <p:nvPr userDrawn="1"/>
        </p:nvSpPr>
        <p:spPr>
          <a:xfrm>
            <a:off x="1" y="845"/>
            <a:ext cx="627126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82C173A6-3CD8-8FD5-C13A-822EB67D2469}"/>
              </a:ext>
            </a:extLst>
          </p:cNvPr>
          <p:cNvSpPr/>
          <p:nvPr userDrawn="1"/>
        </p:nvSpPr>
        <p:spPr>
          <a:xfrm>
            <a:off x="0" y="1528564"/>
            <a:ext cx="12192000" cy="39544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Picture Placeholder 16">
            <a:extLst>
              <a:ext uri="{FF2B5EF4-FFF2-40B4-BE49-F238E27FC236}">
                <a16:creationId xmlns:a16="http://schemas.microsoft.com/office/drawing/2014/main" id="{5741B8D7-7BA3-2EF9-4F00-5377B9F0E263}"/>
              </a:ext>
            </a:extLst>
          </p:cNvPr>
          <p:cNvSpPr>
            <a:spLocks noGrp="1"/>
          </p:cNvSpPr>
          <p:nvPr>
            <p:ph type="pic" sz="quarter" idx="12"/>
          </p:nvPr>
        </p:nvSpPr>
        <p:spPr>
          <a:xfrm>
            <a:off x="875283" y="1528564"/>
            <a:ext cx="5395977" cy="3954462"/>
          </a:xfrm>
        </p:spPr>
        <p:txBody>
          <a:bodyPr/>
          <a:lstStyle>
            <a:lvl1pPr marL="0" indent="0">
              <a:buNone/>
              <a:defRPr>
                <a:solidFill>
                  <a:schemeClr val="bg2">
                    <a:lumMod val="90000"/>
                  </a:schemeClr>
                </a:solidFill>
              </a:defRPr>
            </a:lvl1pPr>
          </a:lstStyle>
          <a:p>
            <a:r>
              <a:rPr lang="en-US"/>
              <a:t>Click icon to add picture</a:t>
            </a:r>
          </a:p>
        </p:txBody>
      </p:sp>
      <p:sp>
        <p:nvSpPr>
          <p:cNvPr id="4" name="Rectangle 3">
            <a:extLst>
              <a:ext uri="{FF2B5EF4-FFF2-40B4-BE49-F238E27FC236}">
                <a16:creationId xmlns:a16="http://schemas.microsoft.com/office/drawing/2014/main" id="{468EF6A0-7FD0-402B-D048-B6217D95249F}"/>
              </a:ext>
            </a:extLst>
          </p:cNvPr>
          <p:cNvSpPr/>
          <p:nvPr userDrawn="1"/>
        </p:nvSpPr>
        <p:spPr>
          <a:xfrm>
            <a:off x="6594857" y="235261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3">
            <a:extLst>
              <a:ext uri="{FF2B5EF4-FFF2-40B4-BE49-F238E27FC236}">
                <a16:creationId xmlns:a16="http://schemas.microsoft.com/office/drawing/2014/main" id="{1E676CDA-EF44-5B85-5DDD-0FBD35AA2845}"/>
              </a:ext>
            </a:extLst>
          </p:cNvPr>
          <p:cNvSpPr>
            <a:spLocks noGrp="1"/>
          </p:cNvSpPr>
          <p:nvPr>
            <p:ph type="title" hasCustomPrompt="1"/>
          </p:nvPr>
        </p:nvSpPr>
        <p:spPr>
          <a:xfrm>
            <a:off x="6517663" y="1837743"/>
            <a:ext cx="4799054" cy="514873"/>
          </a:xfrm>
        </p:spPr>
        <p:txBody>
          <a:bodyPr/>
          <a:lstStyle>
            <a:lvl1pPr>
              <a:defRPr>
                <a:solidFill>
                  <a:schemeClr val="bg1"/>
                </a:solidFill>
              </a:defRPr>
            </a:lvl1pPr>
          </a:lstStyle>
          <a:p>
            <a:r>
              <a:rPr lang="en-US"/>
              <a:t>Subject</a:t>
            </a:r>
          </a:p>
        </p:txBody>
      </p:sp>
      <p:sp>
        <p:nvSpPr>
          <p:cNvPr id="14" name="Text Placeholder 2">
            <a:extLst>
              <a:ext uri="{FF2B5EF4-FFF2-40B4-BE49-F238E27FC236}">
                <a16:creationId xmlns:a16="http://schemas.microsoft.com/office/drawing/2014/main" id="{2B13DC3B-CB39-4583-0BF9-04B24344A83A}"/>
              </a:ext>
            </a:extLst>
          </p:cNvPr>
          <p:cNvSpPr>
            <a:spLocks noGrp="1"/>
          </p:cNvSpPr>
          <p:nvPr>
            <p:ph type="body" sz="quarter" idx="13"/>
          </p:nvPr>
        </p:nvSpPr>
        <p:spPr>
          <a:xfrm>
            <a:off x="6594856" y="2661795"/>
            <a:ext cx="4799053" cy="24843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black and white logo">
            <a:extLst>
              <a:ext uri="{FF2B5EF4-FFF2-40B4-BE49-F238E27FC236}">
                <a16:creationId xmlns:a16="http://schemas.microsoft.com/office/drawing/2014/main" id="{121C5205-D648-6E89-38BF-C8843735F6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14794497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ubject List Image 3">
    <p:bg>
      <p:bgPr>
        <a:solidFill>
          <a:schemeClr val="bg1"/>
        </a:solidFill>
        <a:effectLst/>
      </p:bgPr>
    </p:bg>
    <p:spTree>
      <p:nvGrpSpPr>
        <p:cNvPr id="1" name=""/>
        <p:cNvGrpSpPr/>
        <p:nvPr/>
      </p:nvGrpSpPr>
      <p:grpSpPr>
        <a:xfrm>
          <a:off x="0" y="0"/>
          <a:ext cx="0" cy="0"/>
          <a:chOff x="0" y="0"/>
          <a:chExt cx="0" cy="0"/>
        </a:xfrm>
      </p:grpSpPr>
      <p:sp>
        <p:nvSpPr>
          <p:cNvPr id="9" name="Picture Placeholder 16">
            <a:extLst>
              <a:ext uri="{FF2B5EF4-FFF2-40B4-BE49-F238E27FC236}">
                <a16:creationId xmlns:a16="http://schemas.microsoft.com/office/drawing/2014/main" id="{13CAECCD-F85D-EB32-1B72-151777F6E34F}"/>
              </a:ext>
            </a:extLst>
          </p:cNvPr>
          <p:cNvSpPr>
            <a:spLocks noGrp="1"/>
          </p:cNvSpPr>
          <p:nvPr>
            <p:ph type="pic" sz="quarter" idx="12"/>
          </p:nvPr>
        </p:nvSpPr>
        <p:spPr>
          <a:xfrm>
            <a:off x="6709893" y="0"/>
            <a:ext cx="5482108" cy="6858000"/>
          </a:xfrm>
        </p:spPr>
        <p:txBody>
          <a:bodyPr/>
          <a:lstStyle>
            <a:lvl1pPr marL="0" indent="0">
              <a:buNone/>
              <a:defRPr>
                <a:solidFill>
                  <a:schemeClr val="bg2">
                    <a:lumMod val="90000"/>
                  </a:schemeClr>
                </a:solidFill>
              </a:defRPr>
            </a:lvl1pPr>
          </a:lstStyle>
          <a:p>
            <a:r>
              <a:rPr lang="en-US"/>
              <a:t>Click icon to add picture</a:t>
            </a:r>
          </a:p>
        </p:txBody>
      </p:sp>
      <p:sp>
        <p:nvSpPr>
          <p:cNvPr id="7" name="Rectangle 6">
            <a:extLst>
              <a:ext uri="{FF2B5EF4-FFF2-40B4-BE49-F238E27FC236}">
                <a16:creationId xmlns:a16="http://schemas.microsoft.com/office/drawing/2014/main" id="{2F229113-AA2F-D751-F60B-165F7430A556}"/>
              </a:ext>
            </a:extLst>
          </p:cNvPr>
          <p:cNvSpPr/>
          <p:nvPr userDrawn="1"/>
        </p:nvSpPr>
        <p:spPr>
          <a:xfrm>
            <a:off x="0" y="6137909"/>
            <a:ext cx="12192000" cy="720091"/>
          </a:xfrm>
          <a:prstGeom prst="rect">
            <a:avLst/>
          </a:prstGeom>
          <a:solidFill>
            <a:srgbClr val="3838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ext Placeholder 15">
            <a:extLst>
              <a:ext uri="{FF2B5EF4-FFF2-40B4-BE49-F238E27FC236}">
                <a16:creationId xmlns:a16="http://schemas.microsoft.com/office/drawing/2014/main" id="{10B0BBB3-4BD7-6631-18FE-048C2B565A5B}"/>
              </a:ext>
            </a:extLst>
          </p:cNvPr>
          <p:cNvSpPr>
            <a:spLocks noGrp="1"/>
          </p:cNvSpPr>
          <p:nvPr>
            <p:ph type="body" sz="quarter" idx="13"/>
          </p:nvPr>
        </p:nvSpPr>
        <p:spPr>
          <a:xfrm>
            <a:off x="731280" y="1346292"/>
            <a:ext cx="5364720" cy="4624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Rectangle 18">
            <a:extLst>
              <a:ext uri="{FF2B5EF4-FFF2-40B4-BE49-F238E27FC236}">
                <a16:creationId xmlns:a16="http://schemas.microsoft.com/office/drawing/2014/main" id="{27900546-A2F0-9379-0EB4-D91BEA0B30B5}"/>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Title 3">
            <a:extLst>
              <a:ext uri="{FF2B5EF4-FFF2-40B4-BE49-F238E27FC236}">
                <a16:creationId xmlns:a16="http://schemas.microsoft.com/office/drawing/2014/main" id="{3E4CE373-8CE9-0C0B-483E-5F296953E178}"/>
              </a:ext>
            </a:extLst>
          </p:cNvPr>
          <p:cNvSpPr>
            <a:spLocks noGrp="1"/>
          </p:cNvSpPr>
          <p:nvPr>
            <p:ph type="title" hasCustomPrompt="1"/>
          </p:nvPr>
        </p:nvSpPr>
        <p:spPr>
          <a:xfrm>
            <a:off x="542260" y="564586"/>
            <a:ext cx="5553740" cy="514873"/>
          </a:xfrm>
        </p:spPr>
        <p:txBody>
          <a:bodyPr/>
          <a:lstStyle/>
          <a:p>
            <a:r>
              <a:rPr lang="en-US"/>
              <a:t>Subject</a:t>
            </a:r>
          </a:p>
        </p:txBody>
      </p:sp>
      <p:pic>
        <p:nvPicPr>
          <p:cNvPr id="4" name="Picture 3">
            <a:extLst>
              <a:ext uri="{FF2B5EF4-FFF2-40B4-BE49-F238E27FC236}">
                <a16:creationId xmlns:a16="http://schemas.microsoft.com/office/drawing/2014/main" id="{695F53C9-DF57-5485-8F17-809ED763EA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83826"/>
            <a:ext cx="3953934" cy="823176"/>
          </a:xfrm>
          <a:prstGeom prst="rect">
            <a:avLst/>
          </a:prstGeom>
        </p:spPr>
      </p:pic>
    </p:spTree>
    <p:extLst>
      <p:ext uri="{BB962C8B-B14F-4D97-AF65-F5344CB8AC3E}">
        <p14:creationId xmlns:p14="http://schemas.microsoft.com/office/powerpoint/2010/main" val="25355667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 images with tex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5394C45-7A42-3190-B477-1D0B9CA804F0}"/>
              </a:ext>
            </a:extLst>
          </p:cNvPr>
          <p:cNvSpPr/>
          <p:nvPr userDrawn="1"/>
        </p:nvSpPr>
        <p:spPr>
          <a:xfrm>
            <a:off x="0" y="2209"/>
            <a:ext cx="12192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78B345BE-8AD0-1C91-1F45-D18E28D2161E}"/>
              </a:ext>
            </a:extLst>
          </p:cNvPr>
          <p:cNvSpPr/>
          <p:nvPr userDrawn="1"/>
        </p:nvSpPr>
        <p:spPr>
          <a:xfrm>
            <a:off x="806345" y="702987"/>
            <a:ext cx="10599627" cy="53791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B3A3A"/>
              </a:solidFill>
              <a:effectLst/>
              <a:uLnTx/>
              <a:uFillTx/>
              <a:latin typeface="Arial" panose="020B0604020202020204"/>
              <a:ea typeface="+mn-ea"/>
              <a:cs typeface="+mn-cs"/>
            </a:endParaRPr>
          </a:p>
        </p:txBody>
      </p:sp>
      <p:sp>
        <p:nvSpPr>
          <p:cNvPr id="8" name="Picture Placeholder 7">
            <a:extLst>
              <a:ext uri="{FF2B5EF4-FFF2-40B4-BE49-F238E27FC236}">
                <a16:creationId xmlns:a16="http://schemas.microsoft.com/office/drawing/2014/main" id="{DC01FB15-58C5-F47B-2CD2-2070D2D1DF69}"/>
              </a:ext>
            </a:extLst>
          </p:cNvPr>
          <p:cNvSpPr>
            <a:spLocks noGrp="1"/>
          </p:cNvSpPr>
          <p:nvPr>
            <p:ph type="pic" sz="quarter" idx="10"/>
          </p:nvPr>
        </p:nvSpPr>
        <p:spPr>
          <a:xfrm>
            <a:off x="1451082" y="1570778"/>
            <a:ext cx="1889760" cy="3066326"/>
          </a:xfrm>
        </p:spPr>
        <p:txBody>
          <a:bodyPr/>
          <a:lstStyle>
            <a:lvl1pPr>
              <a:defRPr>
                <a:solidFill>
                  <a:schemeClr val="bg2"/>
                </a:solidFill>
              </a:defRPr>
            </a:lvl1pPr>
          </a:lstStyle>
          <a:p>
            <a:r>
              <a:rPr lang="en-US"/>
              <a:t>Click icon to add picture</a:t>
            </a:r>
          </a:p>
        </p:txBody>
      </p:sp>
      <p:sp>
        <p:nvSpPr>
          <p:cNvPr id="20" name="Picture Placeholder 7">
            <a:extLst>
              <a:ext uri="{FF2B5EF4-FFF2-40B4-BE49-F238E27FC236}">
                <a16:creationId xmlns:a16="http://schemas.microsoft.com/office/drawing/2014/main" id="{46BB167A-579F-490C-C548-39A6D557502F}"/>
              </a:ext>
            </a:extLst>
          </p:cNvPr>
          <p:cNvSpPr>
            <a:spLocks noGrp="1"/>
          </p:cNvSpPr>
          <p:nvPr>
            <p:ph type="pic" sz="quarter" idx="11"/>
          </p:nvPr>
        </p:nvSpPr>
        <p:spPr>
          <a:xfrm>
            <a:off x="3906900" y="1570778"/>
            <a:ext cx="1889760" cy="3066326"/>
          </a:xfrm>
        </p:spPr>
        <p:txBody>
          <a:bodyPr/>
          <a:lstStyle>
            <a:lvl1pPr>
              <a:defRPr>
                <a:solidFill>
                  <a:schemeClr val="bg2"/>
                </a:solidFill>
              </a:defRPr>
            </a:lvl1pPr>
          </a:lstStyle>
          <a:p>
            <a:r>
              <a:rPr lang="en-US"/>
              <a:t>Click icon to add picture</a:t>
            </a:r>
          </a:p>
        </p:txBody>
      </p:sp>
      <p:sp>
        <p:nvSpPr>
          <p:cNvPr id="21" name="Picture Placeholder 7">
            <a:extLst>
              <a:ext uri="{FF2B5EF4-FFF2-40B4-BE49-F238E27FC236}">
                <a16:creationId xmlns:a16="http://schemas.microsoft.com/office/drawing/2014/main" id="{D0AB5C2A-7D57-AA04-455B-9C8DA12D893F}"/>
              </a:ext>
            </a:extLst>
          </p:cNvPr>
          <p:cNvSpPr>
            <a:spLocks noGrp="1"/>
          </p:cNvSpPr>
          <p:nvPr>
            <p:ph type="pic" sz="quarter" idx="12"/>
          </p:nvPr>
        </p:nvSpPr>
        <p:spPr>
          <a:xfrm>
            <a:off x="6416608" y="1571835"/>
            <a:ext cx="1889760" cy="3066326"/>
          </a:xfrm>
        </p:spPr>
        <p:txBody>
          <a:bodyPr/>
          <a:lstStyle>
            <a:lvl1pPr>
              <a:defRPr>
                <a:solidFill>
                  <a:schemeClr val="bg2"/>
                </a:solidFill>
              </a:defRPr>
            </a:lvl1pPr>
          </a:lstStyle>
          <a:p>
            <a:r>
              <a:rPr lang="en-US"/>
              <a:t>Click icon to add picture</a:t>
            </a:r>
          </a:p>
        </p:txBody>
      </p:sp>
      <p:sp>
        <p:nvSpPr>
          <p:cNvPr id="22" name="Picture Placeholder 7">
            <a:extLst>
              <a:ext uri="{FF2B5EF4-FFF2-40B4-BE49-F238E27FC236}">
                <a16:creationId xmlns:a16="http://schemas.microsoft.com/office/drawing/2014/main" id="{992ABB34-0E49-2FF7-911A-D601F6B38A94}"/>
              </a:ext>
            </a:extLst>
          </p:cNvPr>
          <p:cNvSpPr>
            <a:spLocks noGrp="1"/>
          </p:cNvSpPr>
          <p:nvPr>
            <p:ph type="pic" sz="quarter" idx="13"/>
          </p:nvPr>
        </p:nvSpPr>
        <p:spPr>
          <a:xfrm>
            <a:off x="8872426" y="1570778"/>
            <a:ext cx="1889760" cy="3066326"/>
          </a:xfrm>
        </p:spPr>
        <p:txBody>
          <a:bodyPr/>
          <a:lstStyle>
            <a:lvl1pPr>
              <a:defRPr>
                <a:solidFill>
                  <a:schemeClr val="bg2"/>
                </a:solidFill>
              </a:defRPr>
            </a:lvl1pPr>
          </a:lstStyle>
          <a:p>
            <a:r>
              <a:rPr lang="en-US"/>
              <a:t>Click icon to add picture</a:t>
            </a:r>
          </a:p>
        </p:txBody>
      </p:sp>
      <p:sp>
        <p:nvSpPr>
          <p:cNvPr id="24" name="Text Placeholder 23">
            <a:extLst>
              <a:ext uri="{FF2B5EF4-FFF2-40B4-BE49-F238E27FC236}">
                <a16:creationId xmlns:a16="http://schemas.microsoft.com/office/drawing/2014/main" id="{583F1749-A4B3-F99A-12D8-7D1FF75B71D0}"/>
              </a:ext>
            </a:extLst>
          </p:cNvPr>
          <p:cNvSpPr>
            <a:spLocks noGrp="1"/>
          </p:cNvSpPr>
          <p:nvPr>
            <p:ph type="body" sz="quarter" idx="14" hasCustomPrompt="1"/>
          </p:nvPr>
        </p:nvSpPr>
        <p:spPr>
          <a:xfrm>
            <a:off x="1423508" y="478822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5" name="Text Placeholder 23">
            <a:extLst>
              <a:ext uri="{FF2B5EF4-FFF2-40B4-BE49-F238E27FC236}">
                <a16:creationId xmlns:a16="http://schemas.microsoft.com/office/drawing/2014/main" id="{F801D4AA-7A72-AE92-AE58-28F24B1D101E}"/>
              </a:ext>
            </a:extLst>
          </p:cNvPr>
          <p:cNvSpPr>
            <a:spLocks noGrp="1"/>
          </p:cNvSpPr>
          <p:nvPr>
            <p:ph type="body" sz="quarter" idx="15" hasCustomPrompt="1"/>
          </p:nvPr>
        </p:nvSpPr>
        <p:spPr>
          <a:xfrm>
            <a:off x="3892930" y="4787784"/>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6" name="Text Placeholder 23">
            <a:extLst>
              <a:ext uri="{FF2B5EF4-FFF2-40B4-BE49-F238E27FC236}">
                <a16:creationId xmlns:a16="http://schemas.microsoft.com/office/drawing/2014/main" id="{14FA6A96-3F5B-0C26-8E74-C4D14C3FC55F}"/>
              </a:ext>
            </a:extLst>
          </p:cNvPr>
          <p:cNvSpPr>
            <a:spLocks noGrp="1"/>
          </p:cNvSpPr>
          <p:nvPr>
            <p:ph type="body" sz="quarter" idx="16" hasCustomPrompt="1"/>
          </p:nvPr>
        </p:nvSpPr>
        <p:spPr>
          <a:xfrm>
            <a:off x="6402638" y="4787784"/>
            <a:ext cx="1917700" cy="530529"/>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7" name="Text Placeholder 23">
            <a:extLst>
              <a:ext uri="{FF2B5EF4-FFF2-40B4-BE49-F238E27FC236}">
                <a16:creationId xmlns:a16="http://schemas.microsoft.com/office/drawing/2014/main" id="{C6AB049C-49F1-232F-3A12-49DE98C4CC69}"/>
              </a:ext>
            </a:extLst>
          </p:cNvPr>
          <p:cNvSpPr>
            <a:spLocks noGrp="1"/>
          </p:cNvSpPr>
          <p:nvPr>
            <p:ph type="body" sz="quarter" idx="17" hasCustomPrompt="1"/>
          </p:nvPr>
        </p:nvSpPr>
        <p:spPr>
          <a:xfrm>
            <a:off x="8872060" y="478650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3" name="Text Placeholder 2">
            <a:extLst>
              <a:ext uri="{FF2B5EF4-FFF2-40B4-BE49-F238E27FC236}">
                <a16:creationId xmlns:a16="http://schemas.microsoft.com/office/drawing/2014/main" id="{F4EBD642-7A87-52D3-32A4-48B3B98266FC}"/>
              </a:ext>
            </a:extLst>
          </p:cNvPr>
          <p:cNvSpPr>
            <a:spLocks noGrp="1"/>
          </p:cNvSpPr>
          <p:nvPr>
            <p:ph type="body" sz="quarter" idx="18" hasCustomPrompt="1"/>
          </p:nvPr>
        </p:nvSpPr>
        <p:spPr>
          <a:xfrm>
            <a:off x="4278816" y="363826"/>
            <a:ext cx="3654684" cy="690325"/>
          </a:xfrm>
          <a:solidFill>
            <a:schemeClr val="bg1"/>
          </a:solidFill>
        </p:spPr>
        <p:txBody>
          <a:bodyPr anchor="ctr">
            <a:normAutofit/>
          </a:bodyPr>
          <a:lstStyle>
            <a:lvl1pPr marL="0" indent="0" algn="ctr">
              <a:buNone/>
              <a:defRPr sz="2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pic>
        <p:nvPicPr>
          <p:cNvPr id="6" name="Picture 5" descr="A black and white logo">
            <a:extLst>
              <a:ext uri="{FF2B5EF4-FFF2-40B4-BE49-F238E27FC236}">
                <a16:creationId xmlns:a16="http://schemas.microsoft.com/office/drawing/2014/main" id="{8F58C3C4-DC8E-3A6B-4BA6-89918FE0F0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4"/>
            <a:ext cx="3953934" cy="823177"/>
          </a:xfrm>
          <a:prstGeom prst="rect">
            <a:avLst/>
          </a:prstGeom>
        </p:spPr>
      </p:pic>
    </p:spTree>
    <p:extLst>
      <p:ext uri="{BB962C8B-B14F-4D97-AF65-F5344CB8AC3E}">
        <p14:creationId xmlns:p14="http://schemas.microsoft.com/office/powerpoint/2010/main" val="3950944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Image with 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FAB5A1-8318-C64C-6E6C-D14E04B5865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 name="Picture 1" descr="A black and white logo">
            <a:extLst>
              <a:ext uri="{FF2B5EF4-FFF2-40B4-BE49-F238E27FC236}">
                <a16:creationId xmlns:a16="http://schemas.microsoft.com/office/drawing/2014/main" id="{B914E325-A055-3847-A9D7-740CE75D80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7"/>
            <a:ext cx="3953934" cy="823177"/>
          </a:xfrm>
          <a:prstGeom prst="rect">
            <a:avLst/>
          </a:prstGeom>
        </p:spPr>
      </p:pic>
    </p:spTree>
    <p:extLst>
      <p:ext uri="{BB962C8B-B14F-4D97-AF65-F5344CB8AC3E}">
        <p14:creationId xmlns:p14="http://schemas.microsoft.com/office/powerpoint/2010/main" val="99837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 with Titl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6D1F4-9659-D516-8444-BB990ECC2995}"/>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889502CD-4B79-7849-A798-9E65F06D326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24557"/>
            <a:ext cx="3953934" cy="823176"/>
          </a:xfrm>
          <a:prstGeom prst="rect">
            <a:avLst/>
          </a:prstGeom>
        </p:spPr>
      </p:pic>
    </p:spTree>
    <p:extLst>
      <p:ext uri="{BB962C8B-B14F-4D97-AF65-F5344CB8AC3E}">
        <p14:creationId xmlns:p14="http://schemas.microsoft.com/office/powerpoint/2010/main" val="18233416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E06C13-0637-953B-2387-A947B2C2DF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1"/>
            <a:ext cx="12192000" cy="6858001"/>
          </a:xfrm>
          <a:prstGeom prst="rect">
            <a:avLst/>
          </a:prstGeom>
        </p:spPr>
      </p:pic>
      <p:sp>
        <p:nvSpPr>
          <p:cNvPr id="8" name="Прямоугольник 36">
            <a:extLst>
              <a:ext uri="{FF2B5EF4-FFF2-40B4-BE49-F238E27FC236}">
                <a16:creationId xmlns:a16="http://schemas.microsoft.com/office/drawing/2014/main" id="{A0A56D92-233D-DC6B-7480-22CB1119BEBB}"/>
              </a:ext>
            </a:extLst>
          </p:cNvPr>
          <p:cNvSpPr/>
          <p:nvPr userDrawn="1"/>
        </p:nvSpPr>
        <p:spPr>
          <a:xfrm>
            <a:off x="0" y="1720002"/>
            <a:ext cx="12192000" cy="5137998"/>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descr="Background pattern&#10;&#10;Description automatically generated">
            <a:extLst>
              <a:ext uri="{FF2B5EF4-FFF2-40B4-BE49-F238E27FC236}">
                <a16:creationId xmlns:a16="http://schemas.microsoft.com/office/drawing/2014/main" id="{1B0FB3EF-59B3-D738-9E1A-B562FEE32C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 y="0"/>
            <a:ext cx="12192004" cy="1720002"/>
          </a:xfrm>
          <a:prstGeom prst="rect">
            <a:avLst/>
          </a:prstGeom>
        </p:spPr>
      </p:pic>
      <p:sp>
        <p:nvSpPr>
          <p:cNvPr id="10" name="Прямоугольник 36">
            <a:extLst>
              <a:ext uri="{FF2B5EF4-FFF2-40B4-BE49-F238E27FC236}">
                <a16:creationId xmlns:a16="http://schemas.microsoft.com/office/drawing/2014/main" id="{9AB06983-CA7D-FC9F-74B0-219A66BFAF97}"/>
              </a:ext>
            </a:extLst>
          </p:cNvPr>
          <p:cNvSpPr/>
          <p:nvPr userDrawn="1"/>
        </p:nvSpPr>
        <p:spPr>
          <a:xfrm>
            <a:off x="0" y="0"/>
            <a:ext cx="12192000" cy="1720002"/>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EFEEDFBC-ECAD-6593-B9F8-70D88EBF2B78}"/>
              </a:ext>
            </a:extLst>
          </p:cNvPr>
          <p:cNvSpPr/>
          <p:nvPr userDrawn="1"/>
        </p:nvSpPr>
        <p:spPr>
          <a:xfrm>
            <a:off x="5544314" y="121832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EB4BBD27-33B0-D73C-7924-001A8FE79EEE}"/>
              </a:ext>
            </a:extLst>
          </p:cNvPr>
          <p:cNvSpPr txBox="1"/>
          <p:nvPr userDrawn="1"/>
        </p:nvSpPr>
        <p:spPr>
          <a:xfrm>
            <a:off x="4972132" y="670355"/>
            <a:ext cx="224773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Questions?</a:t>
            </a:r>
          </a:p>
        </p:txBody>
      </p:sp>
      <p:pic>
        <p:nvPicPr>
          <p:cNvPr id="9" name="Picture 8">
            <a:extLst>
              <a:ext uri="{FF2B5EF4-FFF2-40B4-BE49-F238E27FC236}">
                <a16:creationId xmlns:a16="http://schemas.microsoft.com/office/drawing/2014/main" id="{52374627-86F6-16D6-7E9C-A9CC39758F3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547099" y="6126161"/>
            <a:ext cx="3953934" cy="823176"/>
          </a:xfrm>
          <a:prstGeom prst="rect">
            <a:avLst/>
          </a:prstGeom>
        </p:spPr>
      </p:pic>
    </p:spTree>
    <p:extLst>
      <p:ext uri="{BB962C8B-B14F-4D97-AF65-F5344CB8AC3E}">
        <p14:creationId xmlns:p14="http://schemas.microsoft.com/office/powerpoint/2010/main" val="27073512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3F6B477F-35D0-6222-7DE7-0EBB08F0A1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3" name="Прямоугольник 36">
            <a:extLst>
              <a:ext uri="{FF2B5EF4-FFF2-40B4-BE49-F238E27FC236}">
                <a16:creationId xmlns:a16="http://schemas.microsoft.com/office/drawing/2014/main" id="{6E83D1F0-D99D-96D1-0B12-4A01965DA695}"/>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39D7FB3B-E1B3-B3D1-B183-A50FD173A120}"/>
              </a:ext>
            </a:extLst>
          </p:cNvPr>
          <p:cNvSpPr/>
          <p:nvPr userDrawn="1"/>
        </p:nvSpPr>
        <p:spPr>
          <a:xfrm>
            <a:off x="3715921" y="326137"/>
            <a:ext cx="184731" cy="584775"/>
          </a:xfrm>
          <a:prstGeom prst="rect">
            <a:avLst/>
          </a:prstGeom>
        </p:spPr>
        <p:txBody>
          <a:bodyPr wrap="square">
            <a:spAutoFit/>
          </a:bodyPr>
          <a:lstStyle>
            <a:defPPr>
              <a:defRPr lang="id-ID"/>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09555"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Box 17">
            <a:extLst>
              <a:ext uri="{FF2B5EF4-FFF2-40B4-BE49-F238E27FC236}">
                <a16:creationId xmlns:a16="http://schemas.microsoft.com/office/drawing/2014/main" id="{2294E0E1-A104-EDB5-B173-0F6F36DF9C8D}"/>
              </a:ext>
            </a:extLst>
          </p:cNvPr>
          <p:cNvSpPr txBox="1"/>
          <p:nvPr userDrawn="1"/>
        </p:nvSpPr>
        <p:spPr>
          <a:xfrm>
            <a:off x="4758432" y="3105835"/>
            <a:ext cx="267515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Thank You</a:t>
            </a:r>
            <a:endParaRPr kumimoji="0" lang="en-US" sz="4400" b="1" i="0" u="none" strike="noStrike" kern="1200" cap="none" spc="0" normalizeH="0" baseline="0" noProof="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19" name="Group 18">
            <a:extLst>
              <a:ext uri="{FF2B5EF4-FFF2-40B4-BE49-F238E27FC236}">
                <a16:creationId xmlns:a16="http://schemas.microsoft.com/office/drawing/2014/main" id="{D2C262FC-0E4F-E268-A247-1E3F0D94F2B0}"/>
              </a:ext>
            </a:extLst>
          </p:cNvPr>
          <p:cNvGrpSpPr/>
          <p:nvPr userDrawn="1"/>
        </p:nvGrpSpPr>
        <p:grpSpPr>
          <a:xfrm>
            <a:off x="5651863" y="2807427"/>
            <a:ext cx="888276" cy="1243148"/>
            <a:chOff x="5651861" y="2746853"/>
            <a:chExt cx="888276" cy="1243148"/>
          </a:xfrm>
        </p:grpSpPr>
        <p:sp>
          <p:nvSpPr>
            <p:cNvPr id="20" name="Rectangle 19">
              <a:extLst>
                <a:ext uri="{FF2B5EF4-FFF2-40B4-BE49-F238E27FC236}">
                  <a16:creationId xmlns:a16="http://schemas.microsoft.com/office/drawing/2014/main" id="{84853320-F94A-3EB9-388D-D34A2BC31488}"/>
                </a:ext>
              </a:extLst>
            </p:cNvPr>
            <p:cNvSpPr/>
            <p:nvPr/>
          </p:nvSpPr>
          <p:spPr>
            <a:xfrm>
              <a:off x="5651862" y="3944282"/>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34A55D8-DDF6-FF9D-C90E-5820CCAB4062}"/>
                </a:ext>
              </a:extLst>
            </p:cNvPr>
            <p:cNvSpPr/>
            <p:nvPr/>
          </p:nvSpPr>
          <p:spPr>
            <a:xfrm>
              <a:off x="5651861" y="2746853"/>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9" name="Group 8">
            <a:extLst>
              <a:ext uri="{FF2B5EF4-FFF2-40B4-BE49-F238E27FC236}">
                <a16:creationId xmlns:a16="http://schemas.microsoft.com/office/drawing/2014/main" id="{1E2D26C9-6DB2-C150-CB78-5CAA2D91EDA4}"/>
              </a:ext>
            </a:extLst>
          </p:cNvPr>
          <p:cNvGrpSpPr/>
          <p:nvPr userDrawn="1"/>
        </p:nvGrpSpPr>
        <p:grpSpPr>
          <a:xfrm>
            <a:off x="2564249" y="1092401"/>
            <a:ext cx="6605151" cy="847498"/>
            <a:chOff x="1624449" y="867527"/>
            <a:chExt cx="8357750" cy="1072372"/>
          </a:xfrm>
        </p:grpSpPr>
        <p:pic>
          <p:nvPicPr>
            <p:cNvPr id="5" name="Picture 4" descr="A black and white rectangle with black text&#10;&#10;Description automatically generated">
              <a:extLst>
                <a:ext uri="{FF2B5EF4-FFF2-40B4-BE49-F238E27FC236}">
                  <a16:creationId xmlns:a16="http://schemas.microsoft.com/office/drawing/2014/main" id="{3CFF482B-F348-9198-6AEB-0AC5AFE0906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24449" y="913660"/>
              <a:ext cx="4357568" cy="1026239"/>
            </a:xfrm>
            <a:prstGeom prst="rect">
              <a:avLst/>
            </a:prstGeom>
          </p:spPr>
        </p:pic>
        <p:pic>
          <p:nvPicPr>
            <p:cNvPr id="6" name="Picture 5" descr="A black and white image of a person's face&#10;&#10;Description automatically generated with low confidence">
              <a:extLst>
                <a:ext uri="{FF2B5EF4-FFF2-40B4-BE49-F238E27FC236}">
                  <a16:creationId xmlns:a16="http://schemas.microsoft.com/office/drawing/2014/main" id="{143F959B-CF88-F19B-18E6-05AFDF239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561404" y="913660"/>
              <a:ext cx="3420795" cy="1026239"/>
            </a:xfrm>
            <a:prstGeom prst="rect">
              <a:avLst/>
            </a:prstGeom>
          </p:spPr>
        </p:pic>
        <p:cxnSp>
          <p:nvCxnSpPr>
            <p:cNvPr id="7" name="Straight Connector 6">
              <a:extLst>
                <a:ext uri="{FF2B5EF4-FFF2-40B4-BE49-F238E27FC236}">
                  <a16:creationId xmlns:a16="http://schemas.microsoft.com/office/drawing/2014/main" id="{5E62C397-20FC-5F58-281E-C55614DCA124}"/>
                </a:ext>
              </a:extLst>
            </p:cNvPr>
            <p:cNvCxnSpPr/>
            <p:nvPr userDrawn="1"/>
          </p:nvCxnSpPr>
          <p:spPr>
            <a:xfrm>
              <a:off x="6088973" y="867527"/>
              <a:ext cx="0" cy="1072372"/>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25951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1">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F6D7-07D3-020C-2D9F-6FF6EA402C3B}"/>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D53292A5-4326-D5E9-EB62-AA5D87F70F6E}"/>
              </a:ext>
            </a:extLst>
          </p:cNvPr>
          <p:cNvSpPr/>
          <p:nvPr userDrawn="1"/>
        </p:nvSpPr>
        <p:spPr>
          <a:xfrm>
            <a:off x="0" y="0"/>
            <a:ext cx="12192000" cy="6162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F9E1AA22-28F3-FD5E-1A6E-794E2A7402BD}"/>
              </a:ext>
            </a:extLst>
          </p:cNvPr>
          <p:cNvSpPr/>
          <p:nvPr userDrawn="1"/>
        </p:nvSpPr>
        <p:spPr>
          <a:xfrm>
            <a:off x="5544314" y="1409716"/>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3">
            <a:extLst>
              <a:ext uri="{FF2B5EF4-FFF2-40B4-BE49-F238E27FC236}">
                <a16:creationId xmlns:a16="http://schemas.microsoft.com/office/drawing/2014/main" id="{BAFE3588-C59D-6771-E8C6-FB1707E4AC3E}"/>
              </a:ext>
            </a:extLst>
          </p:cNvPr>
          <p:cNvSpPr>
            <a:spLocks noGrp="1"/>
          </p:cNvSpPr>
          <p:nvPr>
            <p:ph type="title" hasCustomPrompt="1"/>
          </p:nvPr>
        </p:nvSpPr>
        <p:spPr>
          <a:xfrm>
            <a:off x="945364" y="888117"/>
            <a:ext cx="10301269" cy="514873"/>
          </a:xfrm>
        </p:spPr>
        <p:txBody>
          <a:bodyPr/>
          <a:lstStyle>
            <a:lvl1pPr algn="ctr">
              <a:defRPr/>
            </a:lvl1pPr>
          </a:lstStyle>
          <a:p>
            <a:r>
              <a:rPr lang="en-US" dirty="0"/>
              <a:t>Subject</a:t>
            </a:r>
          </a:p>
        </p:txBody>
      </p:sp>
      <p:sp>
        <p:nvSpPr>
          <p:cNvPr id="7" name="Text Placeholder 5">
            <a:extLst>
              <a:ext uri="{FF2B5EF4-FFF2-40B4-BE49-F238E27FC236}">
                <a16:creationId xmlns:a16="http://schemas.microsoft.com/office/drawing/2014/main" id="{3B44A68C-63EB-349E-255E-CDCC3DF4EDB2}"/>
              </a:ext>
            </a:extLst>
          </p:cNvPr>
          <p:cNvSpPr>
            <a:spLocks noGrp="1"/>
          </p:cNvSpPr>
          <p:nvPr>
            <p:ph type="body" sz="quarter" idx="10"/>
          </p:nvPr>
        </p:nvSpPr>
        <p:spPr>
          <a:xfrm>
            <a:off x="945364" y="1729291"/>
            <a:ext cx="10301269" cy="402838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2" name="Picture 1" descr="A black and white logo">
            <a:extLst>
              <a:ext uri="{FF2B5EF4-FFF2-40B4-BE49-F238E27FC236}">
                <a16:creationId xmlns:a16="http://schemas.microsoft.com/office/drawing/2014/main" id="{DE47836D-80EB-A913-47E1-DB70144395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41491"/>
            <a:ext cx="3953934" cy="823177"/>
          </a:xfrm>
          <a:prstGeom prst="rect">
            <a:avLst/>
          </a:prstGeom>
        </p:spPr>
      </p:pic>
    </p:spTree>
    <p:extLst>
      <p:ext uri="{BB962C8B-B14F-4D97-AF65-F5344CB8AC3E}">
        <p14:creationId xmlns:p14="http://schemas.microsoft.com/office/powerpoint/2010/main" val="42797128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_Logo">
    <p:spTree>
      <p:nvGrpSpPr>
        <p:cNvPr id="1" name=""/>
        <p:cNvGrpSpPr/>
        <p:nvPr/>
      </p:nvGrpSpPr>
      <p:grpSpPr>
        <a:xfrm>
          <a:off x="0" y="0"/>
          <a:ext cx="0" cy="0"/>
          <a:chOff x="0" y="0"/>
          <a:chExt cx="0" cy="0"/>
        </a:xfrm>
      </p:grpSpPr>
      <p:pic>
        <p:nvPicPr>
          <p:cNvPr id="2" name="Picture 1" descr="A black and white logo">
            <a:extLst>
              <a:ext uri="{FF2B5EF4-FFF2-40B4-BE49-F238E27FC236}">
                <a16:creationId xmlns:a16="http://schemas.microsoft.com/office/drawing/2014/main" id="{C2CF6BB2-1827-1F80-C45C-453847AB13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3073745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D75B9997-FDEB-6A2C-B223-92D7838E2A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12" name="Прямоугольник 36">
            <a:extLst>
              <a:ext uri="{FF2B5EF4-FFF2-40B4-BE49-F238E27FC236}">
                <a16:creationId xmlns:a16="http://schemas.microsoft.com/office/drawing/2014/main" id="{080BD327-0C85-7C74-4BC0-4EFDEA31CB01}"/>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pic>
        <p:nvPicPr>
          <p:cNvPr id="2" name="Picture 1" descr="A black and white rectangle with black text&#10;&#10;Description automatically generated">
            <a:extLst>
              <a:ext uri="{FF2B5EF4-FFF2-40B4-BE49-F238E27FC236}">
                <a16:creationId xmlns:a16="http://schemas.microsoft.com/office/drawing/2014/main" id="{41C7EC4E-D0D6-9AC3-B4F0-A51075F9FB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8717" y="2945495"/>
            <a:ext cx="4926366" cy="1160195"/>
          </a:xfrm>
          <a:prstGeom prst="rect">
            <a:avLst/>
          </a:prstGeom>
        </p:spPr>
      </p:pic>
      <p:pic>
        <p:nvPicPr>
          <p:cNvPr id="3" name="Picture 2" descr="A black and white image of a person's face&#10;&#10;Description automatically generated with low confidence">
            <a:extLst>
              <a:ext uri="{FF2B5EF4-FFF2-40B4-BE49-F238E27FC236}">
                <a16:creationId xmlns:a16="http://schemas.microsoft.com/office/drawing/2014/main" id="{67D9A710-96AF-A219-F58F-B71DCC8243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630098" y="2945495"/>
            <a:ext cx="3867315" cy="1160195"/>
          </a:xfrm>
          <a:prstGeom prst="rect">
            <a:avLst/>
          </a:prstGeom>
        </p:spPr>
      </p:pic>
      <p:cxnSp>
        <p:nvCxnSpPr>
          <p:cNvPr id="4" name="Straight Connector 3">
            <a:extLst>
              <a:ext uri="{FF2B5EF4-FFF2-40B4-BE49-F238E27FC236}">
                <a16:creationId xmlns:a16="http://schemas.microsoft.com/office/drawing/2014/main" id="{3922CB1B-0269-2FD1-5E35-6612EE5A2244}"/>
              </a:ext>
            </a:extLst>
          </p:cNvPr>
          <p:cNvCxnSpPr/>
          <p:nvPr userDrawn="1"/>
        </p:nvCxnSpPr>
        <p:spPr>
          <a:xfrm>
            <a:off x="6096000" y="2893340"/>
            <a:ext cx="0" cy="121235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47584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331AE6-BFA3-DDC5-F055-05EB64926970}"/>
              </a:ext>
            </a:extLst>
          </p:cNvPr>
          <p:cNvSpPr/>
          <p:nvPr userDrawn="1"/>
        </p:nvSpPr>
        <p:spPr>
          <a:xfrm>
            <a:off x="0" y="0"/>
            <a:ext cx="12192000" cy="34337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89DD44-FCB9-FA47-6578-0E46D6E6D980}"/>
              </a:ext>
            </a:extLst>
          </p:cNvPr>
          <p:cNvSpPr/>
          <p:nvPr userDrawn="1"/>
        </p:nvSpPr>
        <p:spPr>
          <a:xfrm>
            <a:off x="0" y="3436523"/>
            <a:ext cx="12192000" cy="3433763"/>
          </a:xfrm>
          <a:prstGeom prst="rect">
            <a:avLst/>
          </a:prstGeom>
          <a:solidFill>
            <a:srgbClr val="38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B91C22-70DD-4284-8573-9B87AD5D8623}"/>
              </a:ext>
            </a:extLst>
          </p:cNvPr>
          <p:cNvSpPr/>
          <p:nvPr userDrawn="1"/>
        </p:nvSpPr>
        <p:spPr>
          <a:xfrm>
            <a:off x="-1" y="660176"/>
            <a:ext cx="12191999" cy="5549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edia Placeholder 2">
            <a:extLst>
              <a:ext uri="{FF2B5EF4-FFF2-40B4-BE49-F238E27FC236}">
                <a16:creationId xmlns:a16="http://schemas.microsoft.com/office/drawing/2014/main" id="{E7E8C99E-2907-CB32-AE3B-052E89462899}"/>
              </a:ext>
            </a:extLst>
          </p:cNvPr>
          <p:cNvSpPr>
            <a:spLocks noGrp="1"/>
          </p:cNvSpPr>
          <p:nvPr>
            <p:ph type="media" sz="quarter" idx="11"/>
          </p:nvPr>
        </p:nvSpPr>
        <p:spPr>
          <a:xfrm>
            <a:off x="1892300" y="1810116"/>
            <a:ext cx="8407400" cy="3962887"/>
          </a:xfrm>
        </p:spPr>
        <p:txBody>
          <a:bodyPr/>
          <a:lstStyle>
            <a:lvl1pPr marL="0" indent="0">
              <a:buNone/>
              <a:defRPr>
                <a:solidFill>
                  <a:schemeClr val="tx1">
                    <a:lumMod val="20000"/>
                    <a:lumOff val="80000"/>
                  </a:schemeClr>
                </a:solidFill>
              </a:defRPr>
            </a:lvl1pPr>
          </a:lstStyle>
          <a:p>
            <a:r>
              <a:rPr lang="en-US"/>
              <a:t>Click icon to add media</a:t>
            </a:r>
            <a:endParaRPr lang="en-US" dirty="0"/>
          </a:p>
        </p:txBody>
      </p:sp>
      <p:sp>
        <p:nvSpPr>
          <p:cNvPr id="5" name="Rectangle 4">
            <a:extLst>
              <a:ext uri="{FF2B5EF4-FFF2-40B4-BE49-F238E27FC236}">
                <a16:creationId xmlns:a16="http://schemas.microsoft.com/office/drawing/2014/main" id="{C2CB6F26-3117-8C0E-84DA-4C695E6D8269}"/>
              </a:ext>
            </a:extLst>
          </p:cNvPr>
          <p:cNvSpPr/>
          <p:nvPr userDrawn="1"/>
        </p:nvSpPr>
        <p:spPr>
          <a:xfrm>
            <a:off x="5589748" y="1409716"/>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17CD78BA-B00F-277F-1ADA-026A719C6159}"/>
              </a:ext>
            </a:extLst>
          </p:cNvPr>
          <p:cNvSpPr>
            <a:spLocks noGrp="1"/>
          </p:cNvSpPr>
          <p:nvPr>
            <p:ph type="title" hasCustomPrompt="1"/>
          </p:nvPr>
        </p:nvSpPr>
        <p:spPr>
          <a:xfrm>
            <a:off x="1892301" y="892083"/>
            <a:ext cx="8407400" cy="514873"/>
          </a:xfrm>
        </p:spPr>
        <p:txBody>
          <a:bodyPr/>
          <a:lstStyle>
            <a:lvl1pPr algn="ctr">
              <a:defRPr/>
            </a:lvl1pPr>
          </a:lstStyle>
          <a:p>
            <a:r>
              <a:rPr lang="en-US" dirty="0"/>
              <a:t>Subject</a:t>
            </a:r>
          </a:p>
        </p:txBody>
      </p:sp>
    </p:spTree>
    <p:extLst>
      <p:ext uri="{BB962C8B-B14F-4D97-AF65-F5344CB8AC3E}">
        <p14:creationId xmlns:p14="http://schemas.microsoft.com/office/powerpoint/2010/main" val="16658966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1">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F6D7-07D3-020C-2D9F-6FF6EA402C3B}"/>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D53292A5-4326-D5E9-EB62-AA5D87F70F6E}"/>
              </a:ext>
            </a:extLst>
          </p:cNvPr>
          <p:cNvSpPr/>
          <p:nvPr userDrawn="1"/>
        </p:nvSpPr>
        <p:spPr>
          <a:xfrm>
            <a:off x="0" y="0"/>
            <a:ext cx="12192000" cy="6162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F9E1AA22-28F3-FD5E-1A6E-794E2A7402BD}"/>
              </a:ext>
            </a:extLst>
          </p:cNvPr>
          <p:cNvSpPr/>
          <p:nvPr userDrawn="1"/>
        </p:nvSpPr>
        <p:spPr>
          <a:xfrm>
            <a:off x="5544314" y="1409716"/>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3">
            <a:extLst>
              <a:ext uri="{FF2B5EF4-FFF2-40B4-BE49-F238E27FC236}">
                <a16:creationId xmlns:a16="http://schemas.microsoft.com/office/drawing/2014/main" id="{BAFE3588-C59D-6771-E8C6-FB1707E4AC3E}"/>
              </a:ext>
            </a:extLst>
          </p:cNvPr>
          <p:cNvSpPr>
            <a:spLocks noGrp="1"/>
          </p:cNvSpPr>
          <p:nvPr>
            <p:ph type="title" hasCustomPrompt="1"/>
          </p:nvPr>
        </p:nvSpPr>
        <p:spPr>
          <a:xfrm>
            <a:off x="945364" y="888117"/>
            <a:ext cx="10301269" cy="514873"/>
          </a:xfrm>
        </p:spPr>
        <p:txBody>
          <a:bodyPr/>
          <a:lstStyle>
            <a:lvl1pPr algn="ctr">
              <a:defRPr/>
            </a:lvl1pPr>
          </a:lstStyle>
          <a:p>
            <a:r>
              <a:rPr lang="en-US" dirty="0"/>
              <a:t>Subject</a:t>
            </a:r>
          </a:p>
        </p:txBody>
      </p:sp>
      <p:sp>
        <p:nvSpPr>
          <p:cNvPr id="7" name="Text Placeholder 5">
            <a:extLst>
              <a:ext uri="{FF2B5EF4-FFF2-40B4-BE49-F238E27FC236}">
                <a16:creationId xmlns:a16="http://schemas.microsoft.com/office/drawing/2014/main" id="{3B44A68C-63EB-349E-255E-CDCC3DF4EDB2}"/>
              </a:ext>
            </a:extLst>
          </p:cNvPr>
          <p:cNvSpPr>
            <a:spLocks noGrp="1"/>
          </p:cNvSpPr>
          <p:nvPr>
            <p:ph type="body" sz="quarter" idx="10"/>
          </p:nvPr>
        </p:nvSpPr>
        <p:spPr>
          <a:xfrm>
            <a:off x="945364" y="1729291"/>
            <a:ext cx="10301269" cy="40283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Picture 14" descr="A logo with a black background&#10;&#10;Description automatically generated">
            <a:extLst>
              <a:ext uri="{FF2B5EF4-FFF2-40B4-BE49-F238E27FC236}">
                <a16:creationId xmlns:a16="http://schemas.microsoft.com/office/drawing/2014/main" id="{A9A63BAA-5697-79CB-211E-8EA44D5D2F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474834" y="6160206"/>
            <a:ext cx="966767" cy="603885"/>
          </a:xfrm>
          <a:prstGeom prst="rect">
            <a:avLst/>
          </a:prstGeom>
          <a:noFill/>
          <a:ln>
            <a:noFill/>
          </a:ln>
        </p:spPr>
      </p:pic>
      <p:pic>
        <p:nvPicPr>
          <p:cNvPr id="16" name="Picture 15" descr="A blue sign with white text&#10;&#10;Description automatically generated">
            <a:extLst>
              <a:ext uri="{FF2B5EF4-FFF2-40B4-BE49-F238E27FC236}">
                <a16:creationId xmlns:a16="http://schemas.microsoft.com/office/drawing/2014/main" id="{CF14607E-DB49-5F7A-684A-490FAFD01C2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47119" y="6229066"/>
            <a:ext cx="1623960" cy="481997"/>
          </a:xfrm>
          <a:prstGeom prst="rect">
            <a:avLst/>
          </a:prstGeom>
        </p:spPr>
      </p:pic>
      <p:pic>
        <p:nvPicPr>
          <p:cNvPr id="17" name="Picture 16" descr="Text&#10;&#10;Description automatically generated">
            <a:extLst>
              <a:ext uri="{FF2B5EF4-FFF2-40B4-BE49-F238E27FC236}">
                <a16:creationId xmlns:a16="http://schemas.microsoft.com/office/drawing/2014/main" id="{7BCB03B2-22B5-3593-51C1-D03DAADF87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46021" y="6247372"/>
            <a:ext cx="1621777" cy="429552"/>
          </a:xfrm>
          <a:prstGeom prst="rect">
            <a:avLst/>
          </a:prstGeom>
        </p:spPr>
      </p:pic>
      <p:pic>
        <p:nvPicPr>
          <p:cNvPr id="18" name="Picture 17" descr="A logo with a circle and a blue circle&#10;&#10;Description automatically generated">
            <a:extLst>
              <a:ext uri="{FF2B5EF4-FFF2-40B4-BE49-F238E27FC236}">
                <a16:creationId xmlns:a16="http://schemas.microsoft.com/office/drawing/2014/main" id="{8B3F6F7B-8DB9-90B8-252A-CC412546041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750400" y="6160206"/>
            <a:ext cx="898419" cy="539051"/>
          </a:xfrm>
          <a:prstGeom prst="rect">
            <a:avLst/>
          </a:prstGeom>
        </p:spPr>
      </p:pic>
    </p:spTree>
    <p:extLst>
      <p:ext uri="{BB962C8B-B14F-4D97-AF65-F5344CB8AC3E}">
        <p14:creationId xmlns:p14="http://schemas.microsoft.com/office/powerpoint/2010/main" val="31769160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2">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0588CD6-0CA0-8694-6146-E9822EC38A6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Rectangle 2">
            <a:extLst>
              <a:ext uri="{FF2B5EF4-FFF2-40B4-BE49-F238E27FC236}">
                <a16:creationId xmlns:a16="http://schemas.microsoft.com/office/drawing/2014/main" id="{1B7F6F64-B416-2D94-59AD-361FA4DC2F68}"/>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C2E63F2-67F6-DE3B-ED0A-3ED4AA95683A}"/>
              </a:ext>
            </a:extLst>
          </p:cNvPr>
          <p:cNvSpPr>
            <a:spLocks noGrp="1"/>
          </p:cNvSpPr>
          <p:nvPr>
            <p:ph type="title" hasCustomPrompt="1"/>
          </p:nvPr>
        </p:nvSpPr>
        <p:spPr>
          <a:xfrm>
            <a:off x="531628" y="564586"/>
            <a:ext cx="10715006" cy="514873"/>
          </a:xfrm>
        </p:spPr>
        <p:txBody>
          <a:bodyPr/>
          <a:lstStyle/>
          <a:p>
            <a:r>
              <a:rPr lang="en-US" dirty="0"/>
              <a:t>Subject</a:t>
            </a:r>
          </a:p>
        </p:txBody>
      </p:sp>
      <p:sp>
        <p:nvSpPr>
          <p:cNvPr id="6" name="Text Placeholder 5">
            <a:extLst>
              <a:ext uri="{FF2B5EF4-FFF2-40B4-BE49-F238E27FC236}">
                <a16:creationId xmlns:a16="http://schemas.microsoft.com/office/drawing/2014/main" id="{71C151F0-6CDE-D471-7B7A-5F338212405F}"/>
              </a:ext>
            </a:extLst>
          </p:cNvPr>
          <p:cNvSpPr>
            <a:spLocks noGrp="1"/>
          </p:cNvSpPr>
          <p:nvPr>
            <p:ph type="body" sz="quarter" idx="10"/>
          </p:nvPr>
        </p:nvSpPr>
        <p:spPr>
          <a:xfrm>
            <a:off x="945365" y="1386262"/>
            <a:ext cx="10301269" cy="4370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descr="A logo with a black background&#10;&#10;Description automatically generated">
            <a:extLst>
              <a:ext uri="{FF2B5EF4-FFF2-40B4-BE49-F238E27FC236}">
                <a16:creationId xmlns:a16="http://schemas.microsoft.com/office/drawing/2014/main" id="{9797BE08-FEFB-9C15-DEFB-CCE65260DCC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474834" y="6160206"/>
            <a:ext cx="966767" cy="603885"/>
          </a:xfrm>
          <a:prstGeom prst="rect">
            <a:avLst/>
          </a:prstGeom>
          <a:noFill/>
          <a:ln>
            <a:noFill/>
          </a:ln>
        </p:spPr>
      </p:pic>
      <p:pic>
        <p:nvPicPr>
          <p:cNvPr id="11" name="Picture 10" descr="A blue sign with white text&#10;&#10;Description automatically generated">
            <a:extLst>
              <a:ext uri="{FF2B5EF4-FFF2-40B4-BE49-F238E27FC236}">
                <a16:creationId xmlns:a16="http://schemas.microsoft.com/office/drawing/2014/main" id="{07C9D71C-2AA8-7AB5-B696-98B94A5994D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47119" y="6229066"/>
            <a:ext cx="1623960" cy="481997"/>
          </a:xfrm>
          <a:prstGeom prst="rect">
            <a:avLst/>
          </a:prstGeom>
        </p:spPr>
      </p:pic>
      <p:pic>
        <p:nvPicPr>
          <p:cNvPr id="12" name="Picture 11" descr="Text&#10;&#10;Description automatically generated">
            <a:extLst>
              <a:ext uri="{FF2B5EF4-FFF2-40B4-BE49-F238E27FC236}">
                <a16:creationId xmlns:a16="http://schemas.microsoft.com/office/drawing/2014/main" id="{E067A5C1-F589-D86A-0970-C41CCBCDDAA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46021" y="6247372"/>
            <a:ext cx="1621777" cy="429552"/>
          </a:xfrm>
          <a:prstGeom prst="rect">
            <a:avLst/>
          </a:prstGeom>
        </p:spPr>
      </p:pic>
      <p:pic>
        <p:nvPicPr>
          <p:cNvPr id="13" name="Picture 12" descr="A logo with a circle and a blue circle&#10;&#10;Description automatically generated">
            <a:extLst>
              <a:ext uri="{FF2B5EF4-FFF2-40B4-BE49-F238E27FC236}">
                <a16:creationId xmlns:a16="http://schemas.microsoft.com/office/drawing/2014/main" id="{1B9E1120-DFBF-CDA9-2873-0F458472C84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750400" y="6160206"/>
            <a:ext cx="898419" cy="539051"/>
          </a:xfrm>
          <a:prstGeom prst="rect">
            <a:avLst/>
          </a:prstGeom>
        </p:spPr>
      </p:pic>
    </p:spTree>
    <p:extLst>
      <p:ext uri="{BB962C8B-B14F-4D97-AF65-F5344CB8AC3E}">
        <p14:creationId xmlns:p14="http://schemas.microsoft.com/office/powerpoint/2010/main" val="9597341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28865C-C461-7253-8B11-F29C649AB94C}"/>
              </a:ext>
            </a:extLst>
          </p:cNvPr>
          <p:cNvSpPr/>
          <p:nvPr userDrawn="1"/>
        </p:nvSpPr>
        <p:spPr>
          <a:xfrm>
            <a:off x="5570483" y="919357"/>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929A221E-5B63-6DEF-1792-36B6DC505558}"/>
              </a:ext>
            </a:extLst>
          </p:cNvPr>
          <p:cNvSpPr>
            <a:spLocks noGrp="1"/>
          </p:cNvSpPr>
          <p:nvPr>
            <p:ph type="body" sz="quarter" idx="10"/>
          </p:nvPr>
        </p:nvSpPr>
        <p:spPr>
          <a:xfrm>
            <a:off x="945364" y="1363977"/>
            <a:ext cx="10301269" cy="4370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a:extLst>
              <a:ext uri="{FF2B5EF4-FFF2-40B4-BE49-F238E27FC236}">
                <a16:creationId xmlns:a16="http://schemas.microsoft.com/office/drawing/2014/main" id="{9F78CCD9-916B-D553-D4D8-9334CE598757}"/>
              </a:ext>
            </a:extLst>
          </p:cNvPr>
          <p:cNvSpPr>
            <a:spLocks noGrp="1"/>
          </p:cNvSpPr>
          <p:nvPr>
            <p:ph type="title" hasCustomPrompt="1"/>
          </p:nvPr>
        </p:nvSpPr>
        <p:spPr>
          <a:xfrm>
            <a:off x="945364" y="392217"/>
            <a:ext cx="10301269" cy="514873"/>
          </a:xfrm>
        </p:spPr>
        <p:txBody>
          <a:bodyPr/>
          <a:lstStyle>
            <a:lvl1pPr algn="ctr">
              <a:defRPr/>
            </a:lvl1pPr>
          </a:lstStyle>
          <a:p>
            <a:r>
              <a:rPr lang="en-US" dirty="0"/>
              <a:t>Subject</a:t>
            </a:r>
          </a:p>
        </p:txBody>
      </p:sp>
      <p:sp>
        <p:nvSpPr>
          <p:cNvPr id="8" name="Rectangle 7">
            <a:extLst>
              <a:ext uri="{FF2B5EF4-FFF2-40B4-BE49-F238E27FC236}">
                <a16:creationId xmlns:a16="http://schemas.microsoft.com/office/drawing/2014/main" id="{FEB7E582-74FD-C68B-6B4B-B6CAADC7A106}"/>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9" name="Picture 8" descr="A blue sign with white text&#10;&#10;Description automatically generated">
            <a:extLst>
              <a:ext uri="{FF2B5EF4-FFF2-40B4-BE49-F238E27FC236}">
                <a16:creationId xmlns:a16="http://schemas.microsoft.com/office/drawing/2014/main" id="{1F0E961E-9D9E-C864-9901-26624E8DB6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52930" y="6224784"/>
            <a:ext cx="1623960" cy="481997"/>
          </a:xfrm>
          <a:prstGeom prst="rect">
            <a:avLst/>
          </a:prstGeom>
        </p:spPr>
      </p:pic>
      <p:pic>
        <p:nvPicPr>
          <p:cNvPr id="10" name="Picture 9">
            <a:extLst>
              <a:ext uri="{FF2B5EF4-FFF2-40B4-BE49-F238E27FC236}">
                <a16:creationId xmlns:a16="http://schemas.microsoft.com/office/drawing/2014/main" id="{73574640-EA8E-1917-9DCB-7898DBA44425}"/>
              </a:ext>
            </a:extLst>
          </p:cNvPr>
          <p:cNvPicPr>
            <a:picLocks noChangeAspect="1"/>
          </p:cNvPicPr>
          <p:nvPr userDrawn="1"/>
        </p:nvPicPr>
        <p:blipFill>
          <a:blip r:embed="rId3"/>
          <a:stretch>
            <a:fillRect/>
          </a:stretch>
        </p:blipFill>
        <p:spPr>
          <a:xfrm>
            <a:off x="8731054" y="6212519"/>
            <a:ext cx="898419" cy="449210"/>
          </a:xfrm>
          <a:prstGeom prst="rect">
            <a:avLst/>
          </a:prstGeom>
        </p:spPr>
      </p:pic>
      <p:pic>
        <p:nvPicPr>
          <p:cNvPr id="11" name="Picture 10" descr="A black and white image of a person's face&#10;&#10;Description automatically generated with low confidence">
            <a:extLst>
              <a:ext uri="{FF2B5EF4-FFF2-40B4-BE49-F238E27FC236}">
                <a16:creationId xmlns:a16="http://schemas.microsoft.com/office/drawing/2014/main" id="{E7666E05-8759-EEE5-01BD-D95398C1BB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10339" y="6212519"/>
            <a:ext cx="1688427" cy="506528"/>
          </a:xfrm>
          <a:prstGeom prst="rect">
            <a:avLst/>
          </a:prstGeom>
        </p:spPr>
      </p:pic>
      <p:pic>
        <p:nvPicPr>
          <p:cNvPr id="12" name="Picture 11" descr="A black background with white text&#10;&#10;Description automatically generated">
            <a:extLst>
              <a:ext uri="{FF2B5EF4-FFF2-40B4-BE49-F238E27FC236}">
                <a16:creationId xmlns:a16="http://schemas.microsoft.com/office/drawing/2014/main" id="{F767FD62-E7AE-A148-FCA2-870FC8A8942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2271622" y="6167349"/>
            <a:ext cx="1455522" cy="608941"/>
          </a:xfrm>
          <a:prstGeom prst="rect">
            <a:avLst/>
          </a:prstGeom>
        </p:spPr>
      </p:pic>
    </p:spTree>
    <p:extLst>
      <p:ext uri="{BB962C8B-B14F-4D97-AF65-F5344CB8AC3E}">
        <p14:creationId xmlns:p14="http://schemas.microsoft.com/office/powerpoint/2010/main" val="8349860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_Content List">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94D6566-BAC0-B36C-739C-964A3C3B57FB}"/>
              </a:ext>
            </a:extLst>
          </p:cNvPr>
          <p:cNvSpPr/>
          <p:nvPr userDrawn="1"/>
        </p:nvSpPr>
        <p:spPr>
          <a:xfrm>
            <a:off x="0" y="3429000"/>
            <a:ext cx="12192000" cy="3440459"/>
          </a:xfrm>
          <a:prstGeom prst="rect">
            <a:avLst/>
          </a:prstGeom>
          <a:solidFill>
            <a:srgbClr val="38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27110C-F105-3361-AB06-2D399E20501D}"/>
              </a:ext>
            </a:extLst>
          </p:cNvPr>
          <p:cNvSpPr/>
          <p:nvPr userDrawn="1"/>
        </p:nvSpPr>
        <p:spPr>
          <a:xfrm>
            <a:off x="0" y="1"/>
            <a:ext cx="12192000" cy="3440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7D6E1D8-71DE-8285-B1D4-3BBE24C4C55E}"/>
              </a:ext>
            </a:extLst>
          </p:cNvPr>
          <p:cNvSpPr/>
          <p:nvPr userDrawn="1"/>
        </p:nvSpPr>
        <p:spPr>
          <a:xfrm>
            <a:off x="988423" y="1038497"/>
            <a:ext cx="10215153" cy="4781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16">
            <a:extLst>
              <a:ext uri="{FF2B5EF4-FFF2-40B4-BE49-F238E27FC236}">
                <a16:creationId xmlns:a16="http://schemas.microsoft.com/office/drawing/2014/main" id="{F2C76555-69BD-67B7-336D-333A4C5B369B}"/>
              </a:ext>
            </a:extLst>
          </p:cNvPr>
          <p:cNvSpPr>
            <a:spLocks noGrp="1"/>
          </p:cNvSpPr>
          <p:nvPr>
            <p:ph type="pic" sz="quarter" idx="11"/>
          </p:nvPr>
        </p:nvSpPr>
        <p:spPr>
          <a:xfrm>
            <a:off x="1327885" y="1338029"/>
            <a:ext cx="5190655" cy="4181939"/>
          </a:xfrm>
        </p:spPr>
        <p:txBody>
          <a:bodyPr/>
          <a:lstStyle>
            <a:lvl1pPr marL="0" indent="0">
              <a:buNone/>
              <a:defRPr>
                <a:solidFill>
                  <a:schemeClr val="tx1">
                    <a:lumMod val="20000"/>
                    <a:lumOff val="80000"/>
                  </a:schemeClr>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F47A456F-22A7-699C-74D8-6ED511CEC21D}"/>
              </a:ext>
            </a:extLst>
          </p:cNvPr>
          <p:cNvSpPr>
            <a:spLocks noGrp="1"/>
          </p:cNvSpPr>
          <p:nvPr>
            <p:ph type="body" sz="quarter" idx="12"/>
          </p:nvPr>
        </p:nvSpPr>
        <p:spPr>
          <a:xfrm>
            <a:off x="6792178" y="1338029"/>
            <a:ext cx="4071937" cy="4181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A blue sign with white text&#10;&#10;Description automatically generated">
            <a:extLst>
              <a:ext uri="{FF2B5EF4-FFF2-40B4-BE49-F238E27FC236}">
                <a16:creationId xmlns:a16="http://schemas.microsoft.com/office/drawing/2014/main" id="{9C9A1363-3BE4-43F0-E610-B85CB8A3A7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52930" y="6224784"/>
            <a:ext cx="1623960" cy="481997"/>
          </a:xfrm>
          <a:prstGeom prst="rect">
            <a:avLst/>
          </a:prstGeom>
        </p:spPr>
      </p:pic>
      <p:pic>
        <p:nvPicPr>
          <p:cNvPr id="15" name="Picture 14">
            <a:extLst>
              <a:ext uri="{FF2B5EF4-FFF2-40B4-BE49-F238E27FC236}">
                <a16:creationId xmlns:a16="http://schemas.microsoft.com/office/drawing/2014/main" id="{0F05F04E-40FD-4B4B-C9EC-2AB1F0CBCCEA}"/>
              </a:ext>
            </a:extLst>
          </p:cNvPr>
          <p:cNvPicPr>
            <a:picLocks noChangeAspect="1"/>
          </p:cNvPicPr>
          <p:nvPr userDrawn="1"/>
        </p:nvPicPr>
        <p:blipFill>
          <a:blip r:embed="rId3"/>
          <a:stretch>
            <a:fillRect/>
          </a:stretch>
        </p:blipFill>
        <p:spPr>
          <a:xfrm>
            <a:off x="8731054" y="6212519"/>
            <a:ext cx="898419" cy="449210"/>
          </a:xfrm>
          <a:prstGeom prst="rect">
            <a:avLst/>
          </a:prstGeom>
        </p:spPr>
      </p:pic>
      <p:pic>
        <p:nvPicPr>
          <p:cNvPr id="16" name="Picture 15" descr="A black and white image of a person's face&#10;&#10;Description automatically generated with low confidence">
            <a:extLst>
              <a:ext uri="{FF2B5EF4-FFF2-40B4-BE49-F238E27FC236}">
                <a16:creationId xmlns:a16="http://schemas.microsoft.com/office/drawing/2014/main" id="{BC95F9BD-B62B-152D-5CAE-9FA35EDB6D6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10339" y="6212519"/>
            <a:ext cx="1688427" cy="506528"/>
          </a:xfrm>
          <a:prstGeom prst="rect">
            <a:avLst/>
          </a:prstGeom>
        </p:spPr>
      </p:pic>
      <p:pic>
        <p:nvPicPr>
          <p:cNvPr id="18" name="Picture 17" descr="A black background with white text&#10;&#10;Description automatically generated">
            <a:extLst>
              <a:ext uri="{FF2B5EF4-FFF2-40B4-BE49-F238E27FC236}">
                <a16:creationId xmlns:a16="http://schemas.microsoft.com/office/drawing/2014/main" id="{0FF74A4E-F18C-33A9-F7F5-2B1FFF95263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2271622" y="6167349"/>
            <a:ext cx="1455522" cy="608941"/>
          </a:xfrm>
          <a:prstGeom prst="rect">
            <a:avLst/>
          </a:prstGeom>
        </p:spPr>
      </p:pic>
    </p:spTree>
    <p:extLst>
      <p:ext uri="{BB962C8B-B14F-4D97-AF65-F5344CB8AC3E}">
        <p14:creationId xmlns:p14="http://schemas.microsoft.com/office/powerpoint/2010/main" val="6447754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_Conten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36C3005-81B6-7E00-6711-DFFC03E3E215}"/>
              </a:ext>
            </a:extLst>
          </p:cNvPr>
          <p:cNvSpPr/>
          <p:nvPr userDrawn="1"/>
        </p:nvSpPr>
        <p:spPr>
          <a:xfrm>
            <a:off x="0" y="0"/>
            <a:ext cx="7358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6">
            <a:extLst>
              <a:ext uri="{FF2B5EF4-FFF2-40B4-BE49-F238E27FC236}">
                <a16:creationId xmlns:a16="http://schemas.microsoft.com/office/drawing/2014/main" id="{26B334E7-7AB6-6EC1-2C62-59D7BD84C283}"/>
              </a:ext>
            </a:extLst>
          </p:cNvPr>
          <p:cNvSpPr>
            <a:spLocks noGrp="1"/>
          </p:cNvSpPr>
          <p:nvPr>
            <p:ph type="pic" sz="quarter" idx="12"/>
          </p:nvPr>
        </p:nvSpPr>
        <p:spPr>
          <a:xfrm>
            <a:off x="735875" y="0"/>
            <a:ext cx="4707995" cy="6858000"/>
          </a:xfrm>
        </p:spPr>
        <p:txBody>
          <a:bodyPr/>
          <a:lstStyle>
            <a:lvl1pPr marL="0" indent="0">
              <a:buNone/>
              <a:tabLst>
                <a:tab pos="2390775" algn="l"/>
              </a:tabLst>
              <a:defRPr>
                <a:solidFill>
                  <a:schemeClr val="tx1">
                    <a:lumMod val="20000"/>
                    <a:lumOff val="80000"/>
                  </a:schemeClr>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8A6D3533-1126-B89A-8595-68A4BEAEA3C4}"/>
              </a:ext>
            </a:extLst>
          </p:cNvPr>
          <p:cNvSpPr>
            <a:spLocks noGrp="1"/>
          </p:cNvSpPr>
          <p:nvPr>
            <p:ph type="body" sz="quarter" idx="13"/>
          </p:nvPr>
        </p:nvSpPr>
        <p:spPr>
          <a:xfrm>
            <a:off x="6184779" y="2159000"/>
            <a:ext cx="5271346" cy="3721100"/>
          </a:xfrm>
        </p:spPr>
        <p:txBody>
          <a:bodyPr/>
          <a:lstStyle>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1B201D11-1072-DD40-16DB-0269EDE13763}"/>
              </a:ext>
            </a:extLst>
          </p:cNvPr>
          <p:cNvSpPr/>
          <p:nvPr userDrawn="1"/>
        </p:nvSpPr>
        <p:spPr>
          <a:xfrm>
            <a:off x="6201390" y="1704561"/>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061DFE9B-011F-BA3F-3B1F-37B1D9F05863}"/>
              </a:ext>
            </a:extLst>
          </p:cNvPr>
          <p:cNvSpPr>
            <a:spLocks noGrp="1"/>
          </p:cNvSpPr>
          <p:nvPr>
            <p:ph type="title" hasCustomPrompt="1"/>
          </p:nvPr>
        </p:nvSpPr>
        <p:spPr>
          <a:xfrm>
            <a:off x="6096000" y="1189687"/>
            <a:ext cx="5360125" cy="514873"/>
          </a:xfrm>
        </p:spPr>
        <p:txBody>
          <a:bodyPr/>
          <a:lstStyle/>
          <a:p>
            <a:r>
              <a:rPr lang="en-US" dirty="0"/>
              <a:t>Subject</a:t>
            </a:r>
          </a:p>
        </p:txBody>
      </p:sp>
    </p:spTree>
    <p:extLst>
      <p:ext uri="{BB962C8B-B14F-4D97-AF65-F5344CB8AC3E}">
        <p14:creationId xmlns:p14="http://schemas.microsoft.com/office/powerpoint/2010/main" val="38304093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ubject List Imag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19454" y="1432164"/>
            <a:ext cx="4607637" cy="43676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5809892" y="1432164"/>
            <a:ext cx="5563401" cy="4367641"/>
          </a:xfrm>
        </p:spPr>
        <p:txBody>
          <a:bodyPr/>
          <a:lstStyle>
            <a:lvl1pPr marL="0" indent="0">
              <a:buNone/>
              <a:defRPr>
                <a:solidFill>
                  <a:schemeClr val="tx1">
                    <a:lumMod val="20000"/>
                    <a:lumOff val="80000"/>
                  </a:schemeClr>
                </a:solidFill>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B55CE9FA-62B3-0C7B-5E21-BC7F09569B95}"/>
              </a:ext>
            </a:extLst>
          </p:cNvPr>
          <p:cNvSpPr>
            <a:spLocks noGrp="1"/>
          </p:cNvSpPr>
          <p:nvPr>
            <p:ph type="body" sz="quarter" idx="14"/>
          </p:nvPr>
        </p:nvSpPr>
        <p:spPr>
          <a:xfrm>
            <a:off x="983347" y="1744578"/>
            <a:ext cx="3879850" cy="3732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a:extLst>
              <a:ext uri="{FF2B5EF4-FFF2-40B4-BE49-F238E27FC236}">
                <a16:creationId xmlns:a16="http://schemas.microsoft.com/office/drawing/2014/main" id="{E45B4E86-2B63-9E91-7B49-20D5700B7B29}"/>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B0693D13-F8D8-97F2-A9A1-FC6DC96A93D0}"/>
              </a:ext>
            </a:extLst>
          </p:cNvPr>
          <p:cNvSpPr>
            <a:spLocks noGrp="1"/>
          </p:cNvSpPr>
          <p:nvPr>
            <p:ph type="title" hasCustomPrompt="1"/>
          </p:nvPr>
        </p:nvSpPr>
        <p:spPr>
          <a:xfrm>
            <a:off x="542260" y="564586"/>
            <a:ext cx="10930270" cy="514873"/>
          </a:xfrm>
        </p:spPr>
        <p:txBody>
          <a:bodyPr/>
          <a:lstStyle/>
          <a:p>
            <a:r>
              <a:rPr lang="en-US" dirty="0"/>
              <a:t>Subject</a:t>
            </a:r>
          </a:p>
        </p:txBody>
      </p:sp>
      <p:sp>
        <p:nvSpPr>
          <p:cNvPr id="11" name="Rectangle 10">
            <a:extLst>
              <a:ext uri="{FF2B5EF4-FFF2-40B4-BE49-F238E27FC236}">
                <a16:creationId xmlns:a16="http://schemas.microsoft.com/office/drawing/2014/main" id="{96836CF4-D071-2BE6-16FC-46E1A47812C7}"/>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9" name="Picture 18" descr="A blue sign with white text&#10;&#10;Description automatically generated">
            <a:extLst>
              <a:ext uri="{FF2B5EF4-FFF2-40B4-BE49-F238E27FC236}">
                <a16:creationId xmlns:a16="http://schemas.microsoft.com/office/drawing/2014/main" id="{D0A0AEF7-E33D-01C0-9CFA-23A9D54340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52930" y="6224784"/>
            <a:ext cx="1623960" cy="481997"/>
          </a:xfrm>
          <a:prstGeom prst="rect">
            <a:avLst/>
          </a:prstGeom>
        </p:spPr>
      </p:pic>
      <p:pic>
        <p:nvPicPr>
          <p:cNvPr id="20" name="Picture 19">
            <a:extLst>
              <a:ext uri="{FF2B5EF4-FFF2-40B4-BE49-F238E27FC236}">
                <a16:creationId xmlns:a16="http://schemas.microsoft.com/office/drawing/2014/main" id="{CD014BBA-BBA0-CE9F-88EF-BB10FE1BB689}"/>
              </a:ext>
            </a:extLst>
          </p:cNvPr>
          <p:cNvPicPr>
            <a:picLocks noChangeAspect="1"/>
          </p:cNvPicPr>
          <p:nvPr userDrawn="1"/>
        </p:nvPicPr>
        <p:blipFill>
          <a:blip r:embed="rId3"/>
          <a:stretch>
            <a:fillRect/>
          </a:stretch>
        </p:blipFill>
        <p:spPr>
          <a:xfrm>
            <a:off x="8731054" y="6212519"/>
            <a:ext cx="898419" cy="449210"/>
          </a:xfrm>
          <a:prstGeom prst="rect">
            <a:avLst/>
          </a:prstGeom>
        </p:spPr>
      </p:pic>
      <p:pic>
        <p:nvPicPr>
          <p:cNvPr id="21" name="Picture 20" descr="A black and white image of a person's face&#10;&#10;Description automatically generated with low confidence">
            <a:extLst>
              <a:ext uri="{FF2B5EF4-FFF2-40B4-BE49-F238E27FC236}">
                <a16:creationId xmlns:a16="http://schemas.microsoft.com/office/drawing/2014/main" id="{B5A3EBD0-771C-9722-75EC-38D1D1AE341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10339" y="6212519"/>
            <a:ext cx="1688427" cy="506528"/>
          </a:xfrm>
          <a:prstGeom prst="rect">
            <a:avLst/>
          </a:prstGeom>
        </p:spPr>
      </p:pic>
      <p:pic>
        <p:nvPicPr>
          <p:cNvPr id="22" name="Picture 21" descr="A black background with white text&#10;&#10;Description automatically generated">
            <a:extLst>
              <a:ext uri="{FF2B5EF4-FFF2-40B4-BE49-F238E27FC236}">
                <a16:creationId xmlns:a16="http://schemas.microsoft.com/office/drawing/2014/main" id="{D771003C-C1E4-4956-B387-150C3CF393C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2271622" y="6167349"/>
            <a:ext cx="1455522" cy="608941"/>
          </a:xfrm>
          <a:prstGeom prst="rect">
            <a:avLst/>
          </a:prstGeom>
        </p:spPr>
      </p:pic>
    </p:spTree>
    <p:extLst>
      <p:ext uri="{BB962C8B-B14F-4D97-AF65-F5344CB8AC3E}">
        <p14:creationId xmlns:p14="http://schemas.microsoft.com/office/powerpoint/2010/main" val="33248048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ubject List Imag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818414" y="1432164"/>
            <a:ext cx="4607637" cy="43676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765949" y="1432164"/>
            <a:ext cx="5563401" cy="4367641"/>
          </a:xfrm>
        </p:spPr>
        <p:txBody>
          <a:bodyPr/>
          <a:lstStyle>
            <a:lvl1pPr marL="0" indent="0">
              <a:buNone/>
              <a:defRPr>
                <a:solidFill>
                  <a:schemeClr val="tx1">
                    <a:lumMod val="20000"/>
                    <a:lumOff val="80000"/>
                  </a:schemeClr>
                </a:solidFill>
              </a:defRPr>
            </a:lvl1pPr>
          </a:lstStyle>
          <a:p>
            <a:r>
              <a:rPr lang="en-US"/>
              <a:t>Click icon to add picture</a:t>
            </a:r>
            <a:endParaRPr lang="en-US" dirty="0"/>
          </a:p>
        </p:txBody>
      </p:sp>
      <p:sp>
        <p:nvSpPr>
          <p:cNvPr id="5" name="Rectangle 4">
            <a:extLst>
              <a:ext uri="{FF2B5EF4-FFF2-40B4-BE49-F238E27FC236}">
                <a16:creationId xmlns:a16="http://schemas.microsoft.com/office/drawing/2014/main" id="{7CB9E592-34F8-1142-EC28-424A27507DE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7B3D61D8-A385-F71E-11BB-F755917F7BD4}"/>
              </a:ext>
            </a:extLst>
          </p:cNvPr>
          <p:cNvSpPr>
            <a:spLocks noGrp="1"/>
          </p:cNvSpPr>
          <p:nvPr>
            <p:ph type="title" hasCustomPrompt="1"/>
          </p:nvPr>
        </p:nvSpPr>
        <p:spPr>
          <a:xfrm>
            <a:off x="542260" y="564586"/>
            <a:ext cx="10930270" cy="514873"/>
          </a:xfrm>
        </p:spPr>
        <p:txBody>
          <a:bodyPr/>
          <a:lstStyle/>
          <a:p>
            <a:r>
              <a:rPr lang="en-US" dirty="0"/>
              <a:t>Subject</a:t>
            </a:r>
          </a:p>
        </p:txBody>
      </p:sp>
      <p:sp>
        <p:nvSpPr>
          <p:cNvPr id="7" name="Text Placeholder 2">
            <a:extLst>
              <a:ext uri="{FF2B5EF4-FFF2-40B4-BE49-F238E27FC236}">
                <a16:creationId xmlns:a16="http://schemas.microsoft.com/office/drawing/2014/main" id="{6FF18F89-87A9-1B8C-60A2-FD4565FAFC77}"/>
              </a:ext>
            </a:extLst>
          </p:cNvPr>
          <p:cNvSpPr>
            <a:spLocks noGrp="1"/>
          </p:cNvSpPr>
          <p:nvPr>
            <p:ph type="body" sz="quarter" idx="12"/>
          </p:nvPr>
        </p:nvSpPr>
        <p:spPr>
          <a:xfrm>
            <a:off x="7086263" y="1663779"/>
            <a:ext cx="4071937" cy="39044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a:extLst>
              <a:ext uri="{FF2B5EF4-FFF2-40B4-BE49-F238E27FC236}">
                <a16:creationId xmlns:a16="http://schemas.microsoft.com/office/drawing/2014/main" id="{16112430-311A-0276-C080-7AF40DCC9225}"/>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 name="Picture 12" descr="A logo with a black background&#10;&#10;Description automatically generated">
            <a:extLst>
              <a:ext uri="{FF2B5EF4-FFF2-40B4-BE49-F238E27FC236}">
                <a16:creationId xmlns:a16="http://schemas.microsoft.com/office/drawing/2014/main" id="{EC78E6ED-83B4-BF32-4DE3-A178D46DA6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474834" y="6160206"/>
            <a:ext cx="966767" cy="603885"/>
          </a:xfrm>
          <a:prstGeom prst="rect">
            <a:avLst/>
          </a:prstGeom>
          <a:noFill/>
          <a:ln>
            <a:noFill/>
          </a:ln>
        </p:spPr>
      </p:pic>
      <p:pic>
        <p:nvPicPr>
          <p:cNvPr id="15" name="Picture 14" descr="A blue sign with white text&#10;&#10;Description automatically generated">
            <a:extLst>
              <a:ext uri="{FF2B5EF4-FFF2-40B4-BE49-F238E27FC236}">
                <a16:creationId xmlns:a16="http://schemas.microsoft.com/office/drawing/2014/main" id="{3CF790D8-36EE-A563-94C0-694641CAB6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47119" y="6229066"/>
            <a:ext cx="1623960" cy="481997"/>
          </a:xfrm>
          <a:prstGeom prst="rect">
            <a:avLst/>
          </a:prstGeom>
        </p:spPr>
      </p:pic>
      <p:pic>
        <p:nvPicPr>
          <p:cNvPr id="16" name="Picture 15" descr="Text&#10;&#10;Description automatically generated">
            <a:extLst>
              <a:ext uri="{FF2B5EF4-FFF2-40B4-BE49-F238E27FC236}">
                <a16:creationId xmlns:a16="http://schemas.microsoft.com/office/drawing/2014/main" id="{167E9B2E-A3F6-A836-45D5-BA705CE92A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46021" y="6247372"/>
            <a:ext cx="1621777" cy="429552"/>
          </a:xfrm>
          <a:prstGeom prst="rect">
            <a:avLst/>
          </a:prstGeom>
        </p:spPr>
      </p:pic>
      <p:pic>
        <p:nvPicPr>
          <p:cNvPr id="17" name="Picture 16" descr="A logo with a circle and a blue circle&#10;&#10;Description automatically generated">
            <a:extLst>
              <a:ext uri="{FF2B5EF4-FFF2-40B4-BE49-F238E27FC236}">
                <a16:creationId xmlns:a16="http://schemas.microsoft.com/office/drawing/2014/main" id="{635D9997-DD5F-DE22-9931-89806A2F7F4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750400" y="6160206"/>
            <a:ext cx="898419" cy="539051"/>
          </a:xfrm>
          <a:prstGeom prst="rect">
            <a:avLst/>
          </a:prstGeom>
        </p:spPr>
      </p:pic>
    </p:spTree>
    <p:extLst>
      <p:ext uri="{BB962C8B-B14F-4D97-AF65-F5344CB8AC3E}">
        <p14:creationId xmlns:p14="http://schemas.microsoft.com/office/powerpoint/2010/main" val="2052178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2">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0588CD6-0CA0-8694-6146-E9822EC38A6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Rectangle 2">
            <a:extLst>
              <a:ext uri="{FF2B5EF4-FFF2-40B4-BE49-F238E27FC236}">
                <a16:creationId xmlns:a16="http://schemas.microsoft.com/office/drawing/2014/main" id="{1B7F6F64-B416-2D94-59AD-361FA4DC2F68}"/>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C2E63F2-67F6-DE3B-ED0A-3ED4AA95683A}"/>
              </a:ext>
            </a:extLst>
          </p:cNvPr>
          <p:cNvSpPr>
            <a:spLocks noGrp="1"/>
          </p:cNvSpPr>
          <p:nvPr>
            <p:ph type="title" hasCustomPrompt="1"/>
          </p:nvPr>
        </p:nvSpPr>
        <p:spPr>
          <a:xfrm>
            <a:off x="531628" y="564586"/>
            <a:ext cx="10715006" cy="514873"/>
          </a:xfrm>
        </p:spPr>
        <p:txBody>
          <a:bodyPr/>
          <a:lstStyle/>
          <a:p>
            <a:r>
              <a:rPr lang="en-US" dirty="0"/>
              <a:t>Subject</a:t>
            </a:r>
          </a:p>
        </p:txBody>
      </p:sp>
      <p:sp>
        <p:nvSpPr>
          <p:cNvPr id="6" name="Text Placeholder 5">
            <a:extLst>
              <a:ext uri="{FF2B5EF4-FFF2-40B4-BE49-F238E27FC236}">
                <a16:creationId xmlns:a16="http://schemas.microsoft.com/office/drawing/2014/main" id="{71C151F0-6CDE-D471-7B7A-5F338212405F}"/>
              </a:ext>
            </a:extLst>
          </p:cNvPr>
          <p:cNvSpPr>
            <a:spLocks noGrp="1"/>
          </p:cNvSpPr>
          <p:nvPr>
            <p:ph type="body" sz="quarter" idx="10"/>
          </p:nvPr>
        </p:nvSpPr>
        <p:spPr>
          <a:xfrm>
            <a:off x="945365" y="1386262"/>
            <a:ext cx="10301269" cy="43703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2" name="Picture 1" descr="A black and white logo">
            <a:extLst>
              <a:ext uri="{FF2B5EF4-FFF2-40B4-BE49-F238E27FC236}">
                <a16:creationId xmlns:a16="http://schemas.microsoft.com/office/drawing/2014/main" id="{5CCD954A-2F46-E49F-55D8-7B64FD2C0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41491"/>
            <a:ext cx="3953934" cy="823177"/>
          </a:xfrm>
          <a:prstGeom prst="rect">
            <a:avLst/>
          </a:prstGeom>
        </p:spPr>
      </p:pic>
    </p:spTree>
    <p:extLst>
      <p:ext uri="{BB962C8B-B14F-4D97-AF65-F5344CB8AC3E}">
        <p14:creationId xmlns:p14="http://schemas.microsoft.com/office/powerpoint/2010/main" val="1477644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io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C82246-647A-45E2-323C-D90460DA5673}"/>
              </a:ext>
            </a:extLst>
          </p:cNvPr>
          <p:cNvSpPr/>
          <p:nvPr userDrawn="1"/>
        </p:nvSpPr>
        <p:spPr>
          <a:xfrm>
            <a:off x="6096000" y="1559"/>
            <a:ext cx="609600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7EC0D8C0-3FA2-9B1F-A935-2A503F180F73}"/>
              </a:ext>
            </a:extLst>
          </p:cNvPr>
          <p:cNvSpPr/>
          <p:nvPr userDrawn="1"/>
        </p:nvSpPr>
        <p:spPr>
          <a:xfrm>
            <a:off x="0" y="0"/>
            <a:ext cx="12192000" cy="11464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a:extLst>
              <a:ext uri="{FF2B5EF4-FFF2-40B4-BE49-F238E27FC236}">
                <a16:creationId xmlns:a16="http://schemas.microsoft.com/office/drawing/2014/main" id="{97A51AEC-6CE6-9EFD-16D7-7479BF3DDE5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5901" y="6354069"/>
            <a:ext cx="1240300" cy="372089"/>
          </a:xfrm>
          <a:prstGeom prst="rect">
            <a:avLst/>
          </a:prstGeom>
        </p:spPr>
      </p:pic>
      <p:sp>
        <p:nvSpPr>
          <p:cNvPr id="9" name="Text Placeholder 8">
            <a:extLst>
              <a:ext uri="{FF2B5EF4-FFF2-40B4-BE49-F238E27FC236}">
                <a16:creationId xmlns:a16="http://schemas.microsoft.com/office/drawing/2014/main" id="{EFD6BF12-DDF3-91A8-FBAE-13CE7C536ED0}"/>
              </a:ext>
            </a:extLst>
          </p:cNvPr>
          <p:cNvSpPr>
            <a:spLocks noGrp="1"/>
          </p:cNvSpPr>
          <p:nvPr>
            <p:ph type="body" sz="quarter" idx="10" hasCustomPrompt="1"/>
          </p:nvPr>
        </p:nvSpPr>
        <p:spPr>
          <a:xfrm>
            <a:off x="2006329" y="825737"/>
            <a:ext cx="2144471"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dirty="0"/>
              <a:t>Subject</a:t>
            </a:r>
          </a:p>
        </p:txBody>
      </p:sp>
      <p:sp>
        <p:nvSpPr>
          <p:cNvPr id="10" name="Text Placeholder 8">
            <a:extLst>
              <a:ext uri="{FF2B5EF4-FFF2-40B4-BE49-F238E27FC236}">
                <a16:creationId xmlns:a16="http://schemas.microsoft.com/office/drawing/2014/main" id="{EBD03732-9CB4-21E9-3E84-B44780DFA6CF}"/>
              </a:ext>
            </a:extLst>
          </p:cNvPr>
          <p:cNvSpPr>
            <a:spLocks noGrp="1"/>
          </p:cNvSpPr>
          <p:nvPr>
            <p:ph type="body" sz="quarter" idx="11" hasCustomPrompt="1"/>
          </p:nvPr>
        </p:nvSpPr>
        <p:spPr>
          <a:xfrm>
            <a:off x="8037653" y="825737"/>
            <a:ext cx="2151560"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dirty="0"/>
              <a:t>Subject</a:t>
            </a:r>
          </a:p>
        </p:txBody>
      </p:sp>
      <p:sp>
        <p:nvSpPr>
          <p:cNvPr id="14" name="Picture Placeholder 16">
            <a:extLst>
              <a:ext uri="{FF2B5EF4-FFF2-40B4-BE49-F238E27FC236}">
                <a16:creationId xmlns:a16="http://schemas.microsoft.com/office/drawing/2014/main" id="{30E928A0-98F4-D157-FB0D-5D916938C8E4}"/>
              </a:ext>
            </a:extLst>
          </p:cNvPr>
          <p:cNvSpPr>
            <a:spLocks noGrp="1"/>
          </p:cNvSpPr>
          <p:nvPr>
            <p:ph type="pic" sz="quarter" idx="12"/>
          </p:nvPr>
        </p:nvSpPr>
        <p:spPr>
          <a:xfrm>
            <a:off x="1093462" y="1992550"/>
            <a:ext cx="3970207" cy="3840561"/>
          </a:xfrm>
        </p:spPr>
        <p:txBody>
          <a:bodyPr/>
          <a:lstStyle>
            <a:lvl1pPr marL="0" indent="0">
              <a:buFont typeface="Arial" panose="020B0604020202020204" pitchFamily="34" charset="0"/>
              <a:buNone/>
              <a:defRPr>
                <a:solidFill>
                  <a:schemeClr val="tx1">
                    <a:lumMod val="20000"/>
                    <a:lumOff val="80000"/>
                  </a:schemeClr>
                </a:solidFill>
              </a:defRPr>
            </a:lvl1pPr>
          </a:lstStyle>
          <a:p>
            <a:r>
              <a:rPr lang="en-US"/>
              <a:t>Click icon to add picture</a:t>
            </a:r>
            <a:endParaRPr lang="en-US" dirty="0"/>
          </a:p>
        </p:txBody>
      </p:sp>
      <p:sp>
        <p:nvSpPr>
          <p:cNvPr id="15" name="Picture Placeholder 16">
            <a:extLst>
              <a:ext uri="{FF2B5EF4-FFF2-40B4-BE49-F238E27FC236}">
                <a16:creationId xmlns:a16="http://schemas.microsoft.com/office/drawing/2014/main" id="{DC1BD18F-9C1F-CE3B-5320-6A01E731D037}"/>
              </a:ext>
            </a:extLst>
          </p:cNvPr>
          <p:cNvSpPr>
            <a:spLocks noGrp="1"/>
          </p:cNvSpPr>
          <p:nvPr>
            <p:ph type="pic" sz="quarter" idx="13"/>
          </p:nvPr>
        </p:nvSpPr>
        <p:spPr>
          <a:xfrm>
            <a:off x="7128330" y="1992550"/>
            <a:ext cx="3970207" cy="3840561"/>
          </a:xfrm>
        </p:spPr>
        <p:txBody>
          <a:bodyPr/>
          <a:lstStyle>
            <a:lvl1pPr marL="0" indent="0">
              <a:buNone/>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24684596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Imag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AAB5210-DB33-FA0D-AB71-16656496DD56}"/>
              </a:ext>
            </a:extLst>
          </p:cNvPr>
          <p:cNvSpPr/>
          <p:nvPr userDrawn="1"/>
        </p:nvSpPr>
        <p:spPr>
          <a:xfrm>
            <a:off x="-1" y="0"/>
            <a:ext cx="489348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6">
            <a:extLst>
              <a:ext uri="{FF2B5EF4-FFF2-40B4-BE49-F238E27FC236}">
                <a16:creationId xmlns:a16="http://schemas.microsoft.com/office/drawing/2014/main" id="{EC30C41B-1DCC-2D43-557F-8BE3F3AD1ECE}"/>
              </a:ext>
            </a:extLst>
          </p:cNvPr>
          <p:cNvSpPr>
            <a:spLocks noGrp="1"/>
          </p:cNvSpPr>
          <p:nvPr>
            <p:ph type="pic" sz="quarter" idx="12"/>
          </p:nvPr>
        </p:nvSpPr>
        <p:spPr>
          <a:xfrm>
            <a:off x="4893481" y="0"/>
            <a:ext cx="7298518" cy="6858000"/>
          </a:xfrm>
        </p:spPr>
        <p:txBody>
          <a:bodyPr/>
          <a:lstStyle>
            <a:lvl1pPr marL="0" indent="0">
              <a:buNone/>
              <a:defRPr>
                <a:solidFill>
                  <a:schemeClr val="bg2">
                    <a:lumMod val="90000"/>
                  </a:schemeClr>
                </a:solidFill>
              </a:defRPr>
            </a:lvl1pPr>
          </a:lstStyle>
          <a:p>
            <a:r>
              <a:rPr lang="en-US"/>
              <a:t>Click icon to add picture</a:t>
            </a:r>
            <a:endParaRPr lang="en-US" dirty="0"/>
          </a:p>
        </p:txBody>
      </p:sp>
      <p:pic>
        <p:nvPicPr>
          <p:cNvPr id="10" name="Picture 9">
            <a:extLst>
              <a:ext uri="{FF2B5EF4-FFF2-40B4-BE49-F238E27FC236}">
                <a16:creationId xmlns:a16="http://schemas.microsoft.com/office/drawing/2014/main" id="{92C47B43-BC70-E93F-DF10-CAE3FD4DA7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5901" y="6354069"/>
            <a:ext cx="1240300" cy="372089"/>
          </a:xfrm>
          <a:prstGeom prst="rect">
            <a:avLst/>
          </a:prstGeom>
        </p:spPr>
      </p:pic>
      <p:sp>
        <p:nvSpPr>
          <p:cNvPr id="5" name="Text Placeholder 2">
            <a:extLst>
              <a:ext uri="{FF2B5EF4-FFF2-40B4-BE49-F238E27FC236}">
                <a16:creationId xmlns:a16="http://schemas.microsoft.com/office/drawing/2014/main" id="{2DED92EB-8CC2-FD01-1B5D-F10255BA20ED}"/>
              </a:ext>
            </a:extLst>
          </p:cNvPr>
          <p:cNvSpPr>
            <a:spLocks noGrp="1"/>
          </p:cNvSpPr>
          <p:nvPr>
            <p:ph type="body" sz="quarter" idx="13"/>
          </p:nvPr>
        </p:nvSpPr>
        <p:spPr>
          <a:xfrm>
            <a:off x="670306" y="1552353"/>
            <a:ext cx="3540654" cy="43699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ABEADEEE-3F80-072C-73B2-EBCBE009BCF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3">
            <a:extLst>
              <a:ext uri="{FF2B5EF4-FFF2-40B4-BE49-F238E27FC236}">
                <a16:creationId xmlns:a16="http://schemas.microsoft.com/office/drawing/2014/main" id="{73ED5988-E54D-C8EE-8F25-D1FE4B9C96A2}"/>
              </a:ext>
            </a:extLst>
          </p:cNvPr>
          <p:cNvSpPr>
            <a:spLocks noGrp="1"/>
          </p:cNvSpPr>
          <p:nvPr>
            <p:ph type="title" hasCustomPrompt="1"/>
          </p:nvPr>
        </p:nvSpPr>
        <p:spPr>
          <a:xfrm>
            <a:off x="542260" y="564586"/>
            <a:ext cx="3668700" cy="514873"/>
          </a:xfrm>
        </p:spPr>
        <p:txBody>
          <a:bodyPr/>
          <a:lstStyle>
            <a:lvl1pPr>
              <a:defRPr>
                <a:solidFill>
                  <a:schemeClr val="bg1"/>
                </a:solidFill>
              </a:defRPr>
            </a:lvl1pPr>
          </a:lstStyle>
          <a:p>
            <a:r>
              <a:rPr lang="en-US" dirty="0"/>
              <a:t>Subject</a:t>
            </a:r>
          </a:p>
        </p:txBody>
      </p:sp>
    </p:spTree>
    <p:extLst>
      <p:ext uri="{BB962C8B-B14F-4D97-AF65-F5344CB8AC3E}">
        <p14:creationId xmlns:p14="http://schemas.microsoft.com/office/powerpoint/2010/main" val="42682260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with Image 2">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62070F-9861-707E-50EA-F2E01DC8B23B}"/>
              </a:ext>
            </a:extLst>
          </p:cNvPr>
          <p:cNvSpPr/>
          <p:nvPr userDrawn="1"/>
        </p:nvSpPr>
        <p:spPr>
          <a:xfrm>
            <a:off x="875283" y="845"/>
            <a:ext cx="5395977"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2C173A6-3CD8-8FD5-C13A-822EB67D2469}"/>
              </a:ext>
            </a:extLst>
          </p:cNvPr>
          <p:cNvSpPr/>
          <p:nvPr userDrawn="1"/>
        </p:nvSpPr>
        <p:spPr>
          <a:xfrm>
            <a:off x="0" y="1528564"/>
            <a:ext cx="12192000" cy="39544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6">
            <a:extLst>
              <a:ext uri="{FF2B5EF4-FFF2-40B4-BE49-F238E27FC236}">
                <a16:creationId xmlns:a16="http://schemas.microsoft.com/office/drawing/2014/main" id="{5741B8D7-7BA3-2EF9-4F00-5377B9F0E263}"/>
              </a:ext>
            </a:extLst>
          </p:cNvPr>
          <p:cNvSpPr>
            <a:spLocks noGrp="1"/>
          </p:cNvSpPr>
          <p:nvPr>
            <p:ph type="pic" sz="quarter" idx="12"/>
          </p:nvPr>
        </p:nvSpPr>
        <p:spPr>
          <a:xfrm>
            <a:off x="875283" y="1528564"/>
            <a:ext cx="5395977" cy="3954462"/>
          </a:xfrm>
        </p:spPr>
        <p:txBody>
          <a:bodyPr/>
          <a:lstStyle>
            <a:lvl1pPr marL="0" indent="0">
              <a:buNone/>
              <a:defRPr>
                <a:solidFill>
                  <a:schemeClr val="bg2">
                    <a:lumMod val="90000"/>
                  </a:schemeClr>
                </a:solidFill>
              </a:defRPr>
            </a:lvl1pPr>
          </a:lstStyle>
          <a:p>
            <a:r>
              <a:rPr lang="en-US"/>
              <a:t>Click icon to add picture</a:t>
            </a:r>
            <a:endParaRPr lang="en-US" dirty="0"/>
          </a:p>
        </p:txBody>
      </p:sp>
      <p:sp>
        <p:nvSpPr>
          <p:cNvPr id="4" name="Rectangle 3">
            <a:extLst>
              <a:ext uri="{FF2B5EF4-FFF2-40B4-BE49-F238E27FC236}">
                <a16:creationId xmlns:a16="http://schemas.microsoft.com/office/drawing/2014/main" id="{468EF6A0-7FD0-402B-D048-B6217D95249F}"/>
              </a:ext>
            </a:extLst>
          </p:cNvPr>
          <p:cNvSpPr/>
          <p:nvPr userDrawn="1"/>
        </p:nvSpPr>
        <p:spPr>
          <a:xfrm>
            <a:off x="6594857" y="235261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1E676CDA-EF44-5B85-5DDD-0FBD35AA2845}"/>
              </a:ext>
            </a:extLst>
          </p:cNvPr>
          <p:cNvSpPr>
            <a:spLocks noGrp="1"/>
          </p:cNvSpPr>
          <p:nvPr>
            <p:ph type="title" hasCustomPrompt="1"/>
          </p:nvPr>
        </p:nvSpPr>
        <p:spPr>
          <a:xfrm>
            <a:off x="6517663" y="1837743"/>
            <a:ext cx="4799054" cy="514873"/>
          </a:xfrm>
        </p:spPr>
        <p:txBody>
          <a:bodyPr/>
          <a:lstStyle>
            <a:lvl1pPr>
              <a:defRPr>
                <a:solidFill>
                  <a:schemeClr val="bg1"/>
                </a:solidFill>
              </a:defRPr>
            </a:lvl1pPr>
          </a:lstStyle>
          <a:p>
            <a:r>
              <a:rPr lang="en-US" dirty="0"/>
              <a:t>Subject</a:t>
            </a:r>
          </a:p>
        </p:txBody>
      </p:sp>
      <p:sp>
        <p:nvSpPr>
          <p:cNvPr id="14" name="Text Placeholder 2">
            <a:extLst>
              <a:ext uri="{FF2B5EF4-FFF2-40B4-BE49-F238E27FC236}">
                <a16:creationId xmlns:a16="http://schemas.microsoft.com/office/drawing/2014/main" id="{2B13DC3B-CB39-4583-0BF9-04B24344A83A}"/>
              </a:ext>
            </a:extLst>
          </p:cNvPr>
          <p:cNvSpPr>
            <a:spLocks noGrp="1"/>
          </p:cNvSpPr>
          <p:nvPr>
            <p:ph type="body" sz="quarter" idx="13"/>
          </p:nvPr>
        </p:nvSpPr>
        <p:spPr>
          <a:xfrm>
            <a:off x="6594856" y="2661795"/>
            <a:ext cx="4799053" cy="24843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13301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ubject List Image 3">
    <p:bg>
      <p:bgPr>
        <a:solidFill>
          <a:schemeClr val="bg1"/>
        </a:solidFill>
        <a:effectLst/>
      </p:bgPr>
    </p:bg>
    <p:spTree>
      <p:nvGrpSpPr>
        <p:cNvPr id="1" name=""/>
        <p:cNvGrpSpPr/>
        <p:nvPr/>
      </p:nvGrpSpPr>
      <p:grpSpPr>
        <a:xfrm>
          <a:off x="0" y="0"/>
          <a:ext cx="0" cy="0"/>
          <a:chOff x="0" y="0"/>
          <a:chExt cx="0" cy="0"/>
        </a:xfrm>
      </p:grpSpPr>
      <p:sp>
        <p:nvSpPr>
          <p:cNvPr id="9" name="Picture Placeholder 16">
            <a:extLst>
              <a:ext uri="{FF2B5EF4-FFF2-40B4-BE49-F238E27FC236}">
                <a16:creationId xmlns:a16="http://schemas.microsoft.com/office/drawing/2014/main" id="{13CAECCD-F85D-EB32-1B72-151777F6E34F}"/>
              </a:ext>
            </a:extLst>
          </p:cNvPr>
          <p:cNvSpPr>
            <a:spLocks noGrp="1"/>
          </p:cNvSpPr>
          <p:nvPr>
            <p:ph type="pic" sz="quarter" idx="12"/>
          </p:nvPr>
        </p:nvSpPr>
        <p:spPr>
          <a:xfrm>
            <a:off x="6709893" y="0"/>
            <a:ext cx="5482108" cy="6858000"/>
          </a:xfrm>
        </p:spPr>
        <p:txBody>
          <a:bodyPr/>
          <a:lstStyle>
            <a:lvl1pPr marL="0" indent="0">
              <a:buNone/>
              <a:defRPr>
                <a:solidFill>
                  <a:schemeClr val="bg2">
                    <a:lumMod val="90000"/>
                  </a:schemeClr>
                </a:solidFill>
              </a:defRPr>
            </a:lvl1pPr>
          </a:lstStyle>
          <a:p>
            <a:r>
              <a:rPr lang="en-US"/>
              <a:t>Click icon to add picture</a:t>
            </a:r>
            <a:endParaRPr lang="en-US" dirty="0"/>
          </a:p>
        </p:txBody>
      </p:sp>
      <p:sp>
        <p:nvSpPr>
          <p:cNvPr id="7" name="Rectangle 6">
            <a:extLst>
              <a:ext uri="{FF2B5EF4-FFF2-40B4-BE49-F238E27FC236}">
                <a16:creationId xmlns:a16="http://schemas.microsoft.com/office/drawing/2014/main" id="{2F229113-AA2F-D751-F60B-165F7430A556}"/>
              </a:ext>
            </a:extLst>
          </p:cNvPr>
          <p:cNvSpPr/>
          <p:nvPr userDrawn="1"/>
        </p:nvSpPr>
        <p:spPr>
          <a:xfrm>
            <a:off x="0" y="6283234"/>
            <a:ext cx="1462560" cy="574766"/>
          </a:xfrm>
          <a:prstGeom prst="rect">
            <a:avLst/>
          </a:prstGeom>
          <a:solidFill>
            <a:srgbClr val="3838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4BB9A5F-65B5-4BEC-60C6-D693F2A36858}"/>
              </a:ext>
            </a:extLst>
          </p:cNvPr>
          <p:cNvSpPr/>
          <p:nvPr userDrawn="1"/>
        </p:nvSpPr>
        <p:spPr>
          <a:xfrm>
            <a:off x="1462559" y="6283234"/>
            <a:ext cx="5247333" cy="5747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E081ED1-8C81-C01C-813C-6DA9EFF6FE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5901" y="6354069"/>
            <a:ext cx="1240300" cy="372089"/>
          </a:xfrm>
          <a:prstGeom prst="rect">
            <a:avLst/>
          </a:prstGeom>
        </p:spPr>
      </p:pic>
      <p:sp>
        <p:nvSpPr>
          <p:cNvPr id="16" name="Text Placeholder 15">
            <a:extLst>
              <a:ext uri="{FF2B5EF4-FFF2-40B4-BE49-F238E27FC236}">
                <a16:creationId xmlns:a16="http://schemas.microsoft.com/office/drawing/2014/main" id="{10B0BBB3-4BD7-6631-18FE-048C2B565A5B}"/>
              </a:ext>
            </a:extLst>
          </p:cNvPr>
          <p:cNvSpPr>
            <a:spLocks noGrp="1"/>
          </p:cNvSpPr>
          <p:nvPr>
            <p:ph type="body" sz="quarter" idx="13"/>
          </p:nvPr>
        </p:nvSpPr>
        <p:spPr>
          <a:xfrm>
            <a:off x="731280" y="1346292"/>
            <a:ext cx="5364720" cy="4624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Rectangle 18">
            <a:extLst>
              <a:ext uri="{FF2B5EF4-FFF2-40B4-BE49-F238E27FC236}">
                <a16:creationId xmlns:a16="http://schemas.microsoft.com/office/drawing/2014/main" id="{27900546-A2F0-9379-0EB4-D91BEA0B30B5}"/>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3">
            <a:extLst>
              <a:ext uri="{FF2B5EF4-FFF2-40B4-BE49-F238E27FC236}">
                <a16:creationId xmlns:a16="http://schemas.microsoft.com/office/drawing/2014/main" id="{3E4CE373-8CE9-0C0B-483E-5F296953E178}"/>
              </a:ext>
            </a:extLst>
          </p:cNvPr>
          <p:cNvSpPr>
            <a:spLocks noGrp="1"/>
          </p:cNvSpPr>
          <p:nvPr>
            <p:ph type="title" hasCustomPrompt="1"/>
          </p:nvPr>
        </p:nvSpPr>
        <p:spPr>
          <a:xfrm>
            <a:off x="542260" y="564586"/>
            <a:ext cx="5553740" cy="514873"/>
          </a:xfrm>
        </p:spPr>
        <p:txBody>
          <a:bodyPr/>
          <a:lstStyle/>
          <a:p>
            <a:r>
              <a:rPr lang="en-US" dirty="0"/>
              <a:t>Subject</a:t>
            </a:r>
          </a:p>
        </p:txBody>
      </p:sp>
    </p:spTree>
    <p:extLst>
      <p:ext uri="{BB962C8B-B14F-4D97-AF65-F5344CB8AC3E}">
        <p14:creationId xmlns:p14="http://schemas.microsoft.com/office/powerpoint/2010/main" val="15250359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 images with tex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5394C45-7A42-3190-B477-1D0B9CA804F0}"/>
              </a:ext>
            </a:extLst>
          </p:cNvPr>
          <p:cNvSpPr/>
          <p:nvPr userDrawn="1"/>
        </p:nvSpPr>
        <p:spPr>
          <a:xfrm>
            <a:off x="0" y="2209"/>
            <a:ext cx="12192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B345BE-8AD0-1C91-1F45-D18E28D2161E}"/>
              </a:ext>
            </a:extLst>
          </p:cNvPr>
          <p:cNvSpPr/>
          <p:nvPr userDrawn="1"/>
        </p:nvSpPr>
        <p:spPr>
          <a:xfrm>
            <a:off x="806345" y="702987"/>
            <a:ext cx="10599627" cy="53791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7">
            <a:extLst>
              <a:ext uri="{FF2B5EF4-FFF2-40B4-BE49-F238E27FC236}">
                <a16:creationId xmlns:a16="http://schemas.microsoft.com/office/drawing/2014/main" id="{DC01FB15-58C5-F47B-2CD2-2070D2D1DF69}"/>
              </a:ext>
            </a:extLst>
          </p:cNvPr>
          <p:cNvSpPr>
            <a:spLocks noGrp="1"/>
          </p:cNvSpPr>
          <p:nvPr>
            <p:ph type="pic" sz="quarter" idx="10"/>
          </p:nvPr>
        </p:nvSpPr>
        <p:spPr>
          <a:xfrm>
            <a:off x="1451082" y="1570778"/>
            <a:ext cx="1889760" cy="3066326"/>
          </a:xfrm>
        </p:spPr>
        <p:txBody>
          <a:bodyPr/>
          <a:lstStyle>
            <a:lvl1pPr>
              <a:defRPr>
                <a:solidFill>
                  <a:schemeClr val="bg2"/>
                </a:solidFill>
              </a:defRPr>
            </a:lvl1pPr>
          </a:lstStyle>
          <a:p>
            <a:r>
              <a:rPr lang="en-US"/>
              <a:t>Click icon to add picture</a:t>
            </a:r>
            <a:endParaRPr lang="en-US" dirty="0"/>
          </a:p>
        </p:txBody>
      </p:sp>
      <p:sp>
        <p:nvSpPr>
          <p:cNvPr id="20" name="Picture Placeholder 7">
            <a:extLst>
              <a:ext uri="{FF2B5EF4-FFF2-40B4-BE49-F238E27FC236}">
                <a16:creationId xmlns:a16="http://schemas.microsoft.com/office/drawing/2014/main" id="{46BB167A-579F-490C-C548-39A6D557502F}"/>
              </a:ext>
            </a:extLst>
          </p:cNvPr>
          <p:cNvSpPr>
            <a:spLocks noGrp="1"/>
          </p:cNvSpPr>
          <p:nvPr>
            <p:ph type="pic" sz="quarter" idx="11"/>
          </p:nvPr>
        </p:nvSpPr>
        <p:spPr>
          <a:xfrm>
            <a:off x="3906900" y="1570778"/>
            <a:ext cx="1889760" cy="3066326"/>
          </a:xfrm>
        </p:spPr>
        <p:txBody>
          <a:bodyPr/>
          <a:lstStyle>
            <a:lvl1pPr>
              <a:defRPr>
                <a:solidFill>
                  <a:schemeClr val="bg2"/>
                </a:solidFill>
              </a:defRPr>
            </a:lvl1pPr>
          </a:lstStyle>
          <a:p>
            <a:r>
              <a:rPr lang="en-US"/>
              <a:t>Click icon to add picture</a:t>
            </a:r>
            <a:endParaRPr lang="en-US" dirty="0"/>
          </a:p>
        </p:txBody>
      </p:sp>
      <p:sp>
        <p:nvSpPr>
          <p:cNvPr id="21" name="Picture Placeholder 7">
            <a:extLst>
              <a:ext uri="{FF2B5EF4-FFF2-40B4-BE49-F238E27FC236}">
                <a16:creationId xmlns:a16="http://schemas.microsoft.com/office/drawing/2014/main" id="{D0AB5C2A-7D57-AA04-455B-9C8DA12D893F}"/>
              </a:ext>
            </a:extLst>
          </p:cNvPr>
          <p:cNvSpPr>
            <a:spLocks noGrp="1"/>
          </p:cNvSpPr>
          <p:nvPr>
            <p:ph type="pic" sz="quarter" idx="12"/>
          </p:nvPr>
        </p:nvSpPr>
        <p:spPr>
          <a:xfrm>
            <a:off x="6416608" y="1571835"/>
            <a:ext cx="1889760" cy="3066326"/>
          </a:xfrm>
        </p:spPr>
        <p:txBody>
          <a:bodyPr/>
          <a:lstStyle>
            <a:lvl1pPr>
              <a:defRPr>
                <a:solidFill>
                  <a:schemeClr val="bg2"/>
                </a:solidFill>
              </a:defRPr>
            </a:lvl1pPr>
          </a:lstStyle>
          <a:p>
            <a:r>
              <a:rPr lang="en-US"/>
              <a:t>Click icon to add picture</a:t>
            </a:r>
            <a:endParaRPr lang="en-US" dirty="0"/>
          </a:p>
        </p:txBody>
      </p:sp>
      <p:sp>
        <p:nvSpPr>
          <p:cNvPr id="22" name="Picture Placeholder 7">
            <a:extLst>
              <a:ext uri="{FF2B5EF4-FFF2-40B4-BE49-F238E27FC236}">
                <a16:creationId xmlns:a16="http://schemas.microsoft.com/office/drawing/2014/main" id="{992ABB34-0E49-2FF7-911A-D601F6B38A94}"/>
              </a:ext>
            </a:extLst>
          </p:cNvPr>
          <p:cNvSpPr>
            <a:spLocks noGrp="1"/>
          </p:cNvSpPr>
          <p:nvPr>
            <p:ph type="pic" sz="quarter" idx="13"/>
          </p:nvPr>
        </p:nvSpPr>
        <p:spPr>
          <a:xfrm>
            <a:off x="8872426" y="1570778"/>
            <a:ext cx="1889760" cy="3066326"/>
          </a:xfrm>
        </p:spPr>
        <p:txBody>
          <a:bodyPr/>
          <a:lstStyle>
            <a:lvl1pPr>
              <a:defRPr>
                <a:solidFill>
                  <a:schemeClr val="bg2"/>
                </a:solidFill>
              </a:defRPr>
            </a:lvl1pPr>
          </a:lstStyle>
          <a:p>
            <a:r>
              <a:rPr lang="en-US"/>
              <a:t>Click icon to add picture</a:t>
            </a:r>
          </a:p>
        </p:txBody>
      </p:sp>
      <p:sp>
        <p:nvSpPr>
          <p:cNvPr id="24" name="Text Placeholder 23">
            <a:extLst>
              <a:ext uri="{FF2B5EF4-FFF2-40B4-BE49-F238E27FC236}">
                <a16:creationId xmlns:a16="http://schemas.microsoft.com/office/drawing/2014/main" id="{583F1749-A4B3-F99A-12D8-7D1FF75B71D0}"/>
              </a:ext>
            </a:extLst>
          </p:cNvPr>
          <p:cNvSpPr>
            <a:spLocks noGrp="1"/>
          </p:cNvSpPr>
          <p:nvPr>
            <p:ph type="body" sz="quarter" idx="14" hasCustomPrompt="1"/>
          </p:nvPr>
        </p:nvSpPr>
        <p:spPr>
          <a:xfrm>
            <a:off x="1423508" y="478822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dirty="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dirty="0"/>
          </a:p>
        </p:txBody>
      </p:sp>
      <p:sp>
        <p:nvSpPr>
          <p:cNvPr id="25" name="Text Placeholder 23">
            <a:extLst>
              <a:ext uri="{FF2B5EF4-FFF2-40B4-BE49-F238E27FC236}">
                <a16:creationId xmlns:a16="http://schemas.microsoft.com/office/drawing/2014/main" id="{F801D4AA-7A72-AE92-AE58-28F24B1D101E}"/>
              </a:ext>
            </a:extLst>
          </p:cNvPr>
          <p:cNvSpPr>
            <a:spLocks noGrp="1"/>
          </p:cNvSpPr>
          <p:nvPr>
            <p:ph type="body" sz="quarter" idx="15" hasCustomPrompt="1"/>
          </p:nvPr>
        </p:nvSpPr>
        <p:spPr>
          <a:xfrm>
            <a:off x="3892930" y="4787784"/>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dirty="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dirty="0"/>
          </a:p>
        </p:txBody>
      </p:sp>
      <p:sp>
        <p:nvSpPr>
          <p:cNvPr id="26" name="Text Placeholder 23">
            <a:extLst>
              <a:ext uri="{FF2B5EF4-FFF2-40B4-BE49-F238E27FC236}">
                <a16:creationId xmlns:a16="http://schemas.microsoft.com/office/drawing/2014/main" id="{14FA6A96-3F5B-0C26-8E74-C4D14C3FC55F}"/>
              </a:ext>
            </a:extLst>
          </p:cNvPr>
          <p:cNvSpPr>
            <a:spLocks noGrp="1"/>
          </p:cNvSpPr>
          <p:nvPr>
            <p:ph type="body" sz="quarter" idx="16" hasCustomPrompt="1"/>
          </p:nvPr>
        </p:nvSpPr>
        <p:spPr>
          <a:xfrm>
            <a:off x="6402638" y="4787784"/>
            <a:ext cx="1917700" cy="530529"/>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dirty="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dirty="0"/>
          </a:p>
        </p:txBody>
      </p:sp>
      <p:sp>
        <p:nvSpPr>
          <p:cNvPr id="27" name="Text Placeholder 23">
            <a:extLst>
              <a:ext uri="{FF2B5EF4-FFF2-40B4-BE49-F238E27FC236}">
                <a16:creationId xmlns:a16="http://schemas.microsoft.com/office/drawing/2014/main" id="{C6AB049C-49F1-232F-3A12-49DE98C4CC69}"/>
              </a:ext>
            </a:extLst>
          </p:cNvPr>
          <p:cNvSpPr>
            <a:spLocks noGrp="1"/>
          </p:cNvSpPr>
          <p:nvPr>
            <p:ph type="body" sz="quarter" idx="17" hasCustomPrompt="1"/>
          </p:nvPr>
        </p:nvSpPr>
        <p:spPr>
          <a:xfrm>
            <a:off x="8872060" y="478650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dirty="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dirty="0"/>
          </a:p>
        </p:txBody>
      </p:sp>
      <p:sp>
        <p:nvSpPr>
          <p:cNvPr id="3" name="Text Placeholder 2">
            <a:extLst>
              <a:ext uri="{FF2B5EF4-FFF2-40B4-BE49-F238E27FC236}">
                <a16:creationId xmlns:a16="http://schemas.microsoft.com/office/drawing/2014/main" id="{F4EBD642-7A87-52D3-32A4-48B3B98266FC}"/>
              </a:ext>
            </a:extLst>
          </p:cNvPr>
          <p:cNvSpPr>
            <a:spLocks noGrp="1"/>
          </p:cNvSpPr>
          <p:nvPr>
            <p:ph type="body" sz="quarter" idx="18" hasCustomPrompt="1"/>
          </p:nvPr>
        </p:nvSpPr>
        <p:spPr>
          <a:xfrm>
            <a:off x="4278816" y="363826"/>
            <a:ext cx="3654684" cy="690325"/>
          </a:xfrm>
          <a:solidFill>
            <a:schemeClr val="bg1"/>
          </a:solidFill>
        </p:spPr>
        <p:txBody>
          <a:bodyPr anchor="ctr">
            <a:normAutofit/>
          </a:bodyPr>
          <a:lstStyle>
            <a:lvl1pPr marL="0" indent="0" algn="ctr">
              <a:buNone/>
              <a:defRPr sz="2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dirty="0"/>
              <a:t>Subject</a:t>
            </a:r>
          </a:p>
        </p:txBody>
      </p:sp>
    </p:spTree>
    <p:extLst>
      <p:ext uri="{BB962C8B-B14F-4D97-AF65-F5344CB8AC3E}">
        <p14:creationId xmlns:p14="http://schemas.microsoft.com/office/powerpoint/2010/main" val="41045355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Image with 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FAB5A1-8318-C64C-6E6C-D14E04B5865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 name="Picture 12" descr="A logo with a black background&#10;&#10;Description automatically generated">
            <a:extLst>
              <a:ext uri="{FF2B5EF4-FFF2-40B4-BE49-F238E27FC236}">
                <a16:creationId xmlns:a16="http://schemas.microsoft.com/office/drawing/2014/main" id="{8475DE34-6F9D-824F-1573-D69DBF4D430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474834" y="6160206"/>
            <a:ext cx="966767" cy="603885"/>
          </a:xfrm>
          <a:prstGeom prst="rect">
            <a:avLst/>
          </a:prstGeom>
          <a:noFill/>
          <a:ln>
            <a:noFill/>
          </a:ln>
        </p:spPr>
      </p:pic>
      <p:pic>
        <p:nvPicPr>
          <p:cNvPr id="14" name="Picture 13" descr="A blue sign with white text&#10;&#10;Description automatically generated">
            <a:extLst>
              <a:ext uri="{FF2B5EF4-FFF2-40B4-BE49-F238E27FC236}">
                <a16:creationId xmlns:a16="http://schemas.microsoft.com/office/drawing/2014/main" id="{2AC88E04-A667-5C7B-41A7-E610B0E5B00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547119" y="6229066"/>
            <a:ext cx="1623960" cy="481997"/>
          </a:xfrm>
          <a:prstGeom prst="rect">
            <a:avLst/>
          </a:prstGeom>
        </p:spPr>
      </p:pic>
      <p:pic>
        <p:nvPicPr>
          <p:cNvPr id="15" name="Picture 14" descr="Text&#10;&#10;Description automatically generated">
            <a:extLst>
              <a:ext uri="{FF2B5EF4-FFF2-40B4-BE49-F238E27FC236}">
                <a16:creationId xmlns:a16="http://schemas.microsoft.com/office/drawing/2014/main" id="{034EABF3-64E0-0D7A-06C2-1259B8B2831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46021" y="6247372"/>
            <a:ext cx="1621777" cy="429552"/>
          </a:xfrm>
          <a:prstGeom prst="rect">
            <a:avLst/>
          </a:prstGeom>
        </p:spPr>
      </p:pic>
      <p:pic>
        <p:nvPicPr>
          <p:cNvPr id="16" name="Picture 15" descr="A logo with a circle and a blue circle&#10;&#10;Description automatically generated">
            <a:extLst>
              <a:ext uri="{FF2B5EF4-FFF2-40B4-BE49-F238E27FC236}">
                <a16:creationId xmlns:a16="http://schemas.microsoft.com/office/drawing/2014/main" id="{09B59E20-335D-62DE-ADB0-B86D8FE72D5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750400" y="6160206"/>
            <a:ext cx="898419" cy="539051"/>
          </a:xfrm>
          <a:prstGeom prst="rect">
            <a:avLst/>
          </a:prstGeom>
        </p:spPr>
      </p:pic>
    </p:spTree>
    <p:extLst>
      <p:ext uri="{BB962C8B-B14F-4D97-AF65-F5344CB8AC3E}">
        <p14:creationId xmlns:p14="http://schemas.microsoft.com/office/powerpoint/2010/main" val="15783380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mage with Titl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6D1F4-9659-D516-8444-BB990ECC2995}"/>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7" name="Picture 16" descr="A blue sign with white text&#10;&#10;Description automatically generated">
            <a:extLst>
              <a:ext uri="{FF2B5EF4-FFF2-40B4-BE49-F238E27FC236}">
                <a16:creationId xmlns:a16="http://schemas.microsoft.com/office/drawing/2014/main" id="{8C2C0C48-2FDD-F212-ECC5-BD45C9D3C5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52930" y="6224784"/>
            <a:ext cx="1623960" cy="481997"/>
          </a:xfrm>
          <a:prstGeom prst="rect">
            <a:avLst/>
          </a:prstGeom>
        </p:spPr>
      </p:pic>
      <p:pic>
        <p:nvPicPr>
          <p:cNvPr id="18" name="Picture 17">
            <a:extLst>
              <a:ext uri="{FF2B5EF4-FFF2-40B4-BE49-F238E27FC236}">
                <a16:creationId xmlns:a16="http://schemas.microsoft.com/office/drawing/2014/main" id="{E5365AE9-25D4-9B39-FCE9-5AB579FE498D}"/>
              </a:ext>
            </a:extLst>
          </p:cNvPr>
          <p:cNvPicPr>
            <a:picLocks noChangeAspect="1"/>
          </p:cNvPicPr>
          <p:nvPr userDrawn="1"/>
        </p:nvPicPr>
        <p:blipFill>
          <a:blip r:embed="rId3"/>
          <a:stretch>
            <a:fillRect/>
          </a:stretch>
        </p:blipFill>
        <p:spPr>
          <a:xfrm>
            <a:off x="8731054" y="6212519"/>
            <a:ext cx="898419" cy="449210"/>
          </a:xfrm>
          <a:prstGeom prst="rect">
            <a:avLst/>
          </a:prstGeom>
        </p:spPr>
      </p:pic>
      <p:pic>
        <p:nvPicPr>
          <p:cNvPr id="19" name="Picture 18" descr="A black and white image of a person's face&#10;&#10;Description automatically generated with low confidence">
            <a:extLst>
              <a:ext uri="{FF2B5EF4-FFF2-40B4-BE49-F238E27FC236}">
                <a16:creationId xmlns:a16="http://schemas.microsoft.com/office/drawing/2014/main" id="{81EEEA75-BEE9-9625-A670-F0BE4821D7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10339" y="6212519"/>
            <a:ext cx="1688427" cy="506528"/>
          </a:xfrm>
          <a:prstGeom prst="rect">
            <a:avLst/>
          </a:prstGeom>
        </p:spPr>
      </p:pic>
      <p:pic>
        <p:nvPicPr>
          <p:cNvPr id="20" name="Picture 19" descr="A black background with white text&#10;&#10;Description automatically generated">
            <a:extLst>
              <a:ext uri="{FF2B5EF4-FFF2-40B4-BE49-F238E27FC236}">
                <a16:creationId xmlns:a16="http://schemas.microsoft.com/office/drawing/2014/main" id="{66E9C983-6A1D-DB0D-CB4E-E191058419A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2271622" y="6167349"/>
            <a:ext cx="1455522" cy="608941"/>
          </a:xfrm>
          <a:prstGeom prst="rect">
            <a:avLst/>
          </a:prstGeom>
        </p:spPr>
      </p:pic>
    </p:spTree>
    <p:extLst>
      <p:ext uri="{BB962C8B-B14F-4D97-AF65-F5344CB8AC3E}">
        <p14:creationId xmlns:p14="http://schemas.microsoft.com/office/powerpoint/2010/main" val="4489201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E06C13-0637-953B-2387-A947B2C2DF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1"/>
            <a:ext cx="12192000" cy="6858001"/>
          </a:xfrm>
          <a:prstGeom prst="rect">
            <a:avLst/>
          </a:prstGeom>
        </p:spPr>
      </p:pic>
      <p:sp>
        <p:nvSpPr>
          <p:cNvPr id="8" name="Прямоугольник 36">
            <a:extLst>
              <a:ext uri="{FF2B5EF4-FFF2-40B4-BE49-F238E27FC236}">
                <a16:creationId xmlns:a16="http://schemas.microsoft.com/office/drawing/2014/main" id="{A0A56D92-233D-DC6B-7480-22CB1119BEBB}"/>
              </a:ext>
            </a:extLst>
          </p:cNvPr>
          <p:cNvSpPr/>
          <p:nvPr userDrawn="1"/>
        </p:nvSpPr>
        <p:spPr>
          <a:xfrm>
            <a:off x="0" y="1720002"/>
            <a:ext cx="12192000" cy="5137998"/>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pic>
        <p:nvPicPr>
          <p:cNvPr id="3" name="Picture 2" descr="Background pattern&#10;&#10;Description automatically generated">
            <a:extLst>
              <a:ext uri="{FF2B5EF4-FFF2-40B4-BE49-F238E27FC236}">
                <a16:creationId xmlns:a16="http://schemas.microsoft.com/office/drawing/2014/main" id="{1B0FB3EF-59B3-D738-9E1A-B562FEE32C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 y="0"/>
            <a:ext cx="12192004" cy="1720002"/>
          </a:xfrm>
          <a:prstGeom prst="rect">
            <a:avLst/>
          </a:prstGeom>
        </p:spPr>
      </p:pic>
      <p:sp>
        <p:nvSpPr>
          <p:cNvPr id="10" name="Прямоугольник 36">
            <a:extLst>
              <a:ext uri="{FF2B5EF4-FFF2-40B4-BE49-F238E27FC236}">
                <a16:creationId xmlns:a16="http://schemas.microsoft.com/office/drawing/2014/main" id="{9AB06983-CA7D-FC9F-74B0-219A66BFAF97}"/>
              </a:ext>
            </a:extLst>
          </p:cNvPr>
          <p:cNvSpPr/>
          <p:nvPr userDrawn="1"/>
        </p:nvSpPr>
        <p:spPr>
          <a:xfrm>
            <a:off x="0" y="0"/>
            <a:ext cx="12192000" cy="1720002"/>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sp>
        <p:nvSpPr>
          <p:cNvPr id="4" name="Rectangle 3">
            <a:extLst>
              <a:ext uri="{FF2B5EF4-FFF2-40B4-BE49-F238E27FC236}">
                <a16:creationId xmlns:a16="http://schemas.microsoft.com/office/drawing/2014/main" id="{EFEEDFBC-ECAD-6593-B9F8-70D88EBF2B78}"/>
              </a:ext>
            </a:extLst>
          </p:cNvPr>
          <p:cNvSpPr/>
          <p:nvPr userDrawn="1"/>
        </p:nvSpPr>
        <p:spPr>
          <a:xfrm>
            <a:off x="5544314" y="121832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B4BBD27-33B0-D73C-7924-001A8FE79EEE}"/>
              </a:ext>
            </a:extLst>
          </p:cNvPr>
          <p:cNvSpPr txBox="1"/>
          <p:nvPr userDrawn="1"/>
        </p:nvSpPr>
        <p:spPr>
          <a:xfrm>
            <a:off x="4972132" y="670355"/>
            <a:ext cx="2247731" cy="523220"/>
          </a:xfrm>
          <a:prstGeom prst="rect">
            <a:avLst/>
          </a:prstGeom>
          <a:noFill/>
        </p:spPr>
        <p:txBody>
          <a:bodyPr wrap="none" rtlCol="0">
            <a:spAutoFit/>
          </a:bodyPr>
          <a:lstStyle/>
          <a:p>
            <a:pPr algn="ctr"/>
            <a:r>
              <a:rPr lang="en-US" sz="28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Questions?</a:t>
            </a:r>
          </a:p>
        </p:txBody>
      </p:sp>
    </p:spTree>
    <p:extLst>
      <p:ext uri="{BB962C8B-B14F-4D97-AF65-F5344CB8AC3E}">
        <p14:creationId xmlns:p14="http://schemas.microsoft.com/office/powerpoint/2010/main" val="11008907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3F6B477F-35D0-6222-7DE7-0EBB08F0A1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3" name="Прямоугольник 36">
            <a:extLst>
              <a:ext uri="{FF2B5EF4-FFF2-40B4-BE49-F238E27FC236}">
                <a16:creationId xmlns:a16="http://schemas.microsoft.com/office/drawing/2014/main" id="{6E83D1F0-D99D-96D1-0B12-4A01965DA695}"/>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dirty="0"/>
          </a:p>
        </p:txBody>
      </p:sp>
      <p:sp>
        <p:nvSpPr>
          <p:cNvPr id="12" name="Rectangle 11">
            <a:extLst>
              <a:ext uri="{FF2B5EF4-FFF2-40B4-BE49-F238E27FC236}">
                <a16:creationId xmlns:a16="http://schemas.microsoft.com/office/drawing/2014/main" id="{39D7FB3B-E1B3-B3D1-B183-A50FD173A120}"/>
              </a:ext>
            </a:extLst>
          </p:cNvPr>
          <p:cNvSpPr/>
          <p:nvPr userDrawn="1"/>
        </p:nvSpPr>
        <p:spPr>
          <a:xfrm>
            <a:off x="3715921" y="326137"/>
            <a:ext cx="184731" cy="584775"/>
          </a:xfrm>
          <a:prstGeom prst="rect">
            <a:avLst/>
          </a:prstGeom>
        </p:spPr>
        <p:txBody>
          <a:bodyPr wrap="square">
            <a:spAutoFit/>
          </a:bodyPr>
          <a:lstStyle>
            <a:defPPr>
              <a:defRPr lang="id-ID"/>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609555">
              <a:defRPr/>
            </a:pPr>
            <a:endParaRPr lang="en-US" sz="320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Box 17">
            <a:extLst>
              <a:ext uri="{FF2B5EF4-FFF2-40B4-BE49-F238E27FC236}">
                <a16:creationId xmlns:a16="http://schemas.microsoft.com/office/drawing/2014/main" id="{2294E0E1-A104-EDB5-B173-0F6F36DF9C8D}"/>
              </a:ext>
            </a:extLst>
          </p:cNvPr>
          <p:cNvSpPr txBox="1"/>
          <p:nvPr userDrawn="1"/>
        </p:nvSpPr>
        <p:spPr>
          <a:xfrm>
            <a:off x="4758432" y="3105835"/>
            <a:ext cx="2675156" cy="646331"/>
          </a:xfrm>
          <a:prstGeom prst="rect">
            <a:avLst/>
          </a:prstGeom>
          <a:noFill/>
        </p:spPr>
        <p:txBody>
          <a:bodyPr wrap="none" rtlCol="0">
            <a:spAutoFit/>
          </a:bodyPr>
          <a:lstStyle/>
          <a:p>
            <a:pPr algn="ctr"/>
            <a:r>
              <a:rPr lang="en-US" sz="36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Thank You</a:t>
            </a:r>
            <a:endParaRPr lang="en-US" sz="4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19" name="Group 18">
            <a:extLst>
              <a:ext uri="{FF2B5EF4-FFF2-40B4-BE49-F238E27FC236}">
                <a16:creationId xmlns:a16="http://schemas.microsoft.com/office/drawing/2014/main" id="{D2C262FC-0E4F-E268-A247-1E3F0D94F2B0}"/>
              </a:ext>
            </a:extLst>
          </p:cNvPr>
          <p:cNvGrpSpPr/>
          <p:nvPr userDrawn="1"/>
        </p:nvGrpSpPr>
        <p:grpSpPr>
          <a:xfrm>
            <a:off x="5651863" y="2807427"/>
            <a:ext cx="888276" cy="1243148"/>
            <a:chOff x="5651861" y="2746853"/>
            <a:chExt cx="888276" cy="1243148"/>
          </a:xfrm>
        </p:grpSpPr>
        <p:sp>
          <p:nvSpPr>
            <p:cNvPr id="20" name="Rectangle 19">
              <a:extLst>
                <a:ext uri="{FF2B5EF4-FFF2-40B4-BE49-F238E27FC236}">
                  <a16:creationId xmlns:a16="http://schemas.microsoft.com/office/drawing/2014/main" id="{84853320-F94A-3EB9-388D-D34A2BC31488}"/>
                </a:ext>
              </a:extLst>
            </p:cNvPr>
            <p:cNvSpPr/>
            <p:nvPr/>
          </p:nvSpPr>
          <p:spPr>
            <a:xfrm>
              <a:off x="5651862" y="3944282"/>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E34A55D8-DDF6-FF9D-C90E-5820CCAB4062}"/>
                </a:ext>
              </a:extLst>
            </p:cNvPr>
            <p:cNvSpPr/>
            <p:nvPr/>
          </p:nvSpPr>
          <p:spPr>
            <a:xfrm>
              <a:off x="5651861" y="2746853"/>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411659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_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708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28865C-C461-7253-8B11-F29C649AB94C}"/>
              </a:ext>
            </a:extLst>
          </p:cNvPr>
          <p:cNvSpPr/>
          <p:nvPr userDrawn="1"/>
        </p:nvSpPr>
        <p:spPr>
          <a:xfrm>
            <a:off x="5570483" y="919357"/>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929A221E-5B63-6DEF-1792-36B6DC505558}"/>
              </a:ext>
            </a:extLst>
          </p:cNvPr>
          <p:cNvSpPr>
            <a:spLocks noGrp="1"/>
          </p:cNvSpPr>
          <p:nvPr>
            <p:ph type="body" sz="quarter" idx="10"/>
          </p:nvPr>
        </p:nvSpPr>
        <p:spPr>
          <a:xfrm>
            <a:off x="945364" y="1363977"/>
            <a:ext cx="10301269" cy="43703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3">
            <a:extLst>
              <a:ext uri="{FF2B5EF4-FFF2-40B4-BE49-F238E27FC236}">
                <a16:creationId xmlns:a16="http://schemas.microsoft.com/office/drawing/2014/main" id="{9F78CCD9-916B-D553-D4D8-9334CE598757}"/>
              </a:ext>
            </a:extLst>
          </p:cNvPr>
          <p:cNvSpPr>
            <a:spLocks noGrp="1"/>
          </p:cNvSpPr>
          <p:nvPr>
            <p:ph type="title" hasCustomPrompt="1"/>
          </p:nvPr>
        </p:nvSpPr>
        <p:spPr>
          <a:xfrm>
            <a:off x="945364" y="392217"/>
            <a:ext cx="10301269" cy="514873"/>
          </a:xfrm>
        </p:spPr>
        <p:txBody>
          <a:bodyPr/>
          <a:lstStyle>
            <a:lvl1pPr algn="ctr">
              <a:defRPr/>
            </a:lvl1pPr>
          </a:lstStyle>
          <a:p>
            <a:r>
              <a:rPr lang="en-US" dirty="0"/>
              <a:t>Subject</a:t>
            </a:r>
          </a:p>
        </p:txBody>
      </p:sp>
      <p:sp>
        <p:nvSpPr>
          <p:cNvPr id="8" name="Rectangle 7">
            <a:extLst>
              <a:ext uri="{FF2B5EF4-FFF2-40B4-BE49-F238E27FC236}">
                <a16:creationId xmlns:a16="http://schemas.microsoft.com/office/drawing/2014/main" id="{FEB7E582-74FD-C68B-6B4B-B6CAADC7A106}"/>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 name="Picture 1">
            <a:extLst>
              <a:ext uri="{FF2B5EF4-FFF2-40B4-BE49-F238E27FC236}">
                <a16:creationId xmlns:a16="http://schemas.microsoft.com/office/drawing/2014/main" id="{520B931A-A76C-A9D1-6825-DD2AC53CAF6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40111371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D75B9997-FDEB-6A2C-B223-92D7838E2A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12" name="Прямоугольник 36">
            <a:extLst>
              <a:ext uri="{FF2B5EF4-FFF2-40B4-BE49-F238E27FC236}">
                <a16:creationId xmlns:a16="http://schemas.microsoft.com/office/drawing/2014/main" id="{080BD327-0C85-7C74-4BC0-4EFDEA31CB01}"/>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pSp>
        <p:nvGrpSpPr>
          <p:cNvPr id="5" name="Group 4">
            <a:extLst>
              <a:ext uri="{FF2B5EF4-FFF2-40B4-BE49-F238E27FC236}">
                <a16:creationId xmlns:a16="http://schemas.microsoft.com/office/drawing/2014/main" id="{316511A5-D8B9-662D-C1D4-2F74C5F20251}"/>
              </a:ext>
            </a:extLst>
          </p:cNvPr>
          <p:cNvGrpSpPr/>
          <p:nvPr userDrawn="1"/>
        </p:nvGrpSpPr>
        <p:grpSpPr>
          <a:xfrm>
            <a:off x="2760639" y="2748961"/>
            <a:ext cx="6534615" cy="838448"/>
            <a:chOff x="1048717" y="2893340"/>
            <a:chExt cx="9448696" cy="1212350"/>
          </a:xfrm>
        </p:grpSpPr>
        <p:pic>
          <p:nvPicPr>
            <p:cNvPr id="2" name="Picture 1" descr="A black and white rectangle with black text&#10;&#10;Description automatically generated">
              <a:extLst>
                <a:ext uri="{FF2B5EF4-FFF2-40B4-BE49-F238E27FC236}">
                  <a16:creationId xmlns:a16="http://schemas.microsoft.com/office/drawing/2014/main" id="{41C7EC4E-D0D6-9AC3-B4F0-A51075F9FB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8717" y="2945495"/>
              <a:ext cx="4926366" cy="1160195"/>
            </a:xfrm>
            <a:prstGeom prst="rect">
              <a:avLst/>
            </a:prstGeom>
          </p:spPr>
        </p:pic>
        <p:pic>
          <p:nvPicPr>
            <p:cNvPr id="3" name="Picture 2" descr="A black and white image of a person's face&#10;&#10;Description automatically generated with low confidence">
              <a:extLst>
                <a:ext uri="{FF2B5EF4-FFF2-40B4-BE49-F238E27FC236}">
                  <a16:creationId xmlns:a16="http://schemas.microsoft.com/office/drawing/2014/main" id="{67D9A710-96AF-A219-F58F-B71DCC8243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630098" y="2945495"/>
              <a:ext cx="3867315" cy="1160195"/>
            </a:xfrm>
            <a:prstGeom prst="rect">
              <a:avLst/>
            </a:prstGeom>
          </p:spPr>
        </p:pic>
        <p:cxnSp>
          <p:nvCxnSpPr>
            <p:cNvPr id="4" name="Straight Connector 3">
              <a:extLst>
                <a:ext uri="{FF2B5EF4-FFF2-40B4-BE49-F238E27FC236}">
                  <a16:creationId xmlns:a16="http://schemas.microsoft.com/office/drawing/2014/main" id="{3922CB1B-0269-2FD1-5E35-6612EE5A2244}"/>
                </a:ext>
              </a:extLst>
            </p:cNvPr>
            <p:cNvCxnSpPr/>
            <p:nvPr userDrawn="1"/>
          </p:nvCxnSpPr>
          <p:spPr>
            <a:xfrm>
              <a:off x="6096000" y="2893340"/>
              <a:ext cx="0" cy="121235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338667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331AE6-BFA3-DDC5-F055-05EB64926970}"/>
              </a:ext>
            </a:extLst>
          </p:cNvPr>
          <p:cNvSpPr/>
          <p:nvPr userDrawn="1"/>
        </p:nvSpPr>
        <p:spPr>
          <a:xfrm>
            <a:off x="0" y="0"/>
            <a:ext cx="12192000" cy="34337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89DD44-FCB9-FA47-6578-0E46D6E6D980}"/>
              </a:ext>
            </a:extLst>
          </p:cNvPr>
          <p:cNvSpPr/>
          <p:nvPr userDrawn="1"/>
        </p:nvSpPr>
        <p:spPr>
          <a:xfrm>
            <a:off x="0" y="3436523"/>
            <a:ext cx="12192000" cy="3433763"/>
          </a:xfrm>
          <a:prstGeom prst="rect">
            <a:avLst/>
          </a:prstGeom>
          <a:solidFill>
            <a:srgbClr val="38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B91C22-70DD-4284-8573-9B87AD5D8623}"/>
              </a:ext>
            </a:extLst>
          </p:cNvPr>
          <p:cNvSpPr/>
          <p:nvPr userDrawn="1"/>
        </p:nvSpPr>
        <p:spPr>
          <a:xfrm>
            <a:off x="0" y="151254"/>
            <a:ext cx="12192000" cy="60588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edia Placeholder 2">
            <a:extLst>
              <a:ext uri="{FF2B5EF4-FFF2-40B4-BE49-F238E27FC236}">
                <a16:creationId xmlns:a16="http://schemas.microsoft.com/office/drawing/2014/main" id="{E7E8C99E-2907-CB32-AE3B-052E89462899}"/>
              </a:ext>
            </a:extLst>
          </p:cNvPr>
          <p:cNvSpPr>
            <a:spLocks noGrp="1"/>
          </p:cNvSpPr>
          <p:nvPr>
            <p:ph type="media" sz="quarter" idx="11"/>
          </p:nvPr>
        </p:nvSpPr>
        <p:spPr>
          <a:xfrm>
            <a:off x="1892300" y="1810116"/>
            <a:ext cx="8407400" cy="3962887"/>
          </a:xfrm>
        </p:spPr>
        <p:txBody>
          <a:bodyPr/>
          <a:lstStyle>
            <a:lvl1pPr marL="0" indent="0">
              <a:buNone/>
              <a:defRPr>
                <a:solidFill>
                  <a:schemeClr val="tx1">
                    <a:lumMod val="20000"/>
                    <a:lumOff val="80000"/>
                  </a:schemeClr>
                </a:solidFill>
              </a:defRPr>
            </a:lvl1pPr>
          </a:lstStyle>
          <a:p>
            <a:r>
              <a:rPr lang="en-US"/>
              <a:t>Click icon to add media</a:t>
            </a:r>
          </a:p>
        </p:txBody>
      </p:sp>
      <p:sp>
        <p:nvSpPr>
          <p:cNvPr id="5" name="Rectangle 4">
            <a:extLst>
              <a:ext uri="{FF2B5EF4-FFF2-40B4-BE49-F238E27FC236}">
                <a16:creationId xmlns:a16="http://schemas.microsoft.com/office/drawing/2014/main" id="{C2CB6F26-3117-8C0E-84DA-4C695E6D8269}"/>
              </a:ext>
            </a:extLst>
          </p:cNvPr>
          <p:cNvSpPr/>
          <p:nvPr userDrawn="1"/>
        </p:nvSpPr>
        <p:spPr>
          <a:xfrm>
            <a:off x="5589748" y="1409716"/>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17CD78BA-B00F-277F-1ADA-026A719C6159}"/>
              </a:ext>
            </a:extLst>
          </p:cNvPr>
          <p:cNvSpPr>
            <a:spLocks noGrp="1"/>
          </p:cNvSpPr>
          <p:nvPr>
            <p:ph type="title" hasCustomPrompt="1"/>
          </p:nvPr>
        </p:nvSpPr>
        <p:spPr>
          <a:xfrm>
            <a:off x="1892301" y="892083"/>
            <a:ext cx="8407400" cy="514873"/>
          </a:xfrm>
        </p:spPr>
        <p:txBody>
          <a:bodyPr/>
          <a:lstStyle>
            <a:lvl1pPr algn="ctr">
              <a:defRPr/>
            </a:lvl1pPr>
          </a:lstStyle>
          <a:p>
            <a:r>
              <a:rPr lang="en-US"/>
              <a:t>Subject</a:t>
            </a:r>
          </a:p>
        </p:txBody>
      </p:sp>
      <p:pic>
        <p:nvPicPr>
          <p:cNvPr id="2" name="Picture 1">
            <a:extLst>
              <a:ext uri="{FF2B5EF4-FFF2-40B4-BE49-F238E27FC236}">
                <a16:creationId xmlns:a16="http://schemas.microsoft.com/office/drawing/2014/main" id="{156E1A25-93E9-FB99-F89F-D4E109461B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9156" y="6287588"/>
            <a:ext cx="2426544" cy="505186"/>
          </a:xfrm>
          <a:prstGeom prst="rect">
            <a:avLst/>
          </a:prstGeom>
        </p:spPr>
      </p:pic>
    </p:spTree>
    <p:extLst>
      <p:ext uri="{BB962C8B-B14F-4D97-AF65-F5344CB8AC3E}">
        <p14:creationId xmlns:p14="http://schemas.microsoft.com/office/powerpoint/2010/main" val="30048993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Header 1">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F6D7-07D3-020C-2D9F-6FF6EA402C3B}"/>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D53292A5-4326-D5E9-EB62-AA5D87F70F6E}"/>
              </a:ext>
            </a:extLst>
          </p:cNvPr>
          <p:cNvSpPr/>
          <p:nvPr userDrawn="1"/>
        </p:nvSpPr>
        <p:spPr>
          <a:xfrm>
            <a:off x="0" y="0"/>
            <a:ext cx="12192000" cy="6162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F9E1AA22-28F3-FD5E-1A6E-794E2A7402BD}"/>
              </a:ext>
            </a:extLst>
          </p:cNvPr>
          <p:cNvSpPr/>
          <p:nvPr userDrawn="1"/>
        </p:nvSpPr>
        <p:spPr>
          <a:xfrm>
            <a:off x="5544314" y="1409716"/>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3">
            <a:extLst>
              <a:ext uri="{FF2B5EF4-FFF2-40B4-BE49-F238E27FC236}">
                <a16:creationId xmlns:a16="http://schemas.microsoft.com/office/drawing/2014/main" id="{BAFE3588-C59D-6771-E8C6-FB1707E4AC3E}"/>
              </a:ext>
            </a:extLst>
          </p:cNvPr>
          <p:cNvSpPr>
            <a:spLocks noGrp="1"/>
          </p:cNvSpPr>
          <p:nvPr>
            <p:ph type="title" hasCustomPrompt="1"/>
          </p:nvPr>
        </p:nvSpPr>
        <p:spPr>
          <a:xfrm>
            <a:off x="945364" y="888117"/>
            <a:ext cx="10301269" cy="514873"/>
          </a:xfrm>
        </p:spPr>
        <p:txBody>
          <a:bodyPr/>
          <a:lstStyle>
            <a:lvl1pPr algn="ctr">
              <a:defRPr/>
            </a:lvl1pPr>
          </a:lstStyle>
          <a:p>
            <a:r>
              <a:rPr lang="en-US"/>
              <a:t>Subject</a:t>
            </a:r>
          </a:p>
        </p:txBody>
      </p:sp>
      <p:sp>
        <p:nvSpPr>
          <p:cNvPr id="7" name="Text Placeholder 5">
            <a:extLst>
              <a:ext uri="{FF2B5EF4-FFF2-40B4-BE49-F238E27FC236}">
                <a16:creationId xmlns:a16="http://schemas.microsoft.com/office/drawing/2014/main" id="{3B44A68C-63EB-349E-255E-CDCC3DF4EDB2}"/>
              </a:ext>
            </a:extLst>
          </p:cNvPr>
          <p:cNvSpPr>
            <a:spLocks noGrp="1"/>
          </p:cNvSpPr>
          <p:nvPr>
            <p:ph type="body" sz="quarter" idx="10"/>
          </p:nvPr>
        </p:nvSpPr>
        <p:spPr>
          <a:xfrm>
            <a:off x="945364" y="1729291"/>
            <a:ext cx="10301269" cy="4028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black and white logo">
            <a:extLst>
              <a:ext uri="{FF2B5EF4-FFF2-40B4-BE49-F238E27FC236}">
                <a16:creationId xmlns:a16="http://schemas.microsoft.com/office/drawing/2014/main" id="{DE47836D-80EB-A913-47E1-DB70144395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7626" y="6099678"/>
            <a:ext cx="3225959" cy="671619"/>
          </a:xfrm>
          <a:prstGeom prst="rect">
            <a:avLst/>
          </a:prstGeom>
        </p:spPr>
      </p:pic>
    </p:spTree>
    <p:extLst>
      <p:ext uri="{BB962C8B-B14F-4D97-AF65-F5344CB8AC3E}">
        <p14:creationId xmlns:p14="http://schemas.microsoft.com/office/powerpoint/2010/main" val="9544557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Header 2">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0588CD6-0CA0-8694-6146-E9822EC38A6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Rectangle 2">
            <a:extLst>
              <a:ext uri="{FF2B5EF4-FFF2-40B4-BE49-F238E27FC236}">
                <a16:creationId xmlns:a16="http://schemas.microsoft.com/office/drawing/2014/main" id="{1B7F6F64-B416-2D94-59AD-361FA4DC2F68}"/>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C2E63F2-67F6-DE3B-ED0A-3ED4AA95683A}"/>
              </a:ext>
            </a:extLst>
          </p:cNvPr>
          <p:cNvSpPr>
            <a:spLocks noGrp="1"/>
          </p:cNvSpPr>
          <p:nvPr>
            <p:ph type="title" hasCustomPrompt="1"/>
          </p:nvPr>
        </p:nvSpPr>
        <p:spPr>
          <a:xfrm>
            <a:off x="531628" y="564586"/>
            <a:ext cx="10715006" cy="514873"/>
          </a:xfrm>
        </p:spPr>
        <p:txBody>
          <a:bodyPr/>
          <a:lstStyle/>
          <a:p>
            <a:r>
              <a:rPr lang="en-US"/>
              <a:t>Subject</a:t>
            </a:r>
          </a:p>
        </p:txBody>
      </p:sp>
      <p:sp>
        <p:nvSpPr>
          <p:cNvPr id="6" name="Text Placeholder 5">
            <a:extLst>
              <a:ext uri="{FF2B5EF4-FFF2-40B4-BE49-F238E27FC236}">
                <a16:creationId xmlns:a16="http://schemas.microsoft.com/office/drawing/2014/main" id="{71C151F0-6CDE-D471-7B7A-5F338212405F}"/>
              </a:ext>
            </a:extLst>
          </p:cNvPr>
          <p:cNvSpPr>
            <a:spLocks noGrp="1"/>
          </p:cNvSpPr>
          <p:nvPr>
            <p:ph type="body" sz="quarter" idx="10"/>
          </p:nvPr>
        </p:nvSpPr>
        <p:spPr>
          <a:xfrm>
            <a:off x="945365" y="1386262"/>
            <a:ext cx="10301269" cy="4370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black and white logo">
            <a:extLst>
              <a:ext uri="{FF2B5EF4-FFF2-40B4-BE49-F238E27FC236}">
                <a16:creationId xmlns:a16="http://schemas.microsoft.com/office/drawing/2014/main" id="{671D8C44-5F14-A5C4-2EDA-D9526E3EAA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7626" y="6099678"/>
            <a:ext cx="3225959" cy="671619"/>
          </a:xfrm>
          <a:prstGeom prst="rect">
            <a:avLst/>
          </a:prstGeom>
        </p:spPr>
      </p:pic>
    </p:spTree>
    <p:extLst>
      <p:ext uri="{BB962C8B-B14F-4D97-AF65-F5344CB8AC3E}">
        <p14:creationId xmlns:p14="http://schemas.microsoft.com/office/powerpoint/2010/main" val="36799037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28865C-C461-7253-8B11-F29C649AB94C}"/>
              </a:ext>
            </a:extLst>
          </p:cNvPr>
          <p:cNvSpPr/>
          <p:nvPr userDrawn="1"/>
        </p:nvSpPr>
        <p:spPr>
          <a:xfrm>
            <a:off x="5570483" y="919357"/>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929A221E-5B63-6DEF-1792-36B6DC505558}"/>
              </a:ext>
            </a:extLst>
          </p:cNvPr>
          <p:cNvSpPr>
            <a:spLocks noGrp="1"/>
          </p:cNvSpPr>
          <p:nvPr>
            <p:ph type="body" sz="quarter" idx="10"/>
          </p:nvPr>
        </p:nvSpPr>
        <p:spPr>
          <a:xfrm>
            <a:off x="945364" y="1363977"/>
            <a:ext cx="10301269" cy="4370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3">
            <a:extLst>
              <a:ext uri="{FF2B5EF4-FFF2-40B4-BE49-F238E27FC236}">
                <a16:creationId xmlns:a16="http://schemas.microsoft.com/office/drawing/2014/main" id="{9F78CCD9-916B-D553-D4D8-9334CE598757}"/>
              </a:ext>
            </a:extLst>
          </p:cNvPr>
          <p:cNvSpPr>
            <a:spLocks noGrp="1"/>
          </p:cNvSpPr>
          <p:nvPr>
            <p:ph type="title" hasCustomPrompt="1"/>
          </p:nvPr>
        </p:nvSpPr>
        <p:spPr>
          <a:xfrm>
            <a:off x="945364" y="392217"/>
            <a:ext cx="10301269" cy="514873"/>
          </a:xfrm>
        </p:spPr>
        <p:txBody>
          <a:bodyPr/>
          <a:lstStyle>
            <a:lvl1pPr algn="ctr">
              <a:defRPr/>
            </a:lvl1pPr>
          </a:lstStyle>
          <a:p>
            <a:r>
              <a:rPr lang="en-US"/>
              <a:t>Subject</a:t>
            </a:r>
          </a:p>
        </p:txBody>
      </p:sp>
      <p:sp>
        <p:nvSpPr>
          <p:cNvPr id="8" name="Rectangle 7">
            <a:extLst>
              <a:ext uri="{FF2B5EF4-FFF2-40B4-BE49-F238E27FC236}">
                <a16:creationId xmlns:a16="http://schemas.microsoft.com/office/drawing/2014/main" id="{FEB7E582-74FD-C68B-6B4B-B6CAADC7A106}"/>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 name="Picture 1">
            <a:extLst>
              <a:ext uri="{FF2B5EF4-FFF2-40B4-BE49-F238E27FC236}">
                <a16:creationId xmlns:a16="http://schemas.microsoft.com/office/drawing/2014/main" id="{520B931A-A76C-A9D1-6825-DD2AC53CAF6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33138537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mage_Content Lis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A788AE-8BC0-D701-7C7F-D3C23B88D04C}"/>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2E27110C-F105-3361-AB06-2D399E20501D}"/>
              </a:ext>
            </a:extLst>
          </p:cNvPr>
          <p:cNvSpPr/>
          <p:nvPr userDrawn="1"/>
        </p:nvSpPr>
        <p:spPr>
          <a:xfrm>
            <a:off x="0" y="1"/>
            <a:ext cx="12192000" cy="3440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7D6E1D8-71DE-8285-B1D4-3BBE24C4C55E}"/>
              </a:ext>
            </a:extLst>
          </p:cNvPr>
          <p:cNvSpPr/>
          <p:nvPr userDrawn="1"/>
        </p:nvSpPr>
        <p:spPr>
          <a:xfrm>
            <a:off x="0" y="1038497"/>
            <a:ext cx="12191999" cy="4781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16">
            <a:extLst>
              <a:ext uri="{FF2B5EF4-FFF2-40B4-BE49-F238E27FC236}">
                <a16:creationId xmlns:a16="http://schemas.microsoft.com/office/drawing/2014/main" id="{F2C76555-69BD-67B7-336D-333A4C5B369B}"/>
              </a:ext>
            </a:extLst>
          </p:cNvPr>
          <p:cNvSpPr>
            <a:spLocks noGrp="1"/>
          </p:cNvSpPr>
          <p:nvPr>
            <p:ph type="pic" sz="quarter" idx="11"/>
          </p:nvPr>
        </p:nvSpPr>
        <p:spPr>
          <a:xfrm>
            <a:off x="1327885" y="1338029"/>
            <a:ext cx="5190655" cy="4181939"/>
          </a:xfrm>
        </p:spPr>
        <p:txBody>
          <a:bodyPr/>
          <a:lstStyle>
            <a:lvl1pPr marL="0" indent="0">
              <a:buNone/>
              <a:defRPr>
                <a:solidFill>
                  <a:schemeClr val="tx1">
                    <a:lumMod val="20000"/>
                    <a:lumOff val="80000"/>
                  </a:schemeClr>
                </a:solidFill>
              </a:defRPr>
            </a:lvl1pPr>
          </a:lstStyle>
          <a:p>
            <a:r>
              <a:rPr lang="en-US"/>
              <a:t>Click icon to add picture</a:t>
            </a:r>
          </a:p>
        </p:txBody>
      </p:sp>
      <p:sp>
        <p:nvSpPr>
          <p:cNvPr id="3" name="Text Placeholder 2">
            <a:extLst>
              <a:ext uri="{FF2B5EF4-FFF2-40B4-BE49-F238E27FC236}">
                <a16:creationId xmlns:a16="http://schemas.microsoft.com/office/drawing/2014/main" id="{F47A456F-22A7-699C-74D8-6ED511CEC21D}"/>
              </a:ext>
            </a:extLst>
          </p:cNvPr>
          <p:cNvSpPr>
            <a:spLocks noGrp="1"/>
          </p:cNvSpPr>
          <p:nvPr>
            <p:ph type="body" sz="quarter" idx="12"/>
          </p:nvPr>
        </p:nvSpPr>
        <p:spPr>
          <a:xfrm>
            <a:off x="6792178" y="1338029"/>
            <a:ext cx="4071937" cy="4181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E362599D-286A-1C83-7D0B-57A562D0AD6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22110325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mage_Conten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36C3005-81B6-7E00-6711-DFFC03E3E215}"/>
              </a:ext>
            </a:extLst>
          </p:cNvPr>
          <p:cNvSpPr/>
          <p:nvPr userDrawn="1"/>
        </p:nvSpPr>
        <p:spPr>
          <a:xfrm>
            <a:off x="0" y="0"/>
            <a:ext cx="7358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6">
            <a:extLst>
              <a:ext uri="{FF2B5EF4-FFF2-40B4-BE49-F238E27FC236}">
                <a16:creationId xmlns:a16="http://schemas.microsoft.com/office/drawing/2014/main" id="{26B334E7-7AB6-6EC1-2C62-59D7BD84C283}"/>
              </a:ext>
            </a:extLst>
          </p:cNvPr>
          <p:cNvSpPr>
            <a:spLocks noGrp="1"/>
          </p:cNvSpPr>
          <p:nvPr>
            <p:ph type="pic" sz="quarter" idx="12"/>
          </p:nvPr>
        </p:nvSpPr>
        <p:spPr>
          <a:xfrm>
            <a:off x="735875" y="0"/>
            <a:ext cx="4707995" cy="6858000"/>
          </a:xfrm>
        </p:spPr>
        <p:txBody>
          <a:bodyPr/>
          <a:lstStyle>
            <a:lvl1pPr marL="0" indent="0">
              <a:buNone/>
              <a:tabLst>
                <a:tab pos="2390775" algn="l"/>
              </a:tabLst>
              <a:defRPr>
                <a:solidFill>
                  <a:schemeClr val="tx1">
                    <a:lumMod val="20000"/>
                    <a:lumOff val="80000"/>
                  </a:schemeClr>
                </a:solidFill>
              </a:defRPr>
            </a:lvl1pPr>
          </a:lstStyle>
          <a:p>
            <a:r>
              <a:rPr lang="en-US"/>
              <a:t>Click icon to add picture</a:t>
            </a:r>
          </a:p>
        </p:txBody>
      </p:sp>
      <p:sp>
        <p:nvSpPr>
          <p:cNvPr id="3" name="Text Placeholder 2">
            <a:extLst>
              <a:ext uri="{FF2B5EF4-FFF2-40B4-BE49-F238E27FC236}">
                <a16:creationId xmlns:a16="http://schemas.microsoft.com/office/drawing/2014/main" id="{8A6D3533-1126-B89A-8595-68A4BEAEA3C4}"/>
              </a:ext>
            </a:extLst>
          </p:cNvPr>
          <p:cNvSpPr>
            <a:spLocks noGrp="1"/>
          </p:cNvSpPr>
          <p:nvPr>
            <p:ph type="body" sz="quarter" idx="13"/>
          </p:nvPr>
        </p:nvSpPr>
        <p:spPr>
          <a:xfrm>
            <a:off x="6184779" y="2159000"/>
            <a:ext cx="5271346" cy="3721100"/>
          </a:xfrm>
        </p:spPr>
        <p:txBody>
          <a:bodyPr/>
          <a:lstStyle>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B201D11-1072-DD40-16DB-0269EDE13763}"/>
              </a:ext>
            </a:extLst>
          </p:cNvPr>
          <p:cNvSpPr/>
          <p:nvPr userDrawn="1"/>
        </p:nvSpPr>
        <p:spPr>
          <a:xfrm>
            <a:off x="6201390" y="1704561"/>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061DFE9B-011F-BA3F-3B1F-37B1D9F05863}"/>
              </a:ext>
            </a:extLst>
          </p:cNvPr>
          <p:cNvSpPr>
            <a:spLocks noGrp="1"/>
          </p:cNvSpPr>
          <p:nvPr>
            <p:ph type="title" hasCustomPrompt="1"/>
          </p:nvPr>
        </p:nvSpPr>
        <p:spPr>
          <a:xfrm>
            <a:off x="6096000" y="1189687"/>
            <a:ext cx="5360125" cy="514873"/>
          </a:xfrm>
        </p:spPr>
        <p:txBody>
          <a:bodyPr/>
          <a:lstStyle/>
          <a:p>
            <a:r>
              <a:rPr lang="en-US"/>
              <a:t>Subject</a:t>
            </a:r>
          </a:p>
        </p:txBody>
      </p:sp>
      <p:pic>
        <p:nvPicPr>
          <p:cNvPr id="7" name="Picture 6" descr="A black and white logo">
            <a:extLst>
              <a:ext uri="{FF2B5EF4-FFF2-40B4-BE49-F238E27FC236}">
                <a16:creationId xmlns:a16="http://schemas.microsoft.com/office/drawing/2014/main" id="{B5C6CC0C-DEB0-0838-C6F2-AC0387EFD5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13170527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ubject List Imag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19454" y="1432164"/>
            <a:ext cx="4607637" cy="43676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5809892" y="1432164"/>
            <a:ext cx="5563401" cy="4367641"/>
          </a:xfrm>
        </p:spPr>
        <p:txBody>
          <a:bodyPr/>
          <a:lstStyle>
            <a:lvl1pPr marL="0" indent="0">
              <a:buNone/>
              <a:defRPr>
                <a:solidFill>
                  <a:schemeClr val="tx1">
                    <a:lumMod val="20000"/>
                    <a:lumOff val="80000"/>
                  </a:schemeClr>
                </a:solidFill>
              </a:defRPr>
            </a:lvl1pPr>
          </a:lstStyle>
          <a:p>
            <a:r>
              <a:rPr lang="en-US"/>
              <a:t>Click icon to add picture</a:t>
            </a:r>
          </a:p>
        </p:txBody>
      </p:sp>
      <p:sp>
        <p:nvSpPr>
          <p:cNvPr id="9" name="Text Placeholder 8">
            <a:extLst>
              <a:ext uri="{FF2B5EF4-FFF2-40B4-BE49-F238E27FC236}">
                <a16:creationId xmlns:a16="http://schemas.microsoft.com/office/drawing/2014/main" id="{B55CE9FA-62B3-0C7B-5E21-BC7F09569B95}"/>
              </a:ext>
            </a:extLst>
          </p:cNvPr>
          <p:cNvSpPr>
            <a:spLocks noGrp="1"/>
          </p:cNvSpPr>
          <p:nvPr>
            <p:ph type="body" sz="quarter" idx="14"/>
          </p:nvPr>
        </p:nvSpPr>
        <p:spPr>
          <a:xfrm>
            <a:off x="983347" y="1744578"/>
            <a:ext cx="3879850" cy="3732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a:extLst>
              <a:ext uri="{FF2B5EF4-FFF2-40B4-BE49-F238E27FC236}">
                <a16:creationId xmlns:a16="http://schemas.microsoft.com/office/drawing/2014/main" id="{E45B4E86-2B63-9E91-7B49-20D5700B7B29}"/>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B0693D13-F8D8-97F2-A9A1-FC6DC96A93D0}"/>
              </a:ext>
            </a:extLst>
          </p:cNvPr>
          <p:cNvSpPr>
            <a:spLocks noGrp="1"/>
          </p:cNvSpPr>
          <p:nvPr>
            <p:ph type="title" hasCustomPrompt="1"/>
          </p:nvPr>
        </p:nvSpPr>
        <p:spPr>
          <a:xfrm>
            <a:off x="542260" y="564586"/>
            <a:ext cx="10930270" cy="514873"/>
          </a:xfrm>
        </p:spPr>
        <p:txBody>
          <a:bodyPr/>
          <a:lstStyle/>
          <a:p>
            <a:r>
              <a:rPr lang="en-US"/>
              <a:t>Subject</a:t>
            </a:r>
          </a:p>
        </p:txBody>
      </p:sp>
      <p:sp>
        <p:nvSpPr>
          <p:cNvPr id="11" name="Rectangle 10">
            <a:extLst>
              <a:ext uri="{FF2B5EF4-FFF2-40B4-BE49-F238E27FC236}">
                <a16:creationId xmlns:a16="http://schemas.microsoft.com/office/drawing/2014/main" id="{96836CF4-D071-2BE6-16FC-46E1A47812C7}"/>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 name="Picture 3">
            <a:extLst>
              <a:ext uri="{FF2B5EF4-FFF2-40B4-BE49-F238E27FC236}">
                <a16:creationId xmlns:a16="http://schemas.microsoft.com/office/drawing/2014/main" id="{5DD6A852-926A-E97A-3FB2-8380AB402A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32804041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ubject List Imag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818414" y="1432164"/>
            <a:ext cx="4607637" cy="43676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765949" y="1432164"/>
            <a:ext cx="5563401" cy="4367641"/>
          </a:xfrm>
        </p:spPr>
        <p:txBody>
          <a:bodyPr/>
          <a:lstStyle>
            <a:lvl1pPr marL="0" indent="0">
              <a:buNone/>
              <a:defRPr>
                <a:solidFill>
                  <a:schemeClr val="tx1">
                    <a:lumMod val="20000"/>
                    <a:lumOff val="80000"/>
                  </a:schemeClr>
                </a:solidFill>
              </a:defRPr>
            </a:lvl1pPr>
          </a:lstStyle>
          <a:p>
            <a:r>
              <a:rPr lang="en-US"/>
              <a:t>Click icon to add picture</a:t>
            </a:r>
          </a:p>
        </p:txBody>
      </p:sp>
      <p:sp>
        <p:nvSpPr>
          <p:cNvPr id="5" name="Rectangle 4">
            <a:extLst>
              <a:ext uri="{FF2B5EF4-FFF2-40B4-BE49-F238E27FC236}">
                <a16:creationId xmlns:a16="http://schemas.microsoft.com/office/drawing/2014/main" id="{7CB9E592-34F8-1142-EC28-424A27507DE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7B3D61D8-A385-F71E-11BB-F755917F7BD4}"/>
              </a:ext>
            </a:extLst>
          </p:cNvPr>
          <p:cNvSpPr>
            <a:spLocks noGrp="1"/>
          </p:cNvSpPr>
          <p:nvPr>
            <p:ph type="title" hasCustomPrompt="1"/>
          </p:nvPr>
        </p:nvSpPr>
        <p:spPr>
          <a:xfrm>
            <a:off x="542260" y="564586"/>
            <a:ext cx="10930270" cy="514873"/>
          </a:xfrm>
        </p:spPr>
        <p:txBody>
          <a:bodyPr/>
          <a:lstStyle/>
          <a:p>
            <a:r>
              <a:rPr lang="en-US"/>
              <a:t>Subject</a:t>
            </a:r>
          </a:p>
        </p:txBody>
      </p:sp>
      <p:sp>
        <p:nvSpPr>
          <p:cNvPr id="7" name="Text Placeholder 2">
            <a:extLst>
              <a:ext uri="{FF2B5EF4-FFF2-40B4-BE49-F238E27FC236}">
                <a16:creationId xmlns:a16="http://schemas.microsoft.com/office/drawing/2014/main" id="{6FF18F89-87A9-1B8C-60A2-FD4565FAFC77}"/>
              </a:ext>
            </a:extLst>
          </p:cNvPr>
          <p:cNvSpPr>
            <a:spLocks noGrp="1"/>
          </p:cNvSpPr>
          <p:nvPr>
            <p:ph type="body" sz="quarter" idx="12"/>
          </p:nvPr>
        </p:nvSpPr>
        <p:spPr>
          <a:xfrm>
            <a:off x="7086263" y="1663779"/>
            <a:ext cx="4071937" cy="39044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16112430-311A-0276-C080-7AF40DCC9225}"/>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 name="Picture 3" descr="A black and white logo">
            <a:extLst>
              <a:ext uri="{FF2B5EF4-FFF2-40B4-BE49-F238E27FC236}">
                <a16:creationId xmlns:a16="http://schemas.microsoft.com/office/drawing/2014/main" id="{8A1EDF0C-6226-CF97-CDDE-79A3992247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41491"/>
            <a:ext cx="3953934" cy="823177"/>
          </a:xfrm>
          <a:prstGeom prst="rect">
            <a:avLst/>
          </a:prstGeom>
        </p:spPr>
      </p:pic>
    </p:spTree>
    <p:extLst>
      <p:ext uri="{BB962C8B-B14F-4D97-AF65-F5344CB8AC3E}">
        <p14:creationId xmlns:p14="http://schemas.microsoft.com/office/powerpoint/2010/main" val="39098245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mparisio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C82246-647A-45E2-323C-D90460DA5673}"/>
              </a:ext>
            </a:extLst>
          </p:cNvPr>
          <p:cNvSpPr/>
          <p:nvPr userDrawn="1"/>
        </p:nvSpPr>
        <p:spPr>
          <a:xfrm>
            <a:off x="6096000" y="1559"/>
            <a:ext cx="609600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7EC0D8C0-3FA2-9B1F-A935-2A503F180F73}"/>
              </a:ext>
            </a:extLst>
          </p:cNvPr>
          <p:cNvSpPr/>
          <p:nvPr userDrawn="1"/>
        </p:nvSpPr>
        <p:spPr>
          <a:xfrm>
            <a:off x="0" y="0"/>
            <a:ext cx="12192000" cy="11464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 Placeholder 8">
            <a:extLst>
              <a:ext uri="{FF2B5EF4-FFF2-40B4-BE49-F238E27FC236}">
                <a16:creationId xmlns:a16="http://schemas.microsoft.com/office/drawing/2014/main" id="{EFD6BF12-DDF3-91A8-FBAE-13CE7C536ED0}"/>
              </a:ext>
            </a:extLst>
          </p:cNvPr>
          <p:cNvSpPr>
            <a:spLocks noGrp="1"/>
          </p:cNvSpPr>
          <p:nvPr>
            <p:ph type="body" sz="quarter" idx="10" hasCustomPrompt="1"/>
          </p:nvPr>
        </p:nvSpPr>
        <p:spPr>
          <a:xfrm>
            <a:off x="2006329" y="825737"/>
            <a:ext cx="2144471"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sp>
        <p:nvSpPr>
          <p:cNvPr id="10" name="Text Placeholder 8">
            <a:extLst>
              <a:ext uri="{FF2B5EF4-FFF2-40B4-BE49-F238E27FC236}">
                <a16:creationId xmlns:a16="http://schemas.microsoft.com/office/drawing/2014/main" id="{EBD03732-9CB4-21E9-3E84-B44780DFA6CF}"/>
              </a:ext>
            </a:extLst>
          </p:cNvPr>
          <p:cNvSpPr>
            <a:spLocks noGrp="1"/>
          </p:cNvSpPr>
          <p:nvPr>
            <p:ph type="body" sz="quarter" idx="11" hasCustomPrompt="1"/>
          </p:nvPr>
        </p:nvSpPr>
        <p:spPr>
          <a:xfrm>
            <a:off x="8037653" y="825737"/>
            <a:ext cx="2151560"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sp>
        <p:nvSpPr>
          <p:cNvPr id="14" name="Picture Placeholder 16">
            <a:extLst>
              <a:ext uri="{FF2B5EF4-FFF2-40B4-BE49-F238E27FC236}">
                <a16:creationId xmlns:a16="http://schemas.microsoft.com/office/drawing/2014/main" id="{30E928A0-98F4-D157-FB0D-5D916938C8E4}"/>
              </a:ext>
            </a:extLst>
          </p:cNvPr>
          <p:cNvSpPr>
            <a:spLocks noGrp="1"/>
          </p:cNvSpPr>
          <p:nvPr>
            <p:ph type="pic" sz="quarter" idx="12"/>
          </p:nvPr>
        </p:nvSpPr>
        <p:spPr>
          <a:xfrm>
            <a:off x="1093462" y="1992550"/>
            <a:ext cx="3970207" cy="3840561"/>
          </a:xfrm>
        </p:spPr>
        <p:txBody>
          <a:bodyPr/>
          <a:lstStyle>
            <a:lvl1pPr marL="0" indent="0">
              <a:buFont typeface="Arial" panose="020B0604020202020204" pitchFamily="34" charset="0"/>
              <a:buNone/>
              <a:defRPr>
                <a:solidFill>
                  <a:schemeClr val="tx1">
                    <a:lumMod val="20000"/>
                    <a:lumOff val="80000"/>
                  </a:schemeClr>
                </a:solidFill>
              </a:defRPr>
            </a:lvl1pPr>
          </a:lstStyle>
          <a:p>
            <a:r>
              <a:rPr lang="en-US"/>
              <a:t>Click icon to add picture</a:t>
            </a:r>
          </a:p>
        </p:txBody>
      </p:sp>
      <p:sp>
        <p:nvSpPr>
          <p:cNvPr id="15" name="Picture Placeholder 16">
            <a:extLst>
              <a:ext uri="{FF2B5EF4-FFF2-40B4-BE49-F238E27FC236}">
                <a16:creationId xmlns:a16="http://schemas.microsoft.com/office/drawing/2014/main" id="{DC1BD18F-9C1F-CE3B-5320-6A01E731D037}"/>
              </a:ext>
            </a:extLst>
          </p:cNvPr>
          <p:cNvSpPr>
            <a:spLocks noGrp="1"/>
          </p:cNvSpPr>
          <p:nvPr>
            <p:ph type="pic" sz="quarter" idx="13"/>
          </p:nvPr>
        </p:nvSpPr>
        <p:spPr>
          <a:xfrm>
            <a:off x="7128330" y="1992550"/>
            <a:ext cx="3970207" cy="3840561"/>
          </a:xfrm>
        </p:spPr>
        <p:txBody>
          <a:bodyPr/>
          <a:lstStyle>
            <a:lvl1pPr marL="0" indent="0">
              <a:buNone/>
              <a:defRPr>
                <a:solidFill>
                  <a:schemeClr val="tx2"/>
                </a:solidFill>
              </a:defRPr>
            </a:lvl1pPr>
          </a:lstStyle>
          <a:p>
            <a:r>
              <a:rPr lang="en-US"/>
              <a:t>Click icon to add picture</a:t>
            </a:r>
          </a:p>
        </p:txBody>
      </p:sp>
      <p:pic>
        <p:nvPicPr>
          <p:cNvPr id="7" name="Picture 6" descr="A black and white logo">
            <a:extLst>
              <a:ext uri="{FF2B5EF4-FFF2-40B4-BE49-F238E27FC236}">
                <a16:creationId xmlns:a16="http://schemas.microsoft.com/office/drawing/2014/main" id="{5D02C02F-B217-F5C1-C9C4-728B29219D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737138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_Content Lis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A788AE-8BC0-D701-7C7F-D3C23B88D04C}"/>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2E27110C-F105-3361-AB06-2D399E20501D}"/>
              </a:ext>
            </a:extLst>
          </p:cNvPr>
          <p:cNvSpPr/>
          <p:nvPr userDrawn="1"/>
        </p:nvSpPr>
        <p:spPr>
          <a:xfrm>
            <a:off x="0" y="1"/>
            <a:ext cx="12192000" cy="3440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7D6E1D8-71DE-8285-B1D4-3BBE24C4C55E}"/>
              </a:ext>
            </a:extLst>
          </p:cNvPr>
          <p:cNvSpPr/>
          <p:nvPr userDrawn="1"/>
        </p:nvSpPr>
        <p:spPr>
          <a:xfrm>
            <a:off x="0" y="1038497"/>
            <a:ext cx="12191999" cy="4781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16">
            <a:extLst>
              <a:ext uri="{FF2B5EF4-FFF2-40B4-BE49-F238E27FC236}">
                <a16:creationId xmlns:a16="http://schemas.microsoft.com/office/drawing/2014/main" id="{F2C76555-69BD-67B7-336D-333A4C5B369B}"/>
              </a:ext>
            </a:extLst>
          </p:cNvPr>
          <p:cNvSpPr>
            <a:spLocks noGrp="1"/>
          </p:cNvSpPr>
          <p:nvPr>
            <p:ph type="pic" sz="quarter" idx="11"/>
          </p:nvPr>
        </p:nvSpPr>
        <p:spPr>
          <a:xfrm>
            <a:off x="1327885" y="1338029"/>
            <a:ext cx="5190655" cy="4181939"/>
          </a:xfrm>
        </p:spPr>
        <p:txBody>
          <a:bodyPr/>
          <a:lstStyle>
            <a:lvl1pPr marL="0" indent="0">
              <a:buNone/>
              <a:defRPr>
                <a:solidFill>
                  <a:schemeClr val="tx1">
                    <a:lumMod val="20000"/>
                    <a:lumOff val="80000"/>
                  </a:schemeClr>
                </a:solidFill>
              </a:defRPr>
            </a:lvl1pPr>
          </a:lstStyle>
          <a:p>
            <a:r>
              <a:rPr lang="en-GB"/>
              <a:t>Click icon to add picture</a:t>
            </a:r>
            <a:endParaRPr lang="en-US" dirty="0"/>
          </a:p>
        </p:txBody>
      </p:sp>
      <p:sp>
        <p:nvSpPr>
          <p:cNvPr id="3" name="Text Placeholder 2">
            <a:extLst>
              <a:ext uri="{FF2B5EF4-FFF2-40B4-BE49-F238E27FC236}">
                <a16:creationId xmlns:a16="http://schemas.microsoft.com/office/drawing/2014/main" id="{F47A456F-22A7-699C-74D8-6ED511CEC21D}"/>
              </a:ext>
            </a:extLst>
          </p:cNvPr>
          <p:cNvSpPr>
            <a:spLocks noGrp="1"/>
          </p:cNvSpPr>
          <p:nvPr>
            <p:ph type="body" sz="quarter" idx="12"/>
          </p:nvPr>
        </p:nvSpPr>
        <p:spPr>
          <a:xfrm>
            <a:off x="6792178" y="1338029"/>
            <a:ext cx="4071937" cy="4181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5" name="Picture 4">
            <a:extLst>
              <a:ext uri="{FF2B5EF4-FFF2-40B4-BE49-F238E27FC236}">
                <a16:creationId xmlns:a16="http://schemas.microsoft.com/office/drawing/2014/main" id="{E362599D-286A-1C83-7D0B-57A562D0AD6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26262721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ntent with Imag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AAB5210-DB33-FA0D-AB71-16656496DD56}"/>
              </a:ext>
            </a:extLst>
          </p:cNvPr>
          <p:cNvSpPr/>
          <p:nvPr userDrawn="1"/>
        </p:nvSpPr>
        <p:spPr>
          <a:xfrm>
            <a:off x="-1" y="0"/>
            <a:ext cx="489348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6">
            <a:extLst>
              <a:ext uri="{FF2B5EF4-FFF2-40B4-BE49-F238E27FC236}">
                <a16:creationId xmlns:a16="http://schemas.microsoft.com/office/drawing/2014/main" id="{EC30C41B-1DCC-2D43-557F-8BE3F3AD1ECE}"/>
              </a:ext>
            </a:extLst>
          </p:cNvPr>
          <p:cNvSpPr>
            <a:spLocks noGrp="1"/>
          </p:cNvSpPr>
          <p:nvPr>
            <p:ph type="pic" sz="quarter" idx="12"/>
          </p:nvPr>
        </p:nvSpPr>
        <p:spPr>
          <a:xfrm>
            <a:off x="4893481" y="0"/>
            <a:ext cx="7298518" cy="6858000"/>
          </a:xfrm>
        </p:spPr>
        <p:txBody>
          <a:bodyPr/>
          <a:lstStyle>
            <a:lvl1pPr marL="0" indent="0">
              <a:buNone/>
              <a:defRPr>
                <a:solidFill>
                  <a:schemeClr val="bg2">
                    <a:lumMod val="90000"/>
                  </a:schemeClr>
                </a:solidFill>
              </a:defRPr>
            </a:lvl1pPr>
          </a:lstStyle>
          <a:p>
            <a:r>
              <a:rPr lang="en-US"/>
              <a:t>Click icon to add picture</a:t>
            </a:r>
          </a:p>
        </p:txBody>
      </p:sp>
      <p:pic>
        <p:nvPicPr>
          <p:cNvPr id="10" name="Picture 9">
            <a:extLst>
              <a:ext uri="{FF2B5EF4-FFF2-40B4-BE49-F238E27FC236}">
                <a16:creationId xmlns:a16="http://schemas.microsoft.com/office/drawing/2014/main" id="{92C47B43-BC70-E93F-DF10-CAE3FD4DA7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5901" y="6354069"/>
            <a:ext cx="1240300" cy="372089"/>
          </a:xfrm>
          <a:prstGeom prst="rect">
            <a:avLst/>
          </a:prstGeom>
        </p:spPr>
      </p:pic>
      <p:sp>
        <p:nvSpPr>
          <p:cNvPr id="5" name="Text Placeholder 2">
            <a:extLst>
              <a:ext uri="{FF2B5EF4-FFF2-40B4-BE49-F238E27FC236}">
                <a16:creationId xmlns:a16="http://schemas.microsoft.com/office/drawing/2014/main" id="{2DED92EB-8CC2-FD01-1B5D-F10255BA20ED}"/>
              </a:ext>
            </a:extLst>
          </p:cNvPr>
          <p:cNvSpPr>
            <a:spLocks noGrp="1"/>
          </p:cNvSpPr>
          <p:nvPr>
            <p:ph type="body" sz="quarter" idx="13"/>
          </p:nvPr>
        </p:nvSpPr>
        <p:spPr>
          <a:xfrm>
            <a:off x="670306" y="1552353"/>
            <a:ext cx="3540654" cy="43699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ABEADEEE-3F80-072C-73B2-EBCBE009BCF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3">
            <a:extLst>
              <a:ext uri="{FF2B5EF4-FFF2-40B4-BE49-F238E27FC236}">
                <a16:creationId xmlns:a16="http://schemas.microsoft.com/office/drawing/2014/main" id="{73ED5988-E54D-C8EE-8F25-D1FE4B9C96A2}"/>
              </a:ext>
            </a:extLst>
          </p:cNvPr>
          <p:cNvSpPr>
            <a:spLocks noGrp="1"/>
          </p:cNvSpPr>
          <p:nvPr>
            <p:ph type="title" hasCustomPrompt="1"/>
          </p:nvPr>
        </p:nvSpPr>
        <p:spPr>
          <a:xfrm>
            <a:off x="542260" y="564586"/>
            <a:ext cx="3668700" cy="514873"/>
          </a:xfrm>
        </p:spPr>
        <p:txBody>
          <a:bodyPr/>
          <a:lstStyle>
            <a:lvl1pPr>
              <a:defRPr>
                <a:solidFill>
                  <a:schemeClr val="bg1"/>
                </a:solidFill>
              </a:defRPr>
            </a:lvl1pPr>
          </a:lstStyle>
          <a:p>
            <a:r>
              <a:rPr lang="en-US"/>
              <a:t>Subject</a:t>
            </a:r>
          </a:p>
        </p:txBody>
      </p:sp>
      <p:pic>
        <p:nvPicPr>
          <p:cNvPr id="2" name="Picture 1" descr="A black and white logo">
            <a:extLst>
              <a:ext uri="{FF2B5EF4-FFF2-40B4-BE49-F238E27FC236}">
                <a16:creationId xmlns:a16="http://schemas.microsoft.com/office/drawing/2014/main" id="{83205C06-369C-BF1B-E6DB-B68DC3305A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21427486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ntent with Image 2">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62070F-9861-707E-50EA-F2E01DC8B23B}"/>
              </a:ext>
            </a:extLst>
          </p:cNvPr>
          <p:cNvSpPr/>
          <p:nvPr userDrawn="1"/>
        </p:nvSpPr>
        <p:spPr>
          <a:xfrm>
            <a:off x="1" y="845"/>
            <a:ext cx="627126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2C173A6-3CD8-8FD5-C13A-822EB67D2469}"/>
              </a:ext>
            </a:extLst>
          </p:cNvPr>
          <p:cNvSpPr/>
          <p:nvPr userDrawn="1"/>
        </p:nvSpPr>
        <p:spPr>
          <a:xfrm>
            <a:off x="0" y="1528564"/>
            <a:ext cx="12192000" cy="39544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6">
            <a:extLst>
              <a:ext uri="{FF2B5EF4-FFF2-40B4-BE49-F238E27FC236}">
                <a16:creationId xmlns:a16="http://schemas.microsoft.com/office/drawing/2014/main" id="{5741B8D7-7BA3-2EF9-4F00-5377B9F0E263}"/>
              </a:ext>
            </a:extLst>
          </p:cNvPr>
          <p:cNvSpPr>
            <a:spLocks noGrp="1"/>
          </p:cNvSpPr>
          <p:nvPr>
            <p:ph type="pic" sz="quarter" idx="12"/>
          </p:nvPr>
        </p:nvSpPr>
        <p:spPr>
          <a:xfrm>
            <a:off x="875283" y="1528564"/>
            <a:ext cx="5395977" cy="3954462"/>
          </a:xfrm>
        </p:spPr>
        <p:txBody>
          <a:bodyPr/>
          <a:lstStyle>
            <a:lvl1pPr marL="0" indent="0">
              <a:buNone/>
              <a:defRPr>
                <a:solidFill>
                  <a:schemeClr val="bg2">
                    <a:lumMod val="90000"/>
                  </a:schemeClr>
                </a:solidFill>
              </a:defRPr>
            </a:lvl1pPr>
          </a:lstStyle>
          <a:p>
            <a:r>
              <a:rPr lang="en-US"/>
              <a:t>Click icon to add picture</a:t>
            </a:r>
          </a:p>
        </p:txBody>
      </p:sp>
      <p:sp>
        <p:nvSpPr>
          <p:cNvPr id="4" name="Rectangle 3">
            <a:extLst>
              <a:ext uri="{FF2B5EF4-FFF2-40B4-BE49-F238E27FC236}">
                <a16:creationId xmlns:a16="http://schemas.microsoft.com/office/drawing/2014/main" id="{468EF6A0-7FD0-402B-D048-B6217D95249F}"/>
              </a:ext>
            </a:extLst>
          </p:cNvPr>
          <p:cNvSpPr/>
          <p:nvPr userDrawn="1"/>
        </p:nvSpPr>
        <p:spPr>
          <a:xfrm>
            <a:off x="6594857" y="235261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a:extLst>
              <a:ext uri="{FF2B5EF4-FFF2-40B4-BE49-F238E27FC236}">
                <a16:creationId xmlns:a16="http://schemas.microsoft.com/office/drawing/2014/main" id="{1E676CDA-EF44-5B85-5DDD-0FBD35AA2845}"/>
              </a:ext>
            </a:extLst>
          </p:cNvPr>
          <p:cNvSpPr>
            <a:spLocks noGrp="1"/>
          </p:cNvSpPr>
          <p:nvPr>
            <p:ph type="title" hasCustomPrompt="1"/>
          </p:nvPr>
        </p:nvSpPr>
        <p:spPr>
          <a:xfrm>
            <a:off x="6517663" y="1837743"/>
            <a:ext cx="4799054" cy="514873"/>
          </a:xfrm>
        </p:spPr>
        <p:txBody>
          <a:bodyPr/>
          <a:lstStyle>
            <a:lvl1pPr>
              <a:defRPr>
                <a:solidFill>
                  <a:schemeClr val="bg1"/>
                </a:solidFill>
              </a:defRPr>
            </a:lvl1pPr>
          </a:lstStyle>
          <a:p>
            <a:r>
              <a:rPr lang="en-US"/>
              <a:t>Subject</a:t>
            </a:r>
          </a:p>
        </p:txBody>
      </p:sp>
      <p:sp>
        <p:nvSpPr>
          <p:cNvPr id="14" name="Text Placeholder 2">
            <a:extLst>
              <a:ext uri="{FF2B5EF4-FFF2-40B4-BE49-F238E27FC236}">
                <a16:creationId xmlns:a16="http://schemas.microsoft.com/office/drawing/2014/main" id="{2B13DC3B-CB39-4583-0BF9-04B24344A83A}"/>
              </a:ext>
            </a:extLst>
          </p:cNvPr>
          <p:cNvSpPr>
            <a:spLocks noGrp="1"/>
          </p:cNvSpPr>
          <p:nvPr>
            <p:ph type="body" sz="quarter" idx="13"/>
          </p:nvPr>
        </p:nvSpPr>
        <p:spPr>
          <a:xfrm>
            <a:off x="6594856" y="2661795"/>
            <a:ext cx="4799053" cy="24843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black and white logo">
            <a:extLst>
              <a:ext uri="{FF2B5EF4-FFF2-40B4-BE49-F238E27FC236}">
                <a16:creationId xmlns:a16="http://schemas.microsoft.com/office/drawing/2014/main" id="{121C5205-D648-6E89-38BF-C8843735F6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5441903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Subject List Image 3">
    <p:bg>
      <p:bgPr>
        <a:solidFill>
          <a:schemeClr val="bg1"/>
        </a:solidFill>
        <a:effectLst/>
      </p:bgPr>
    </p:bg>
    <p:spTree>
      <p:nvGrpSpPr>
        <p:cNvPr id="1" name=""/>
        <p:cNvGrpSpPr/>
        <p:nvPr/>
      </p:nvGrpSpPr>
      <p:grpSpPr>
        <a:xfrm>
          <a:off x="0" y="0"/>
          <a:ext cx="0" cy="0"/>
          <a:chOff x="0" y="0"/>
          <a:chExt cx="0" cy="0"/>
        </a:xfrm>
      </p:grpSpPr>
      <p:sp>
        <p:nvSpPr>
          <p:cNvPr id="9" name="Picture Placeholder 16">
            <a:extLst>
              <a:ext uri="{FF2B5EF4-FFF2-40B4-BE49-F238E27FC236}">
                <a16:creationId xmlns:a16="http://schemas.microsoft.com/office/drawing/2014/main" id="{13CAECCD-F85D-EB32-1B72-151777F6E34F}"/>
              </a:ext>
            </a:extLst>
          </p:cNvPr>
          <p:cNvSpPr>
            <a:spLocks noGrp="1"/>
          </p:cNvSpPr>
          <p:nvPr>
            <p:ph type="pic" sz="quarter" idx="12"/>
          </p:nvPr>
        </p:nvSpPr>
        <p:spPr>
          <a:xfrm>
            <a:off x="6709893" y="0"/>
            <a:ext cx="5482108" cy="6858000"/>
          </a:xfrm>
        </p:spPr>
        <p:txBody>
          <a:bodyPr/>
          <a:lstStyle>
            <a:lvl1pPr marL="0" indent="0">
              <a:buNone/>
              <a:defRPr>
                <a:solidFill>
                  <a:schemeClr val="bg2">
                    <a:lumMod val="90000"/>
                  </a:schemeClr>
                </a:solidFill>
              </a:defRPr>
            </a:lvl1pPr>
          </a:lstStyle>
          <a:p>
            <a:r>
              <a:rPr lang="en-US"/>
              <a:t>Click icon to add picture</a:t>
            </a:r>
          </a:p>
        </p:txBody>
      </p:sp>
      <p:sp>
        <p:nvSpPr>
          <p:cNvPr id="7" name="Rectangle 6">
            <a:extLst>
              <a:ext uri="{FF2B5EF4-FFF2-40B4-BE49-F238E27FC236}">
                <a16:creationId xmlns:a16="http://schemas.microsoft.com/office/drawing/2014/main" id="{2F229113-AA2F-D751-F60B-165F7430A556}"/>
              </a:ext>
            </a:extLst>
          </p:cNvPr>
          <p:cNvSpPr/>
          <p:nvPr userDrawn="1"/>
        </p:nvSpPr>
        <p:spPr>
          <a:xfrm>
            <a:off x="0" y="6137909"/>
            <a:ext cx="12192000" cy="720091"/>
          </a:xfrm>
          <a:prstGeom prst="rect">
            <a:avLst/>
          </a:prstGeom>
          <a:solidFill>
            <a:srgbClr val="3838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10B0BBB3-4BD7-6631-18FE-048C2B565A5B}"/>
              </a:ext>
            </a:extLst>
          </p:cNvPr>
          <p:cNvSpPr>
            <a:spLocks noGrp="1"/>
          </p:cNvSpPr>
          <p:nvPr>
            <p:ph type="body" sz="quarter" idx="13"/>
          </p:nvPr>
        </p:nvSpPr>
        <p:spPr>
          <a:xfrm>
            <a:off x="731280" y="1346292"/>
            <a:ext cx="5364720" cy="4624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Rectangle 18">
            <a:extLst>
              <a:ext uri="{FF2B5EF4-FFF2-40B4-BE49-F238E27FC236}">
                <a16:creationId xmlns:a16="http://schemas.microsoft.com/office/drawing/2014/main" id="{27900546-A2F0-9379-0EB4-D91BEA0B30B5}"/>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3">
            <a:extLst>
              <a:ext uri="{FF2B5EF4-FFF2-40B4-BE49-F238E27FC236}">
                <a16:creationId xmlns:a16="http://schemas.microsoft.com/office/drawing/2014/main" id="{3E4CE373-8CE9-0C0B-483E-5F296953E178}"/>
              </a:ext>
            </a:extLst>
          </p:cNvPr>
          <p:cNvSpPr>
            <a:spLocks noGrp="1"/>
          </p:cNvSpPr>
          <p:nvPr>
            <p:ph type="title" hasCustomPrompt="1"/>
          </p:nvPr>
        </p:nvSpPr>
        <p:spPr>
          <a:xfrm>
            <a:off x="542260" y="564586"/>
            <a:ext cx="5553740" cy="514873"/>
          </a:xfrm>
        </p:spPr>
        <p:txBody>
          <a:bodyPr/>
          <a:lstStyle/>
          <a:p>
            <a:r>
              <a:rPr lang="en-US"/>
              <a:t>Subject</a:t>
            </a:r>
          </a:p>
        </p:txBody>
      </p:sp>
      <p:pic>
        <p:nvPicPr>
          <p:cNvPr id="4" name="Picture 3">
            <a:extLst>
              <a:ext uri="{FF2B5EF4-FFF2-40B4-BE49-F238E27FC236}">
                <a16:creationId xmlns:a16="http://schemas.microsoft.com/office/drawing/2014/main" id="{695F53C9-DF57-5485-8F17-809ED763EA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83826"/>
            <a:ext cx="3953934" cy="823176"/>
          </a:xfrm>
          <a:prstGeom prst="rect">
            <a:avLst/>
          </a:prstGeom>
        </p:spPr>
      </p:pic>
    </p:spTree>
    <p:extLst>
      <p:ext uri="{BB962C8B-B14F-4D97-AF65-F5344CB8AC3E}">
        <p14:creationId xmlns:p14="http://schemas.microsoft.com/office/powerpoint/2010/main" val="34440253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4 images with tex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5394C45-7A42-3190-B477-1D0B9CA804F0}"/>
              </a:ext>
            </a:extLst>
          </p:cNvPr>
          <p:cNvSpPr/>
          <p:nvPr userDrawn="1"/>
        </p:nvSpPr>
        <p:spPr>
          <a:xfrm>
            <a:off x="0" y="2209"/>
            <a:ext cx="12192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B345BE-8AD0-1C91-1F45-D18E28D2161E}"/>
              </a:ext>
            </a:extLst>
          </p:cNvPr>
          <p:cNvSpPr/>
          <p:nvPr userDrawn="1"/>
        </p:nvSpPr>
        <p:spPr>
          <a:xfrm>
            <a:off x="806345" y="702987"/>
            <a:ext cx="10599627" cy="53791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Picture Placeholder 7">
            <a:extLst>
              <a:ext uri="{FF2B5EF4-FFF2-40B4-BE49-F238E27FC236}">
                <a16:creationId xmlns:a16="http://schemas.microsoft.com/office/drawing/2014/main" id="{DC01FB15-58C5-F47B-2CD2-2070D2D1DF69}"/>
              </a:ext>
            </a:extLst>
          </p:cNvPr>
          <p:cNvSpPr>
            <a:spLocks noGrp="1"/>
          </p:cNvSpPr>
          <p:nvPr>
            <p:ph type="pic" sz="quarter" idx="10"/>
          </p:nvPr>
        </p:nvSpPr>
        <p:spPr>
          <a:xfrm>
            <a:off x="1451082" y="1570778"/>
            <a:ext cx="1889760" cy="3066326"/>
          </a:xfrm>
        </p:spPr>
        <p:txBody>
          <a:bodyPr/>
          <a:lstStyle>
            <a:lvl1pPr>
              <a:defRPr>
                <a:solidFill>
                  <a:schemeClr val="bg2"/>
                </a:solidFill>
              </a:defRPr>
            </a:lvl1pPr>
          </a:lstStyle>
          <a:p>
            <a:r>
              <a:rPr lang="en-US"/>
              <a:t>Click icon to add picture</a:t>
            </a:r>
          </a:p>
        </p:txBody>
      </p:sp>
      <p:sp>
        <p:nvSpPr>
          <p:cNvPr id="20" name="Picture Placeholder 7">
            <a:extLst>
              <a:ext uri="{FF2B5EF4-FFF2-40B4-BE49-F238E27FC236}">
                <a16:creationId xmlns:a16="http://schemas.microsoft.com/office/drawing/2014/main" id="{46BB167A-579F-490C-C548-39A6D557502F}"/>
              </a:ext>
            </a:extLst>
          </p:cNvPr>
          <p:cNvSpPr>
            <a:spLocks noGrp="1"/>
          </p:cNvSpPr>
          <p:nvPr>
            <p:ph type="pic" sz="quarter" idx="11"/>
          </p:nvPr>
        </p:nvSpPr>
        <p:spPr>
          <a:xfrm>
            <a:off x="3906900" y="1570778"/>
            <a:ext cx="1889760" cy="3066326"/>
          </a:xfrm>
        </p:spPr>
        <p:txBody>
          <a:bodyPr/>
          <a:lstStyle>
            <a:lvl1pPr>
              <a:defRPr>
                <a:solidFill>
                  <a:schemeClr val="bg2"/>
                </a:solidFill>
              </a:defRPr>
            </a:lvl1pPr>
          </a:lstStyle>
          <a:p>
            <a:r>
              <a:rPr lang="en-US"/>
              <a:t>Click icon to add picture</a:t>
            </a:r>
          </a:p>
        </p:txBody>
      </p:sp>
      <p:sp>
        <p:nvSpPr>
          <p:cNvPr id="21" name="Picture Placeholder 7">
            <a:extLst>
              <a:ext uri="{FF2B5EF4-FFF2-40B4-BE49-F238E27FC236}">
                <a16:creationId xmlns:a16="http://schemas.microsoft.com/office/drawing/2014/main" id="{D0AB5C2A-7D57-AA04-455B-9C8DA12D893F}"/>
              </a:ext>
            </a:extLst>
          </p:cNvPr>
          <p:cNvSpPr>
            <a:spLocks noGrp="1"/>
          </p:cNvSpPr>
          <p:nvPr>
            <p:ph type="pic" sz="quarter" idx="12"/>
          </p:nvPr>
        </p:nvSpPr>
        <p:spPr>
          <a:xfrm>
            <a:off x="6416608" y="1571835"/>
            <a:ext cx="1889760" cy="3066326"/>
          </a:xfrm>
        </p:spPr>
        <p:txBody>
          <a:bodyPr/>
          <a:lstStyle>
            <a:lvl1pPr>
              <a:defRPr>
                <a:solidFill>
                  <a:schemeClr val="bg2"/>
                </a:solidFill>
              </a:defRPr>
            </a:lvl1pPr>
          </a:lstStyle>
          <a:p>
            <a:r>
              <a:rPr lang="en-US"/>
              <a:t>Click icon to add picture</a:t>
            </a:r>
          </a:p>
        </p:txBody>
      </p:sp>
      <p:sp>
        <p:nvSpPr>
          <p:cNvPr id="22" name="Picture Placeholder 7">
            <a:extLst>
              <a:ext uri="{FF2B5EF4-FFF2-40B4-BE49-F238E27FC236}">
                <a16:creationId xmlns:a16="http://schemas.microsoft.com/office/drawing/2014/main" id="{992ABB34-0E49-2FF7-911A-D601F6B38A94}"/>
              </a:ext>
            </a:extLst>
          </p:cNvPr>
          <p:cNvSpPr>
            <a:spLocks noGrp="1"/>
          </p:cNvSpPr>
          <p:nvPr>
            <p:ph type="pic" sz="quarter" idx="13"/>
          </p:nvPr>
        </p:nvSpPr>
        <p:spPr>
          <a:xfrm>
            <a:off x="8872426" y="1570778"/>
            <a:ext cx="1889760" cy="3066326"/>
          </a:xfrm>
        </p:spPr>
        <p:txBody>
          <a:bodyPr/>
          <a:lstStyle>
            <a:lvl1pPr>
              <a:defRPr>
                <a:solidFill>
                  <a:schemeClr val="bg2"/>
                </a:solidFill>
              </a:defRPr>
            </a:lvl1pPr>
          </a:lstStyle>
          <a:p>
            <a:r>
              <a:rPr lang="en-US"/>
              <a:t>Click icon to add picture</a:t>
            </a:r>
          </a:p>
        </p:txBody>
      </p:sp>
      <p:sp>
        <p:nvSpPr>
          <p:cNvPr id="24" name="Text Placeholder 23">
            <a:extLst>
              <a:ext uri="{FF2B5EF4-FFF2-40B4-BE49-F238E27FC236}">
                <a16:creationId xmlns:a16="http://schemas.microsoft.com/office/drawing/2014/main" id="{583F1749-A4B3-F99A-12D8-7D1FF75B71D0}"/>
              </a:ext>
            </a:extLst>
          </p:cNvPr>
          <p:cNvSpPr>
            <a:spLocks noGrp="1"/>
          </p:cNvSpPr>
          <p:nvPr>
            <p:ph type="body" sz="quarter" idx="14" hasCustomPrompt="1"/>
          </p:nvPr>
        </p:nvSpPr>
        <p:spPr>
          <a:xfrm>
            <a:off x="1423508" y="478822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5" name="Text Placeholder 23">
            <a:extLst>
              <a:ext uri="{FF2B5EF4-FFF2-40B4-BE49-F238E27FC236}">
                <a16:creationId xmlns:a16="http://schemas.microsoft.com/office/drawing/2014/main" id="{F801D4AA-7A72-AE92-AE58-28F24B1D101E}"/>
              </a:ext>
            </a:extLst>
          </p:cNvPr>
          <p:cNvSpPr>
            <a:spLocks noGrp="1"/>
          </p:cNvSpPr>
          <p:nvPr>
            <p:ph type="body" sz="quarter" idx="15" hasCustomPrompt="1"/>
          </p:nvPr>
        </p:nvSpPr>
        <p:spPr>
          <a:xfrm>
            <a:off x="3892930" y="4787784"/>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6" name="Text Placeholder 23">
            <a:extLst>
              <a:ext uri="{FF2B5EF4-FFF2-40B4-BE49-F238E27FC236}">
                <a16:creationId xmlns:a16="http://schemas.microsoft.com/office/drawing/2014/main" id="{14FA6A96-3F5B-0C26-8E74-C4D14C3FC55F}"/>
              </a:ext>
            </a:extLst>
          </p:cNvPr>
          <p:cNvSpPr>
            <a:spLocks noGrp="1"/>
          </p:cNvSpPr>
          <p:nvPr>
            <p:ph type="body" sz="quarter" idx="16" hasCustomPrompt="1"/>
          </p:nvPr>
        </p:nvSpPr>
        <p:spPr>
          <a:xfrm>
            <a:off x="6402638" y="4787784"/>
            <a:ext cx="1917700" cy="530529"/>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7" name="Text Placeholder 23">
            <a:extLst>
              <a:ext uri="{FF2B5EF4-FFF2-40B4-BE49-F238E27FC236}">
                <a16:creationId xmlns:a16="http://schemas.microsoft.com/office/drawing/2014/main" id="{C6AB049C-49F1-232F-3A12-49DE98C4CC69}"/>
              </a:ext>
            </a:extLst>
          </p:cNvPr>
          <p:cNvSpPr>
            <a:spLocks noGrp="1"/>
          </p:cNvSpPr>
          <p:nvPr>
            <p:ph type="body" sz="quarter" idx="17" hasCustomPrompt="1"/>
          </p:nvPr>
        </p:nvSpPr>
        <p:spPr>
          <a:xfrm>
            <a:off x="8872060" y="478650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3" name="Text Placeholder 2">
            <a:extLst>
              <a:ext uri="{FF2B5EF4-FFF2-40B4-BE49-F238E27FC236}">
                <a16:creationId xmlns:a16="http://schemas.microsoft.com/office/drawing/2014/main" id="{F4EBD642-7A87-52D3-32A4-48B3B98266FC}"/>
              </a:ext>
            </a:extLst>
          </p:cNvPr>
          <p:cNvSpPr>
            <a:spLocks noGrp="1"/>
          </p:cNvSpPr>
          <p:nvPr>
            <p:ph type="body" sz="quarter" idx="18" hasCustomPrompt="1"/>
          </p:nvPr>
        </p:nvSpPr>
        <p:spPr>
          <a:xfrm>
            <a:off x="4278816" y="363826"/>
            <a:ext cx="3654684" cy="690325"/>
          </a:xfrm>
          <a:solidFill>
            <a:schemeClr val="bg1"/>
          </a:solidFill>
        </p:spPr>
        <p:txBody>
          <a:bodyPr anchor="ctr">
            <a:normAutofit/>
          </a:bodyPr>
          <a:lstStyle>
            <a:lvl1pPr marL="0" indent="0" algn="ctr">
              <a:buNone/>
              <a:defRPr sz="2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pic>
        <p:nvPicPr>
          <p:cNvPr id="6" name="Picture 5" descr="A black and white logo">
            <a:extLst>
              <a:ext uri="{FF2B5EF4-FFF2-40B4-BE49-F238E27FC236}">
                <a16:creationId xmlns:a16="http://schemas.microsoft.com/office/drawing/2014/main" id="{8F58C3C4-DC8E-3A6B-4BA6-89918FE0F0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4"/>
            <a:ext cx="3953934" cy="823177"/>
          </a:xfrm>
          <a:prstGeom prst="rect">
            <a:avLst/>
          </a:prstGeom>
        </p:spPr>
      </p:pic>
    </p:spTree>
    <p:extLst>
      <p:ext uri="{BB962C8B-B14F-4D97-AF65-F5344CB8AC3E}">
        <p14:creationId xmlns:p14="http://schemas.microsoft.com/office/powerpoint/2010/main" val="9842026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Image with 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FAB5A1-8318-C64C-6E6C-D14E04B5865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 name="Picture 1" descr="A black and white logo">
            <a:extLst>
              <a:ext uri="{FF2B5EF4-FFF2-40B4-BE49-F238E27FC236}">
                <a16:creationId xmlns:a16="http://schemas.microsoft.com/office/drawing/2014/main" id="{B914E325-A055-3847-A9D7-740CE75D80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7"/>
            <a:ext cx="3953934" cy="823177"/>
          </a:xfrm>
          <a:prstGeom prst="rect">
            <a:avLst/>
          </a:prstGeom>
        </p:spPr>
      </p:pic>
    </p:spTree>
    <p:extLst>
      <p:ext uri="{BB962C8B-B14F-4D97-AF65-F5344CB8AC3E}">
        <p14:creationId xmlns:p14="http://schemas.microsoft.com/office/powerpoint/2010/main" val="17015507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age with Titl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6D1F4-9659-D516-8444-BB990ECC2995}"/>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 name="Picture 2">
            <a:extLst>
              <a:ext uri="{FF2B5EF4-FFF2-40B4-BE49-F238E27FC236}">
                <a16:creationId xmlns:a16="http://schemas.microsoft.com/office/drawing/2014/main" id="{889502CD-4B79-7849-A798-9E65F06D326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24557"/>
            <a:ext cx="3953934" cy="823176"/>
          </a:xfrm>
          <a:prstGeom prst="rect">
            <a:avLst/>
          </a:prstGeom>
        </p:spPr>
      </p:pic>
    </p:spTree>
    <p:extLst>
      <p:ext uri="{BB962C8B-B14F-4D97-AF65-F5344CB8AC3E}">
        <p14:creationId xmlns:p14="http://schemas.microsoft.com/office/powerpoint/2010/main" val="1982149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E06C13-0637-953B-2387-A947B2C2DF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1"/>
            <a:ext cx="12192000" cy="6858001"/>
          </a:xfrm>
          <a:prstGeom prst="rect">
            <a:avLst/>
          </a:prstGeom>
        </p:spPr>
      </p:pic>
      <p:sp>
        <p:nvSpPr>
          <p:cNvPr id="8" name="Прямоугольник 36">
            <a:extLst>
              <a:ext uri="{FF2B5EF4-FFF2-40B4-BE49-F238E27FC236}">
                <a16:creationId xmlns:a16="http://schemas.microsoft.com/office/drawing/2014/main" id="{A0A56D92-233D-DC6B-7480-22CB1119BEBB}"/>
              </a:ext>
            </a:extLst>
          </p:cNvPr>
          <p:cNvSpPr/>
          <p:nvPr userDrawn="1"/>
        </p:nvSpPr>
        <p:spPr>
          <a:xfrm>
            <a:off x="0" y="1720002"/>
            <a:ext cx="12192000" cy="5137998"/>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pic>
        <p:nvPicPr>
          <p:cNvPr id="3" name="Picture 2" descr="Background pattern&#10;&#10;Description automatically generated">
            <a:extLst>
              <a:ext uri="{FF2B5EF4-FFF2-40B4-BE49-F238E27FC236}">
                <a16:creationId xmlns:a16="http://schemas.microsoft.com/office/drawing/2014/main" id="{1B0FB3EF-59B3-D738-9E1A-B562FEE32C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 y="0"/>
            <a:ext cx="12192004" cy="1720002"/>
          </a:xfrm>
          <a:prstGeom prst="rect">
            <a:avLst/>
          </a:prstGeom>
        </p:spPr>
      </p:pic>
      <p:sp>
        <p:nvSpPr>
          <p:cNvPr id="10" name="Прямоугольник 36">
            <a:extLst>
              <a:ext uri="{FF2B5EF4-FFF2-40B4-BE49-F238E27FC236}">
                <a16:creationId xmlns:a16="http://schemas.microsoft.com/office/drawing/2014/main" id="{9AB06983-CA7D-FC9F-74B0-219A66BFAF97}"/>
              </a:ext>
            </a:extLst>
          </p:cNvPr>
          <p:cNvSpPr/>
          <p:nvPr userDrawn="1"/>
        </p:nvSpPr>
        <p:spPr>
          <a:xfrm>
            <a:off x="0" y="0"/>
            <a:ext cx="12192000" cy="1720002"/>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4" name="Rectangle 3">
            <a:extLst>
              <a:ext uri="{FF2B5EF4-FFF2-40B4-BE49-F238E27FC236}">
                <a16:creationId xmlns:a16="http://schemas.microsoft.com/office/drawing/2014/main" id="{EFEEDFBC-ECAD-6593-B9F8-70D88EBF2B78}"/>
              </a:ext>
            </a:extLst>
          </p:cNvPr>
          <p:cNvSpPr/>
          <p:nvPr userDrawn="1"/>
        </p:nvSpPr>
        <p:spPr>
          <a:xfrm>
            <a:off x="5544314" y="121832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B4BBD27-33B0-D73C-7924-001A8FE79EEE}"/>
              </a:ext>
            </a:extLst>
          </p:cNvPr>
          <p:cNvSpPr txBox="1"/>
          <p:nvPr userDrawn="1"/>
        </p:nvSpPr>
        <p:spPr>
          <a:xfrm>
            <a:off x="4972132" y="670355"/>
            <a:ext cx="2247731" cy="523220"/>
          </a:xfrm>
          <a:prstGeom prst="rect">
            <a:avLst/>
          </a:prstGeom>
          <a:noFill/>
        </p:spPr>
        <p:txBody>
          <a:bodyPr wrap="none" rtlCol="0">
            <a:spAutoFit/>
          </a:bodyPr>
          <a:lstStyle/>
          <a:p>
            <a:pPr algn="ctr"/>
            <a:r>
              <a:rPr lang="en-US" sz="28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Questions?</a:t>
            </a:r>
          </a:p>
        </p:txBody>
      </p:sp>
      <p:pic>
        <p:nvPicPr>
          <p:cNvPr id="9" name="Picture 8">
            <a:extLst>
              <a:ext uri="{FF2B5EF4-FFF2-40B4-BE49-F238E27FC236}">
                <a16:creationId xmlns:a16="http://schemas.microsoft.com/office/drawing/2014/main" id="{52374627-86F6-16D6-7E9C-A9CC39758F3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547099" y="6126161"/>
            <a:ext cx="3953934" cy="823176"/>
          </a:xfrm>
          <a:prstGeom prst="rect">
            <a:avLst/>
          </a:prstGeom>
        </p:spPr>
      </p:pic>
    </p:spTree>
    <p:extLst>
      <p:ext uri="{BB962C8B-B14F-4D97-AF65-F5344CB8AC3E}">
        <p14:creationId xmlns:p14="http://schemas.microsoft.com/office/powerpoint/2010/main" val="33372821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3F6B477F-35D0-6222-7DE7-0EBB08F0A1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3" name="Прямоугольник 36">
            <a:extLst>
              <a:ext uri="{FF2B5EF4-FFF2-40B4-BE49-F238E27FC236}">
                <a16:creationId xmlns:a16="http://schemas.microsoft.com/office/drawing/2014/main" id="{6E83D1F0-D99D-96D1-0B12-4A01965DA695}"/>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12" name="Rectangle 11">
            <a:extLst>
              <a:ext uri="{FF2B5EF4-FFF2-40B4-BE49-F238E27FC236}">
                <a16:creationId xmlns:a16="http://schemas.microsoft.com/office/drawing/2014/main" id="{39D7FB3B-E1B3-B3D1-B183-A50FD173A120}"/>
              </a:ext>
            </a:extLst>
          </p:cNvPr>
          <p:cNvSpPr/>
          <p:nvPr userDrawn="1"/>
        </p:nvSpPr>
        <p:spPr>
          <a:xfrm>
            <a:off x="3715921" y="326137"/>
            <a:ext cx="184731" cy="584775"/>
          </a:xfrm>
          <a:prstGeom prst="rect">
            <a:avLst/>
          </a:prstGeom>
        </p:spPr>
        <p:txBody>
          <a:bodyPr wrap="square">
            <a:spAutoFit/>
          </a:bodyPr>
          <a:lstStyle>
            <a:defPPr>
              <a:defRPr lang="id-ID"/>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609555">
              <a:defRPr/>
            </a:pPr>
            <a:endParaRPr lang="en-US" sz="320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Box 17">
            <a:extLst>
              <a:ext uri="{FF2B5EF4-FFF2-40B4-BE49-F238E27FC236}">
                <a16:creationId xmlns:a16="http://schemas.microsoft.com/office/drawing/2014/main" id="{2294E0E1-A104-EDB5-B173-0F6F36DF9C8D}"/>
              </a:ext>
            </a:extLst>
          </p:cNvPr>
          <p:cNvSpPr txBox="1"/>
          <p:nvPr userDrawn="1"/>
        </p:nvSpPr>
        <p:spPr>
          <a:xfrm>
            <a:off x="4758432" y="3105835"/>
            <a:ext cx="2675156" cy="646331"/>
          </a:xfrm>
          <a:prstGeom prst="rect">
            <a:avLst/>
          </a:prstGeom>
          <a:noFill/>
        </p:spPr>
        <p:txBody>
          <a:bodyPr wrap="none" rtlCol="0">
            <a:spAutoFit/>
          </a:bodyPr>
          <a:lstStyle/>
          <a:p>
            <a:pPr algn="ctr"/>
            <a:r>
              <a:rPr lang="en-US" sz="36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Thank You</a:t>
            </a:r>
            <a:endParaRPr lang="en-US" sz="4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19" name="Group 18">
            <a:extLst>
              <a:ext uri="{FF2B5EF4-FFF2-40B4-BE49-F238E27FC236}">
                <a16:creationId xmlns:a16="http://schemas.microsoft.com/office/drawing/2014/main" id="{D2C262FC-0E4F-E268-A247-1E3F0D94F2B0}"/>
              </a:ext>
            </a:extLst>
          </p:cNvPr>
          <p:cNvGrpSpPr/>
          <p:nvPr userDrawn="1"/>
        </p:nvGrpSpPr>
        <p:grpSpPr>
          <a:xfrm>
            <a:off x="5651863" y="2807427"/>
            <a:ext cx="888276" cy="1243148"/>
            <a:chOff x="5651861" y="2746853"/>
            <a:chExt cx="888276" cy="1243148"/>
          </a:xfrm>
        </p:grpSpPr>
        <p:sp>
          <p:nvSpPr>
            <p:cNvPr id="20" name="Rectangle 19">
              <a:extLst>
                <a:ext uri="{FF2B5EF4-FFF2-40B4-BE49-F238E27FC236}">
                  <a16:creationId xmlns:a16="http://schemas.microsoft.com/office/drawing/2014/main" id="{84853320-F94A-3EB9-388D-D34A2BC31488}"/>
                </a:ext>
              </a:extLst>
            </p:cNvPr>
            <p:cNvSpPr/>
            <p:nvPr/>
          </p:nvSpPr>
          <p:spPr>
            <a:xfrm>
              <a:off x="5651862" y="3944282"/>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34A55D8-DDF6-FF9D-C90E-5820CCAB4062}"/>
                </a:ext>
              </a:extLst>
            </p:cNvPr>
            <p:cNvSpPr/>
            <p:nvPr/>
          </p:nvSpPr>
          <p:spPr>
            <a:xfrm>
              <a:off x="5651861" y="2746853"/>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1E2D26C9-6DB2-C150-CB78-5CAA2D91EDA4}"/>
              </a:ext>
            </a:extLst>
          </p:cNvPr>
          <p:cNvGrpSpPr/>
          <p:nvPr userDrawn="1"/>
        </p:nvGrpSpPr>
        <p:grpSpPr>
          <a:xfrm>
            <a:off x="2564249" y="1092401"/>
            <a:ext cx="6605151" cy="847498"/>
            <a:chOff x="1624449" y="867527"/>
            <a:chExt cx="8357750" cy="1072372"/>
          </a:xfrm>
        </p:grpSpPr>
        <p:pic>
          <p:nvPicPr>
            <p:cNvPr id="5" name="Picture 4" descr="A black and white rectangle with black text&#10;&#10;Description automatically generated">
              <a:extLst>
                <a:ext uri="{FF2B5EF4-FFF2-40B4-BE49-F238E27FC236}">
                  <a16:creationId xmlns:a16="http://schemas.microsoft.com/office/drawing/2014/main" id="{3CFF482B-F348-9198-6AEB-0AC5AFE0906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24449" y="913660"/>
              <a:ext cx="4357568" cy="1026239"/>
            </a:xfrm>
            <a:prstGeom prst="rect">
              <a:avLst/>
            </a:prstGeom>
          </p:spPr>
        </p:pic>
        <p:pic>
          <p:nvPicPr>
            <p:cNvPr id="6" name="Picture 5" descr="A black and white image of a person's face&#10;&#10;Description automatically generated with low confidence">
              <a:extLst>
                <a:ext uri="{FF2B5EF4-FFF2-40B4-BE49-F238E27FC236}">
                  <a16:creationId xmlns:a16="http://schemas.microsoft.com/office/drawing/2014/main" id="{143F959B-CF88-F19B-18E6-05AFDF239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561404" y="913660"/>
              <a:ext cx="3420795" cy="1026239"/>
            </a:xfrm>
            <a:prstGeom prst="rect">
              <a:avLst/>
            </a:prstGeom>
          </p:spPr>
        </p:pic>
        <p:cxnSp>
          <p:nvCxnSpPr>
            <p:cNvPr id="7" name="Straight Connector 6">
              <a:extLst>
                <a:ext uri="{FF2B5EF4-FFF2-40B4-BE49-F238E27FC236}">
                  <a16:creationId xmlns:a16="http://schemas.microsoft.com/office/drawing/2014/main" id="{5E62C397-20FC-5F58-281E-C55614DCA124}"/>
                </a:ext>
              </a:extLst>
            </p:cNvPr>
            <p:cNvCxnSpPr/>
            <p:nvPr userDrawn="1"/>
          </p:nvCxnSpPr>
          <p:spPr>
            <a:xfrm>
              <a:off x="6088973" y="867527"/>
              <a:ext cx="0" cy="1072372"/>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210149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Blank_Logo">
    <p:spTree>
      <p:nvGrpSpPr>
        <p:cNvPr id="1" name=""/>
        <p:cNvGrpSpPr/>
        <p:nvPr/>
      </p:nvGrpSpPr>
      <p:grpSpPr>
        <a:xfrm>
          <a:off x="0" y="0"/>
          <a:ext cx="0" cy="0"/>
          <a:chOff x="0" y="0"/>
          <a:chExt cx="0" cy="0"/>
        </a:xfrm>
      </p:grpSpPr>
      <p:pic>
        <p:nvPicPr>
          <p:cNvPr id="2" name="Picture 1" descr="A black and white logo">
            <a:extLst>
              <a:ext uri="{FF2B5EF4-FFF2-40B4-BE49-F238E27FC236}">
                <a16:creationId xmlns:a16="http://schemas.microsoft.com/office/drawing/2014/main" id="{C2CF6BB2-1827-1F80-C45C-453847AB13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12255136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D75B9997-FDEB-6A2C-B223-92D7838E2A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12" name="Прямоугольник 36">
            <a:extLst>
              <a:ext uri="{FF2B5EF4-FFF2-40B4-BE49-F238E27FC236}">
                <a16:creationId xmlns:a16="http://schemas.microsoft.com/office/drawing/2014/main" id="{080BD327-0C85-7C74-4BC0-4EFDEA31CB01}"/>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5" name="Group 4">
            <a:extLst>
              <a:ext uri="{FF2B5EF4-FFF2-40B4-BE49-F238E27FC236}">
                <a16:creationId xmlns:a16="http://schemas.microsoft.com/office/drawing/2014/main" id="{316511A5-D8B9-662D-C1D4-2F74C5F20251}"/>
              </a:ext>
            </a:extLst>
          </p:cNvPr>
          <p:cNvGrpSpPr/>
          <p:nvPr userDrawn="1"/>
        </p:nvGrpSpPr>
        <p:grpSpPr>
          <a:xfrm>
            <a:off x="2760639" y="2748961"/>
            <a:ext cx="6534615" cy="838448"/>
            <a:chOff x="1048717" y="2893340"/>
            <a:chExt cx="9448696" cy="1212350"/>
          </a:xfrm>
        </p:grpSpPr>
        <p:pic>
          <p:nvPicPr>
            <p:cNvPr id="2" name="Picture 1" descr="A black and white rectangle with black text&#10;&#10;Description automatically generated">
              <a:extLst>
                <a:ext uri="{FF2B5EF4-FFF2-40B4-BE49-F238E27FC236}">
                  <a16:creationId xmlns:a16="http://schemas.microsoft.com/office/drawing/2014/main" id="{41C7EC4E-D0D6-9AC3-B4F0-A51075F9FB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8717" y="2945495"/>
              <a:ext cx="4926366" cy="1160195"/>
            </a:xfrm>
            <a:prstGeom prst="rect">
              <a:avLst/>
            </a:prstGeom>
          </p:spPr>
        </p:pic>
        <p:pic>
          <p:nvPicPr>
            <p:cNvPr id="3" name="Picture 2" descr="A black and white image of a person's face&#10;&#10;Description automatically generated with low confidence">
              <a:extLst>
                <a:ext uri="{FF2B5EF4-FFF2-40B4-BE49-F238E27FC236}">
                  <a16:creationId xmlns:a16="http://schemas.microsoft.com/office/drawing/2014/main" id="{67D9A710-96AF-A219-F58F-B71DCC82431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630098" y="2945495"/>
              <a:ext cx="3867315" cy="1160195"/>
            </a:xfrm>
            <a:prstGeom prst="rect">
              <a:avLst/>
            </a:prstGeom>
          </p:spPr>
        </p:pic>
        <p:cxnSp>
          <p:nvCxnSpPr>
            <p:cNvPr id="4" name="Straight Connector 3">
              <a:extLst>
                <a:ext uri="{FF2B5EF4-FFF2-40B4-BE49-F238E27FC236}">
                  <a16:creationId xmlns:a16="http://schemas.microsoft.com/office/drawing/2014/main" id="{3922CB1B-0269-2FD1-5E35-6612EE5A2244}"/>
                </a:ext>
              </a:extLst>
            </p:cNvPr>
            <p:cNvCxnSpPr/>
            <p:nvPr userDrawn="1"/>
          </p:nvCxnSpPr>
          <p:spPr>
            <a:xfrm>
              <a:off x="6096000" y="2893340"/>
              <a:ext cx="0" cy="121235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530949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mage_Conten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36C3005-81B6-7E00-6711-DFFC03E3E215}"/>
              </a:ext>
            </a:extLst>
          </p:cNvPr>
          <p:cNvSpPr/>
          <p:nvPr userDrawn="1"/>
        </p:nvSpPr>
        <p:spPr>
          <a:xfrm>
            <a:off x="0" y="0"/>
            <a:ext cx="7358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6">
            <a:extLst>
              <a:ext uri="{FF2B5EF4-FFF2-40B4-BE49-F238E27FC236}">
                <a16:creationId xmlns:a16="http://schemas.microsoft.com/office/drawing/2014/main" id="{26B334E7-7AB6-6EC1-2C62-59D7BD84C283}"/>
              </a:ext>
            </a:extLst>
          </p:cNvPr>
          <p:cNvSpPr>
            <a:spLocks noGrp="1"/>
          </p:cNvSpPr>
          <p:nvPr>
            <p:ph type="pic" sz="quarter" idx="12"/>
          </p:nvPr>
        </p:nvSpPr>
        <p:spPr>
          <a:xfrm>
            <a:off x="735875" y="0"/>
            <a:ext cx="4707995" cy="6858000"/>
          </a:xfrm>
        </p:spPr>
        <p:txBody>
          <a:bodyPr/>
          <a:lstStyle>
            <a:lvl1pPr marL="0" indent="0">
              <a:buNone/>
              <a:tabLst>
                <a:tab pos="2390775" algn="l"/>
              </a:tabLst>
              <a:defRPr>
                <a:solidFill>
                  <a:schemeClr val="tx1">
                    <a:lumMod val="20000"/>
                    <a:lumOff val="80000"/>
                  </a:schemeClr>
                </a:solidFill>
              </a:defRPr>
            </a:lvl1pPr>
          </a:lstStyle>
          <a:p>
            <a:r>
              <a:rPr lang="en-GB"/>
              <a:t>Click icon to add picture</a:t>
            </a:r>
            <a:endParaRPr lang="en-US" dirty="0"/>
          </a:p>
        </p:txBody>
      </p:sp>
      <p:sp>
        <p:nvSpPr>
          <p:cNvPr id="3" name="Text Placeholder 2">
            <a:extLst>
              <a:ext uri="{FF2B5EF4-FFF2-40B4-BE49-F238E27FC236}">
                <a16:creationId xmlns:a16="http://schemas.microsoft.com/office/drawing/2014/main" id="{8A6D3533-1126-B89A-8595-68A4BEAEA3C4}"/>
              </a:ext>
            </a:extLst>
          </p:cNvPr>
          <p:cNvSpPr>
            <a:spLocks noGrp="1"/>
          </p:cNvSpPr>
          <p:nvPr>
            <p:ph type="body" sz="quarter" idx="13"/>
          </p:nvPr>
        </p:nvSpPr>
        <p:spPr>
          <a:xfrm>
            <a:off x="6184779" y="2159000"/>
            <a:ext cx="5271346" cy="3721100"/>
          </a:xfrm>
        </p:spPr>
        <p:txBody>
          <a:bodyPr/>
          <a:lstStyle>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Rectangle 4">
            <a:extLst>
              <a:ext uri="{FF2B5EF4-FFF2-40B4-BE49-F238E27FC236}">
                <a16:creationId xmlns:a16="http://schemas.microsoft.com/office/drawing/2014/main" id="{1B201D11-1072-DD40-16DB-0269EDE13763}"/>
              </a:ext>
            </a:extLst>
          </p:cNvPr>
          <p:cNvSpPr/>
          <p:nvPr userDrawn="1"/>
        </p:nvSpPr>
        <p:spPr>
          <a:xfrm>
            <a:off x="6201390" y="1704561"/>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a:extLst>
              <a:ext uri="{FF2B5EF4-FFF2-40B4-BE49-F238E27FC236}">
                <a16:creationId xmlns:a16="http://schemas.microsoft.com/office/drawing/2014/main" id="{061DFE9B-011F-BA3F-3B1F-37B1D9F05863}"/>
              </a:ext>
            </a:extLst>
          </p:cNvPr>
          <p:cNvSpPr>
            <a:spLocks noGrp="1"/>
          </p:cNvSpPr>
          <p:nvPr>
            <p:ph type="title" hasCustomPrompt="1"/>
          </p:nvPr>
        </p:nvSpPr>
        <p:spPr>
          <a:xfrm>
            <a:off x="6096000" y="1189687"/>
            <a:ext cx="5360125" cy="514873"/>
          </a:xfrm>
        </p:spPr>
        <p:txBody>
          <a:bodyPr/>
          <a:lstStyle/>
          <a:p>
            <a:r>
              <a:rPr lang="en-US" dirty="0"/>
              <a:t>Subject</a:t>
            </a:r>
          </a:p>
        </p:txBody>
      </p:sp>
      <p:pic>
        <p:nvPicPr>
          <p:cNvPr id="7" name="Picture 6" descr="A black and white logo">
            <a:extLst>
              <a:ext uri="{FF2B5EF4-FFF2-40B4-BE49-F238E27FC236}">
                <a16:creationId xmlns:a16="http://schemas.microsoft.com/office/drawing/2014/main" id="{B5C6CC0C-DEB0-0838-C6F2-AC0387EFD5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36589336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331AE6-BFA3-DDC5-F055-05EB64926970}"/>
              </a:ext>
            </a:extLst>
          </p:cNvPr>
          <p:cNvSpPr/>
          <p:nvPr userDrawn="1"/>
        </p:nvSpPr>
        <p:spPr>
          <a:xfrm>
            <a:off x="0" y="0"/>
            <a:ext cx="12192000" cy="34337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Rectangle 10">
            <a:extLst>
              <a:ext uri="{FF2B5EF4-FFF2-40B4-BE49-F238E27FC236}">
                <a16:creationId xmlns:a16="http://schemas.microsoft.com/office/drawing/2014/main" id="{EC89DD44-FCB9-FA47-6578-0E46D6E6D980}"/>
              </a:ext>
            </a:extLst>
          </p:cNvPr>
          <p:cNvSpPr/>
          <p:nvPr userDrawn="1"/>
        </p:nvSpPr>
        <p:spPr>
          <a:xfrm>
            <a:off x="0" y="3436523"/>
            <a:ext cx="12192000" cy="3433763"/>
          </a:xfrm>
          <a:prstGeom prst="rect">
            <a:avLst/>
          </a:prstGeom>
          <a:solidFill>
            <a:srgbClr val="38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16B91C22-70DD-4284-8573-9B87AD5D8623}"/>
              </a:ext>
            </a:extLst>
          </p:cNvPr>
          <p:cNvSpPr/>
          <p:nvPr userDrawn="1"/>
        </p:nvSpPr>
        <p:spPr>
          <a:xfrm>
            <a:off x="0" y="151254"/>
            <a:ext cx="12192000" cy="60588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Media Placeholder 2">
            <a:extLst>
              <a:ext uri="{FF2B5EF4-FFF2-40B4-BE49-F238E27FC236}">
                <a16:creationId xmlns:a16="http://schemas.microsoft.com/office/drawing/2014/main" id="{E7E8C99E-2907-CB32-AE3B-052E89462899}"/>
              </a:ext>
            </a:extLst>
          </p:cNvPr>
          <p:cNvSpPr>
            <a:spLocks noGrp="1"/>
          </p:cNvSpPr>
          <p:nvPr>
            <p:ph type="media" sz="quarter" idx="11"/>
          </p:nvPr>
        </p:nvSpPr>
        <p:spPr>
          <a:xfrm>
            <a:off x="1892300" y="1810116"/>
            <a:ext cx="8407400" cy="3962887"/>
          </a:xfrm>
        </p:spPr>
        <p:txBody>
          <a:bodyPr/>
          <a:lstStyle>
            <a:lvl1pPr marL="0" indent="0">
              <a:buNone/>
              <a:defRPr>
                <a:solidFill>
                  <a:schemeClr val="tx1">
                    <a:lumMod val="20000"/>
                    <a:lumOff val="80000"/>
                  </a:schemeClr>
                </a:solidFill>
              </a:defRPr>
            </a:lvl1pPr>
          </a:lstStyle>
          <a:p>
            <a:r>
              <a:rPr lang="en-US"/>
              <a:t>Click icon to add media</a:t>
            </a:r>
          </a:p>
        </p:txBody>
      </p:sp>
      <p:sp>
        <p:nvSpPr>
          <p:cNvPr id="5" name="Rectangle 4">
            <a:extLst>
              <a:ext uri="{FF2B5EF4-FFF2-40B4-BE49-F238E27FC236}">
                <a16:creationId xmlns:a16="http://schemas.microsoft.com/office/drawing/2014/main" id="{C2CB6F26-3117-8C0E-84DA-4C695E6D8269}"/>
              </a:ext>
            </a:extLst>
          </p:cNvPr>
          <p:cNvSpPr/>
          <p:nvPr userDrawn="1"/>
        </p:nvSpPr>
        <p:spPr>
          <a:xfrm>
            <a:off x="5589748" y="1409716"/>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3">
            <a:extLst>
              <a:ext uri="{FF2B5EF4-FFF2-40B4-BE49-F238E27FC236}">
                <a16:creationId xmlns:a16="http://schemas.microsoft.com/office/drawing/2014/main" id="{17CD78BA-B00F-277F-1ADA-026A719C6159}"/>
              </a:ext>
            </a:extLst>
          </p:cNvPr>
          <p:cNvSpPr>
            <a:spLocks noGrp="1"/>
          </p:cNvSpPr>
          <p:nvPr>
            <p:ph type="title" hasCustomPrompt="1"/>
          </p:nvPr>
        </p:nvSpPr>
        <p:spPr>
          <a:xfrm>
            <a:off x="1892301" y="892083"/>
            <a:ext cx="8407400" cy="514873"/>
          </a:xfrm>
        </p:spPr>
        <p:txBody>
          <a:bodyPr/>
          <a:lstStyle>
            <a:lvl1pPr algn="ctr">
              <a:defRPr/>
            </a:lvl1pPr>
          </a:lstStyle>
          <a:p>
            <a:r>
              <a:rPr lang="en-US"/>
              <a:t>Subject</a:t>
            </a:r>
          </a:p>
        </p:txBody>
      </p:sp>
      <p:pic>
        <p:nvPicPr>
          <p:cNvPr id="2" name="Picture 1">
            <a:extLst>
              <a:ext uri="{FF2B5EF4-FFF2-40B4-BE49-F238E27FC236}">
                <a16:creationId xmlns:a16="http://schemas.microsoft.com/office/drawing/2014/main" id="{156E1A25-93E9-FB99-F89F-D4E109461B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89156" y="6287588"/>
            <a:ext cx="2426544" cy="505186"/>
          </a:xfrm>
          <a:prstGeom prst="rect">
            <a:avLst/>
          </a:prstGeom>
        </p:spPr>
      </p:pic>
    </p:spTree>
    <p:extLst>
      <p:ext uri="{BB962C8B-B14F-4D97-AF65-F5344CB8AC3E}">
        <p14:creationId xmlns:p14="http://schemas.microsoft.com/office/powerpoint/2010/main" val="18281133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ection Header 1">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F6D7-07D3-020C-2D9F-6FF6EA402C3B}"/>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D53292A5-4326-D5E9-EB62-AA5D87F70F6E}"/>
              </a:ext>
            </a:extLst>
          </p:cNvPr>
          <p:cNvSpPr/>
          <p:nvPr userDrawn="1"/>
        </p:nvSpPr>
        <p:spPr>
          <a:xfrm>
            <a:off x="0" y="0"/>
            <a:ext cx="12192000" cy="6162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F9E1AA22-28F3-FD5E-1A6E-794E2A7402BD}"/>
              </a:ext>
            </a:extLst>
          </p:cNvPr>
          <p:cNvSpPr/>
          <p:nvPr userDrawn="1"/>
        </p:nvSpPr>
        <p:spPr>
          <a:xfrm>
            <a:off x="5544314" y="1409716"/>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itle 3">
            <a:extLst>
              <a:ext uri="{FF2B5EF4-FFF2-40B4-BE49-F238E27FC236}">
                <a16:creationId xmlns:a16="http://schemas.microsoft.com/office/drawing/2014/main" id="{BAFE3588-C59D-6771-E8C6-FB1707E4AC3E}"/>
              </a:ext>
            </a:extLst>
          </p:cNvPr>
          <p:cNvSpPr>
            <a:spLocks noGrp="1"/>
          </p:cNvSpPr>
          <p:nvPr>
            <p:ph type="title" hasCustomPrompt="1"/>
          </p:nvPr>
        </p:nvSpPr>
        <p:spPr>
          <a:xfrm>
            <a:off x="945364" y="888117"/>
            <a:ext cx="10301269" cy="514873"/>
          </a:xfrm>
        </p:spPr>
        <p:txBody>
          <a:bodyPr/>
          <a:lstStyle>
            <a:lvl1pPr algn="ctr">
              <a:defRPr/>
            </a:lvl1pPr>
          </a:lstStyle>
          <a:p>
            <a:r>
              <a:rPr lang="en-US"/>
              <a:t>Subject</a:t>
            </a:r>
          </a:p>
        </p:txBody>
      </p:sp>
      <p:sp>
        <p:nvSpPr>
          <p:cNvPr id="7" name="Text Placeholder 5">
            <a:extLst>
              <a:ext uri="{FF2B5EF4-FFF2-40B4-BE49-F238E27FC236}">
                <a16:creationId xmlns:a16="http://schemas.microsoft.com/office/drawing/2014/main" id="{3B44A68C-63EB-349E-255E-CDCC3DF4EDB2}"/>
              </a:ext>
            </a:extLst>
          </p:cNvPr>
          <p:cNvSpPr>
            <a:spLocks noGrp="1"/>
          </p:cNvSpPr>
          <p:nvPr>
            <p:ph type="body" sz="quarter" idx="10"/>
          </p:nvPr>
        </p:nvSpPr>
        <p:spPr>
          <a:xfrm>
            <a:off x="945364" y="1729291"/>
            <a:ext cx="10301269" cy="40283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black and white logo">
            <a:extLst>
              <a:ext uri="{FF2B5EF4-FFF2-40B4-BE49-F238E27FC236}">
                <a16:creationId xmlns:a16="http://schemas.microsoft.com/office/drawing/2014/main" id="{DE47836D-80EB-A913-47E1-DB70144395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7626" y="6099678"/>
            <a:ext cx="3225959" cy="671619"/>
          </a:xfrm>
          <a:prstGeom prst="rect">
            <a:avLst/>
          </a:prstGeom>
        </p:spPr>
      </p:pic>
    </p:spTree>
    <p:extLst>
      <p:ext uri="{BB962C8B-B14F-4D97-AF65-F5344CB8AC3E}">
        <p14:creationId xmlns:p14="http://schemas.microsoft.com/office/powerpoint/2010/main" val="22662644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ection Header 2">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0588CD6-0CA0-8694-6146-E9822EC38A6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1B7F6F64-B416-2D94-59AD-361FA4DC2F68}"/>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AC2E63F2-67F6-DE3B-ED0A-3ED4AA95683A}"/>
              </a:ext>
            </a:extLst>
          </p:cNvPr>
          <p:cNvSpPr>
            <a:spLocks noGrp="1"/>
          </p:cNvSpPr>
          <p:nvPr>
            <p:ph type="title" hasCustomPrompt="1"/>
          </p:nvPr>
        </p:nvSpPr>
        <p:spPr>
          <a:xfrm>
            <a:off x="531628" y="564586"/>
            <a:ext cx="10715006" cy="514873"/>
          </a:xfrm>
        </p:spPr>
        <p:txBody>
          <a:bodyPr/>
          <a:lstStyle/>
          <a:p>
            <a:r>
              <a:rPr lang="en-US"/>
              <a:t>Subject</a:t>
            </a:r>
          </a:p>
        </p:txBody>
      </p:sp>
      <p:sp>
        <p:nvSpPr>
          <p:cNvPr id="6" name="Text Placeholder 5">
            <a:extLst>
              <a:ext uri="{FF2B5EF4-FFF2-40B4-BE49-F238E27FC236}">
                <a16:creationId xmlns:a16="http://schemas.microsoft.com/office/drawing/2014/main" id="{71C151F0-6CDE-D471-7B7A-5F338212405F}"/>
              </a:ext>
            </a:extLst>
          </p:cNvPr>
          <p:cNvSpPr>
            <a:spLocks noGrp="1"/>
          </p:cNvSpPr>
          <p:nvPr>
            <p:ph type="body" sz="quarter" idx="10"/>
          </p:nvPr>
        </p:nvSpPr>
        <p:spPr>
          <a:xfrm>
            <a:off x="945365" y="1386262"/>
            <a:ext cx="10301269" cy="4370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black and white logo">
            <a:extLst>
              <a:ext uri="{FF2B5EF4-FFF2-40B4-BE49-F238E27FC236}">
                <a16:creationId xmlns:a16="http://schemas.microsoft.com/office/drawing/2014/main" id="{671D8C44-5F14-A5C4-2EDA-D9526E3EAA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7626" y="6099678"/>
            <a:ext cx="3225959" cy="671619"/>
          </a:xfrm>
          <a:prstGeom prst="rect">
            <a:avLst/>
          </a:prstGeom>
        </p:spPr>
      </p:pic>
    </p:spTree>
    <p:extLst>
      <p:ext uri="{BB962C8B-B14F-4D97-AF65-F5344CB8AC3E}">
        <p14:creationId xmlns:p14="http://schemas.microsoft.com/office/powerpoint/2010/main" val="27917556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28865C-C461-7253-8B11-F29C649AB94C}"/>
              </a:ext>
            </a:extLst>
          </p:cNvPr>
          <p:cNvSpPr/>
          <p:nvPr userDrawn="1"/>
        </p:nvSpPr>
        <p:spPr>
          <a:xfrm>
            <a:off x="5570483" y="919357"/>
            <a:ext cx="105103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 Placeholder 5">
            <a:extLst>
              <a:ext uri="{FF2B5EF4-FFF2-40B4-BE49-F238E27FC236}">
                <a16:creationId xmlns:a16="http://schemas.microsoft.com/office/drawing/2014/main" id="{929A221E-5B63-6DEF-1792-36B6DC505558}"/>
              </a:ext>
            </a:extLst>
          </p:cNvPr>
          <p:cNvSpPr>
            <a:spLocks noGrp="1"/>
          </p:cNvSpPr>
          <p:nvPr>
            <p:ph type="body" sz="quarter" idx="10"/>
          </p:nvPr>
        </p:nvSpPr>
        <p:spPr>
          <a:xfrm>
            <a:off x="945364" y="1363977"/>
            <a:ext cx="10301269" cy="4370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3">
            <a:extLst>
              <a:ext uri="{FF2B5EF4-FFF2-40B4-BE49-F238E27FC236}">
                <a16:creationId xmlns:a16="http://schemas.microsoft.com/office/drawing/2014/main" id="{9F78CCD9-916B-D553-D4D8-9334CE598757}"/>
              </a:ext>
            </a:extLst>
          </p:cNvPr>
          <p:cNvSpPr>
            <a:spLocks noGrp="1"/>
          </p:cNvSpPr>
          <p:nvPr>
            <p:ph type="title" hasCustomPrompt="1"/>
          </p:nvPr>
        </p:nvSpPr>
        <p:spPr>
          <a:xfrm>
            <a:off x="945364" y="392217"/>
            <a:ext cx="10301269" cy="514873"/>
          </a:xfrm>
        </p:spPr>
        <p:txBody>
          <a:bodyPr/>
          <a:lstStyle>
            <a:lvl1pPr algn="ctr">
              <a:defRPr/>
            </a:lvl1pPr>
          </a:lstStyle>
          <a:p>
            <a:r>
              <a:rPr lang="en-US"/>
              <a:t>Subject</a:t>
            </a:r>
          </a:p>
        </p:txBody>
      </p:sp>
      <p:sp>
        <p:nvSpPr>
          <p:cNvPr id="8" name="Rectangle 7">
            <a:extLst>
              <a:ext uri="{FF2B5EF4-FFF2-40B4-BE49-F238E27FC236}">
                <a16:creationId xmlns:a16="http://schemas.microsoft.com/office/drawing/2014/main" id="{FEB7E582-74FD-C68B-6B4B-B6CAADC7A106}"/>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520B931A-A76C-A9D1-6825-DD2AC53CAF6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22622024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Image_Content Lis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A788AE-8BC0-D701-7C7F-D3C23B88D04C}"/>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2E27110C-F105-3361-AB06-2D399E20501D}"/>
              </a:ext>
            </a:extLst>
          </p:cNvPr>
          <p:cNvSpPr/>
          <p:nvPr userDrawn="1"/>
        </p:nvSpPr>
        <p:spPr>
          <a:xfrm>
            <a:off x="0" y="1"/>
            <a:ext cx="12192000" cy="3440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47D6E1D8-71DE-8285-B1D4-3BBE24C4C55E}"/>
              </a:ext>
            </a:extLst>
          </p:cNvPr>
          <p:cNvSpPr/>
          <p:nvPr userDrawn="1"/>
        </p:nvSpPr>
        <p:spPr>
          <a:xfrm>
            <a:off x="0" y="1038497"/>
            <a:ext cx="12191999" cy="4781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Picture Placeholder 16">
            <a:extLst>
              <a:ext uri="{FF2B5EF4-FFF2-40B4-BE49-F238E27FC236}">
                <a16:creationId xmlns:a16="http://schemas.microsoft.com/office/drawing/2014/main" id="{F2C76555-69BD-67B7-336D-333A4C5B369B}"/>
              </a:ext>
            </a:extLst>
          </p:cNvPr>
          <p:cNvSpPr>
            <a:spLocks noGrp="1"/>
          </p:cNvSpPr>
          <p:nvPr>
            <p:ph type="pic" sz="quarter" idx="11"/>
          </p:nvPr>
        </p:nvSpPr>
        <p:spPr>
          <a:xfrm>
            <a:off x="1327885" y="1338029"/>
            <a:ext cx="5190655" cy="4181939"/>
          </a:xfrm>
        </p:spPr>
        <p:txBody>
          <a:bodyPr/>
          <a:lstStyle>
            <a:lvl1pPr marL="0" indent="0">
              <a:buNone/>
              <a:defRPr>
                <a:solidFill>
                  <a:schemeClr val="tx1">
                    <a:lumMod val="20000"/>
                    <a:lumOff val="80000"/>
                  </a:schemeClr>
                </a:solidFill>
              </a:defRPr>
            </a:lvl1pPr>
          </a:lstStyle>
          <a:p>
            <a:r>
              <a:rPr lang="en-US"/>
              <a:t>Click icon to add picture</a:t>
            </a:r>
          </a:p>
        </p:txBody>
      </p:sp>
      <p:sp>
        <p:nvSpPr>
          <p:cNvPr id="3" name="Text Placeholder 2">
            <a:extLst>
              <a:ext uri="{FF2B5EF4-FFF2-40B4-BE49-F238E27FC236}">
                <a16:creationId xmlns:a16="http://schemas.microsoft.com/office/drawing/2014/main" id="{F47A456F-22A7-699C-74D8-6ED511CEC21D}"/>
              </a:ext>
            </a:extLst>
          </p:cNvPr>
          <p:cNvSpPr>
            <a:spLocks noGrp="1"/>
          </p:cNvSpPr>
          <p:nvPr>
            <p:ph type="body" sz="quarter" idx="12"/>
          </p:nvPr>
        </p:nvSpPr>
        <p:spPr>
          <a:xfrm>
            <a:off x="6792178" y="1338029"/>
            <a:ext cx="4071937" cy="4181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E362599D-286A-1C83-7D0B-57A562D0AD6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15931145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Image_Conten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36C3005-81B6-7E00-6711-DFFC03E3E215}"/>
              </a:ext>
            </a:extLst>
          </p:cNvPr>
          <p:cNvSpPr/>
          <p:nvPr userDrawn="1"/>
        </p:nvSpPr>
        <p:spPr>
          <a:xfrm>
            <a:off x="0" y="0"/>
            <a:ext cx="7358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Picture Placeholder 16">
            <a:extLst>
              <a:ext uri="{FF2B5EF4-FFF2-40B4-BE49-F238E27FC236}">
                <a16:creationId xmlns:a16="http://schemas.microsoft.com/office/drawing/2014/main" id="{26B334E7-7AB6-6EC1-2C62-59D7BD84C283}"/>
              </a:ext>
            </a:extLst>
          </p:cNvPr>
          <p:cNvSpPr>
            <a:spLocks noGrp="1"/>
          </p:cNvSpPr>
          <p:nvPr>
            <p:ph type="pic" sz="quarter" idx="12"/>
          </p:nvPr>
        </p:nvSpPr>
        <p:spPr>
          <a:xfrm>
            <a:off x="735875" y="0"/>
            <a:ext cx="4707995" cy="6858000"/>
          </a:xfrm>
        </p:spPr>
        <p:txBody>
          <a:bodyPr/>
          <a:lstStyle>
            <a:lvl1pPr marL="0" indent="0">
              <a:buNone/>
              <a:tabLst>
                <a:tab pos="2390775" algn="l"/>
              </a:tabLst>
              <a:defRPr>
                <a:solidFill>
                  <a:schemeClr val="tx1">
                    <a:lumMod val="20000"/>
                    <a:lumOff val="80000"/>
                  </a:schemeClr>
                </a:solidFill>
              </a:defRPr>
            </a:lvl1pPr>
          </a:lstStyle>
          <a:p>
            <a:r>
              <a:rPr lang="en-US"/>
              <a:t>Click icon to add picture</a:t>
            </a:r>
          </a:p>
        </p:txBody>
      </p:sp>
      <p:sp>
        <p:nvSpPr>
          <p:cNvPr id="3" name="Text Placeholder 2">
            <a:extLst>
              <a:ext uri="{FF2B5EF4-FFF2-40B4-BE49-F238E27FC236}">
                <a16:creationId xmlns:a16="http://schemas.microsoft.com/office/drawing/2014/main" id="{8A6D3533-1126-B89A-8595-68A4BEAEA3C4}"/>
              </a:ext>
            </a:extLst>
          </p:cNvPr>
          <p:cNvSpPr>
            <a:spLocks noGrp="1"/>
          </p:cNvSpPr>
          <p:nvPr>
            <p:ph type="body" sz="quarter" idx="13"/>
          </p:nvPr>
        </p:nvSpPr>
        <p:spPr>
          <a:xfrm>
            <a:off x="6184779" y="2159000"/>
            <a:ext cx="5271346" cy="3721100"/>
          </a:xfrm>
        </p:spPr>
        <p:txBody>
          <a:bodyPr/>
          <a:lstStyle>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B201D11-1072-DD40-16DB-0269EDE13763}"/>
              </a:ext>
            </a:extLst>
          </p:cNvPr>
          <p:cNvSpPr/>
          <p:nvPr userDrawn="1"/>
        </p:nvSpPr>
        <p:spPr>
          <a:xfrm>
            <a:off x="6201390" y="1704561"/>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3">
            <a:extLst>
              <a:ext uri="{FF2B5EF4-FFF2-40B4-BE49-F238E27FC236}">
                <a16:creationId xmlns:a16="http://schemas.microsoft.com/office/drawing/2014/main" id="{061DFE9B-011F-BA3F-3B1F-37B1D9F05863}"/>
              </a:ext>
            </a:extLst>
          </p:cNvPr>
          <p:cNvSpPr>
            <a:spLocks noGrp="1"/>
          </p:cNvSpPr>
          <p:nvPr>
            <p:ph type="title" hasCustomPrompt="1"/>
          </p:nvPr>
        </p:nvSpPr>
        <p:spPr>
          <a:xfrm>
            <a:off x="6096000" y="1189687"/>
            <a:ext cx="5360125" cy="514873"/>
          </a:xfrm>
        </p:spPr>
        <p:txBody>
          <a:bodyPr/>
          <a:lstStyle/>
          <a:p>
            <a:r>
              <a:rPr lang="en-US"/>
              <a:t>Subject</a:t>
            </a:r>
          </a:p>
        </p:txBody>
      </p:sp>
      <p:pic>
        <p:nvPicPr>
          <p:cNvPr id="7" name="Picture 6" descr="A black and white logo">
            <a:extLst>
              <a:ext uri="{FF2B5EF4-FFF2-40B4-BE49-F238E27FC236}">
                <a16:creationId xmlns:a16="http://schemas.microsoft.com/office/drawing/2014/main" id="{B5C6CC0C-DEB0-0838-C6F2-AC0387EFD5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1940581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ubject List Imag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19454" y="1432164"/>
            <a:ext cx="4607637" cy="43676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5809892" y="1432164"/>
            <a:ext cx="5563401" cy="4367641"/>
          </a:xfrm>
        </p:spPr>
        <p:txBody>
          <a:bodyPr/>
          <a:lstStyle>
            <a:lvl1pPr marL="0" indent="0">
              <a:buNone/>
              <a:defRPr>
                <a:solidFill>
                  <a:schemeClr val="tx1">
                    <a:lumMod val="20000"/>
                    <a:lumOff val="80000"/>
                  </a:schemeClr>
                </a:solidFill>
              </a:defRPr>
            </a:lvl1pPr>
          </a:lstStyle>
          <a:p>
            <a:r>
              <a:rPr lang="en-US"/>
              <a:t>Click icon to add picture</a:t>
            </a:r>
          </a:p>
        </p:txBody>
      </p:sp>
      <p:sp>
        <p:nvSpPr>
          <p:cNvPr id="9" name="Text Placeholder 8">
            <a:extLst>
              <a:ext uri="{FF2B5EF4-FFF2-40B4-BE49-F238E27FC236}">
                <a16:creationId xmlns:a16="http://schemas.microsoft.com/office/drawing/2014/main" id="{B55CE9FA-62B3-0C7B-5E21-BC7F09569B95}"/>
              </a:ext>
            </a:extLst>
          </p:cNvPr>
          <p:cNvSpPr>
            <a:spLocks noGrp="1"/>
          </p:cNvSpPr>
          <p:nvPr>
            <p:ph type="body" sz="quarter" idx="14"/>
          </p:nvPr>
        </p:nvSpPr>
        <p:spPr>
          <a:xfrm>
            <a:off x="983347" y="1744578"/>
            <a:ext cx="3879850" cy="37322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a:extLst>
              <a:ext uri="{FF2B5EF4-FFF2-40B4-BE49-F238E27FC236}">
                <a16:creationId xmlns:a16="http://schemas.microsoft.com/office/drawing/2014/main" id="{E45B4E86-2B63-9E91-7B49-20D5700B7B29}"/>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itle 3">
            <a:extLst>
              <a:ext uri="{FF2B5EF4-FFF2-40B4-BE49-F238E27FC236}">
                <a16:creationId xmlns:a16="http://schemas.microsoft.com/office/drawing/2014/main" id="{B0693D13-F8D8-97F2-A9A1-FC6DC96A93D0}"/>
              </a:ext>
            </a:extLst>
          </p:cNvPr>
          <p:cNvSpPr>
            <a:spLocks noGrp="1"/>
          </p:cNvSpPr>
          <p:nvPr>
            <p:ph type="title" hasCustomPrompt="1"/>
          </p:nvPr>
        </p:nvSpPr>
        <p:spPr>
          <a:xfrm>
            <a:off x="542260" y="564586"/>
            <a:ext cx="10930270" cy="514873"/>
          </a:xfrm>
        </p:spPr>
        <p:txBody>
          <a:bodyPr/>
          <a:lstStyle/>
          <a:p>
            <a:r>
              <a:rPr lang="en-US"/>
              <a:t>Subject</a:t>
            </a:r>
          </a:p>
        </p:txBody>
      </p:sp>
      <p:sp>
        <p:nvSpPr>
          <p:cNvPr id="11" name="Rectangle 10">
            <a:extLst>
              <a:ext uri="{FF2B5EF4-FFF2-40B4-BE49-F238E27FC236}">
                <a16:creationId xmlns:a16="http://schemas.microsoft.com/office/drawing/2014/main" id="{96836CF4-D071-2BE6-16FC-46E1A47812C7}"/>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5DD6A852-926A-E97A-3FB2-8380AB402A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90985237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ubject List Imag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818414" y="1432164"/>
            <a:ext cx="4607637" cy="43676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B3A3A"/>
              </a:solidFill>
              <a:effectLst/>
              <a:uLnTx/>
              <a:uFillTx/>
              <a:latin typeface="Arial" panose="020B0604020202020204"/>
              <a:ea typeface="+mn-ea"/>
              <a:cs typeface="+mn-cs"/>
            </a:endParaRPr>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765949" y="1432164"/>
            <a:ext cx="5563401" cy="4367641"/>
          </a:xfrm>
        </p:spPr>
        <p:txBody>
          <a:bodyPr/>
          <a:lstStyle>
            <a:lvl1pPr marL="0" indent="0">
              <a:buNone/>
              <a:defRPr>
                <a:solidFill>
                  <a:schemeClr val="tx1">
                    <a:lumMod val="20000"/>
                    <a:lumOff val="80000"/>
                  </a:schemeClr>
                </a:solidFill>
              </a:defRPr>
            </a:lvl1pPr>
          </a:lstStyle>
          <a:p>
            <a:r>
              <a:rPr lang="en-US"/>
              <a:t>Click icon to add picture</a:t>
            </a:r>
          </a:p>
        </p:txBody>
      </p:sp>
      <p:sp>
        <p:nvSpPr>
          <p:cNvPr id="5" name="Rectangle 4">
            <a:extLst>
              <a:ext uri="{FF2B5EF4-FFF2-40B4-BE49-F238E27FC236}">
                <a16:creationId xmlns:a16="http://schemas.microsoft.com/office/drawing/2014/main" id="{7CB9E592-34F8-1142-EC28-424A27507DE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3">
            <a:extLst>
              <a:ext uri="{FF2B5EF4-FFF2-40B4-BE49-F238E27FC236}">
                <a16:creationId xmlns:a16="http://schemas.microsoft.com/office/drawing/2014/main" id="{7B3D61D8-A385-F71E-11BB-F755917F7BD4}"/>
              </a:ext>
            </a:extLst>
          </p:cNvPr>
          <p:cNvSpPr>
            <a:spLocks noGrp="1"/>
          </p:cNvSpPr>
          <p:nvPr>
            <p:ph type="title" hasCustomPrompt="1"/>
          </p:nvPr>
        </p:nvSpPr>
        <p:spPr>
          <a:xfrm>
            <a:off x="542260" y="564586"/>
            <a:ext cx="10930270" cy="514873"/>
          </a:xfrm>
        </p:spPr>
        <p:txBody>
          <a:bodyPr/>
          <a:lstStyle/>
          <a:p>
            <a:r>
              <a:rPr lang="en-US"/>
              <a:t>Subject</a:t>
            </a:r>
          </a:p>
        </p:txBody>
      </p:sp>
      <p:sp>
        <p:nvSpPr>
          <p:cNvPr id="7" name="Text Placeholder 2">
            <a:extLst>
              <a:ext uri="{FF2B5EF4-FFF2-40B4-BE49-F238E27FC236}">
                <a16:creationId xmlns:a16="http://schemas.microsoft.com/office/drawing/2014/main" id="{6FF18F89-87A9-1B8C-60A2-FD4565FAFC77}"/>
              </a:ext>
            </a:extLst>
          </p:cNvPr>
          <p:cNvSpPr>
            <a:spLocks noGrp="1"/>
          </p:cNvSpPr>
          <p:nvPr>
            <p:ph type="body" sz="quarter" idx="12"/>
          </p:nvPr>
        </p:nvSpPr>
        <p:spPr>
          <a:xfrm>
            <a:off x="7086263" y="1663779"/>
            <a:ext cx="4071937" cy="390440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16112430-311A-0276-C080-7AF40DCC9225}"/>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 name="Picture 3" descr="A black and white logo">
            <a:extLst>
              <a:ext uri="{FF2B5EF4-FFF2-40B4-BE49-F238E27FC236}">
                <a16:creationId xmlns:a16="http://schemas.microsoft.com/office/drawing/2014/main" id="{8A1EDF0C-6226-CF97-CDDE-79A3992247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41491"/>
            <a:ext cx="3953934" cy="823177"/>
          </a:xfrm>
          <a:prstGeom prst="rect">
            <a:avLst/>
          </a:prstGeom>
        </p:spPr>
      </p:pic>
    </p:spTree>
    <p:extLst>
      <p:ext uri="{BB962C8B-B14F-4D97-AF65-F5344CB8AC3E}">
        <p14:creationId xmlns:p14="http://schemas.microsoft.com/office/powerpoint/2010/main" val="24730017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Comparisio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C82246-647A-45E2-323C-D90460DA5673}"/>
              </a:ext>
            </a:extLst>
          </p:cNvPr>
          <p:cNvSpPr/>
          <p:nvPr userDrawn="1"/>
        </p:nvSpPr>
        <p:spPr>
          <a:xfrm>
            <a:off x="6096000" y="1559"/>
            <a:ext cx="609600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7EC0D8C0-3FA2-9B1F-A935-2A503F180F73}"/>
              </a:ext>
            </a:extLst>
          </p:cNvPr>
          <p:cNvSpPr/>
          <p:nvPr userDrawn="1"/>
        </p:nvSpPr>
        <p:spPr>
          <a:xfrm>
            <a:off x="0" y="0"/>
            <a:ext cx="12192000" cy="11464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B3A3A"/>
              </a:solidFill>
              <a:effectLst/>
              <a:uLnTx/>
              <a:uFillTx/>
              <a:latin typeface="Arial" panose="020B0604020202020204"/>
              <a:ea typeface="+mn-ea"/>
              <a:cs typeface="+mn-cs"/>
            </a:endParaRPr>
          </a:p>
        </p:txBody>
      </p:sp>
      <p:sp>
        <p:nvSpPr>
          <p:cNvPr id="9" name="Text Placeholder 8">
            <a:extLst>
              <a:ext uri="{FF2B5EF4-FFF2-40B4-BE49-F238E27FC236}">
                <a16:creationId xmlns:a16="http://schemas.microsoft.com/office/drawing/2014/main" id="{EFD6BF12-DDF3-91A8-FBAE-13CE7C536ED0}"/>
              </a:ext>
            </a:extLst>
          </p:cNvPr>
          <p:cNvSpPr>
            <a:spLocks noGrp="1"/>
          </p:cNvSpPr>
          <p:nvPr>
            <p:ph type="body" sz="quarter" idx="10" hasCustomPrompt="1"/>
          </p:nvPr>
        </p:nvSpPr>
        <p:spPr>
          <a:xfrm>
            <a:off x="2006329" y="825737"/>
            <a:ext cx="2144471"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sp>
        <p:nvSpPr>
          <p:cNvPr id="10" name="Text Placeholder 8">
            <a:extLst>
              <a:ext uri="{FF2B5EF4-FFF2-40B4-BE49-F238E27FC236}">
                <a16:creationId xmlns:a16="http://schemas.microsoft.com/office/drawing/2014/main" id="{EBD03732-9CB4-21E9-3E84-B44780DFA6CF}"/>
              </a:ext>
            </a:extLst>
          </p:cNvPr>
          <p:cNvSpPr>
            <a:spLocks noGrp="1"/>
          </p:cNvSpPr>
          <p:nvPr>
            <p:ph type="body" sz="quarter" idx="11" hasCustomPrompt="1"/>
          </p:nvPr>
        </p:nvSpPr>
        <p:spPr>
          <a:xfrm>
            <a:off x="8037653" y="825737"/>
            <a:ext cx="2151560" cy="641350"/>
          </a:xfrm>
          <a:solidFill>
            <a:schemeClr val="accent1"/>
          </a:solidFill>
        </p:spPr>
        <p:txBody>
          <a:bodyPr anchor="ctr"/>
          <a:lstStyle>
            <a:lvl1pPr marL="0" indent="0" algn="ctr">
              <a:buNone/>
              <a:defRPr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sp>
        <p:nvSpPr>
          <p:cNvPr id="14" name="Picture Placeholder 16">
            <a:extLst>
              <a:ext uri="{FF2B5EF4-FFF2-40B4-BE49-F238E27FC236}">
                <a16:creationId xmlns:a16="http://schemas.microsoft.com/office/drawing/2014/main" id="{30E928A0-98F4-D157-FB0D-5D916938C8E4}"/>
              </a:ext>
            </a:extLst>
          </p:cNvPr>
          <p:cNvSpPr>
            <a:spLocks noGrp="1"/>
          </p:cNvSpPr>
          <p:nvPr>
            <p:ph type="pic" sz="quarter" idx="12"/>
          </p:nvPr>
        </p:nvSpPr>
        <p:spPr>
          <a:xfrm>
            <a:off x="1093462" y="1992550"/>
            <a:ext cx="3970207" cy="3840561"/>
          </a:xfrm>
        </p:spPr>
        <p:txBody>
          <a:bodyPr/>
          <a:lstStyle>
            <a:lvl1pPr marL="0" indent="0">
              <a:buFont typeface="Arial" panose="020B0604020202020204" pitchFamily="34" charset="0"/>
              <a:buNone/>
              <a:defRPr>
                <a:solidFill>
                  <a:schemeClr val="tx1">
                    <a:lumMod val="20000"/>
                    <a:lumOff val="80000"/>
                  </a:schemeClr>
                </a:solidFill>
              </a:defRPr>
            </a:lvl1pPr>
          </a:lstStyle>
          <a:p>
            <a:r>
              <a:rPr lang="en-US"/>
              <a:t>Click icon to add picture</a:t>
            </a:r>
          </a:p>
        </p:txBody>
      </p:sp>
      <p:sp>
        <p:nvSpPr>
          <p:cNvPr id="15" name="Picture Placeholder 16">
            <a:extLst>
              <a:ext uri="{FF2B5EF4-FFF2-40B4-BE49-F238E27FC236}">
                <a16:creationId xmlns:a16="http://schemas.microsoft.com/office/drawing/2014/main" id="{DC1BD18F-9C1F-CE3B-5320-6A01E731D037}"/>
              </a:ext>
            </a:extLst>
          </p:cNvPr>
          <p:cNvSpPr>
            <a:spLocks noGrp="1"/>
          </p:cNvSpPr>
          <p:nvPr>
            <p:ph type="pic" sz="quarter" idx="13"/>
          </p:nvPr>
        </p:nvSpPr>
        <p:spPr>
          <a:xfrm>
            <a:off x="7128330" y="1992550"/>
            <a:ext cx="3970207" cy="3840561"/>
          </a:xfrm>
        </p:spPr>
        <p:txBody>
          <a:bodyPr/>
          <a:lstStyle>
            <a:lvl1pPr marL="0" indent="0">
              <a:buNone/>
              <a:defRPr>
                <a:solidFill>
                  <a:schemeClr val="tx2"/>
                </a:solidFill>
              </a:defRPr>
            </a:lvl1pPr>
          </a:lstStyle>
          <a:p>
            <a:r>
              <a:rPr lang="en-US"/>
              <a:t>Click icon to add picture</a:t>
            </a:r>
          </a:p>
        </p:txBody>
      </p:sp>
      <p:pic>
        <p:nvPicPr>
          <p:cNvPr id="7" name="Picture 6" descr="A black and white logo">
            <a:extLst>
              <a:ext uri="{FF2B5EF4-FFF2-40B4-BE49-F238E27FC236}">
                <a16:creationId xmlns:a16="http://schemas.microsoft.com/office/drawing/2014/main" id="{5D02C02F-B217-F5C1-C9C4-728B29219D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361793310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Content with Image">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AAB5210-DB33-FA0D-AB71-16656496DD56}"/>
              </a:ext>
            </a:extLst>
          </p:cNvPr>
          <p:cNvSpPr/>
          <p:nvPr userDrawn="1"/>
        </p:nvSpPr>
        <p:spPr>
          <a:xfrm>
            <a:off x="-1" y="0"/>
            <a:ext cx="489348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Picture Placeholder 16">
            <a:extLst>
              <a:ext uri="{FF2B5EF4-FFF2-40B4-BE49-F238E27FC236}">
                <a16:creationId xmlns:a16="http://schemas.microsoft.com/office/drawing/2014/main" id="{EC30C41B-1DCC-2D43-557F-8BE3F3AD1ECE}"/>
              </a:ext>
            </a:extLst>
          </p:cNvPr>
          <p:cNvSpPr>
            <a:spLocks noGrp="1"/>
          </p:cNvSpPr>
          <p:nvPr>
            <p:ph type="pic" sz="quarter" idx="12"/>
          </p:nvPr>
        </p:nvSpPr>
        <p:spPr>
          <a:xfrm>
            <a:off x="4893481" y="0"/>
            <a:ext cx="7298518" cy="6858000"/>
          </a:xfrm>
        </p:spPr>
        <p:txBody>
          <a:bodyPr/>
          <a:lstStyle>
            <a:lvl1pPr marL="0" indent="0">
              <a:buNone/>
              <a:defRPr>
                <a:solidFill>
                  <a:schemeClr val="bg2">
                    <a:lumMod val="90000"/>
                  </a:schemeClr>
                </a:solidFill>
              </a:defRPr>
            </a:lvl1pPr>
          </a:lstStyle>
          <a:p>
            <a:r>
              <a:rPr lang="en-US"/>
              <a:t>Click icon to add picture</a:t>
            </a:r>
          </a:p>
        </p:txBody>
      </p:sp>
      <p:pic>
        <p:nvPicPr>
          <p:cNvPr id="10" name="Picture 9">
            <a:extLst>
              <a:ext uri="{FF2B5EF4-FFF2-40B4-BE49-F238E27FC236}">
                <a16:creationId xmlns:a16="http://schemas.microsoft.com/office/drawing/2014/main" id="{92C47B43-BC70-E93F-DF10-CAE3FD4DA7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5901" y="6354069"/>
            <a:ext cx="1240300" cy="372089"/>
          </a:xfrm>
          <a:prstGeom prst="rect">
            <a:avLst/>
          </a:prstGeom>
        </p:spPr>
      </p:pic>
      <p:sp>
        <p:nvSpPr>
          <p:cNvPr id="5" name="Text Placeholder 2">
            <a:extLst>
              <a:ext uri="{FF2B5EF4-FFF2-40B4-BE49-F238E27FC236}">
                <a16:creationId xmlns:a16="http://schemas.microsoft.com/office/drawing/2014/main" id="{2DED92EB-8CC2-FD01-1B5D-F10255BA20ED}"/>
              </a:ext>
            </a:extLst>
          </p:cNvPr>
          <p:cNvSpPr>
            <a:spLocks noGrp="1"/>
          </p:cNvSpPr>
          <p:nvPr>
            <p:ph type="body" sz="quarter" idx="13"/>
          </p:nvPr>
        </p:nvSpPr>
        <p:spPr>
          <a:xfrm>
            <a:off x="670306" y="1552353"/>
            <a:ext cx="3540654" cy="436998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ABEADEEE-3F80-072C-73B2-EBCBE009BCFE}"/>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itle 3">
            <a:extLst>
              <a:ext uri="{FF2B5EF4-FFF2-40B4-BE49-F238E27FC236}">
                <a16:creationId xmlns:a16="http://schemas.microsoft.com/office/drawing/2014/main" id="{73ED5988-E54D-C8EE-8F25-D1FE4B9C96A2}"/>
              </a:ext>
            </a:extLst>
          </p:cNvPr>
          <p:cNvSpPr>
            <a:spLocks noGrp="1"/>
          </p:cNvSpPr>
          <p:nvPr>
            <p:ph type="title" hasCustomPrompt="1"/>
          </p:nvPr>
        </p:nvSpPr>
        <p:spPr>
          <a:xfrm>
            <a:off x="542260" y="564586"/>
            <a:ext cx="3668700" cy="514873"/>
          </a:xfrm>
        </p:spPr>
        <p:txBody>
          <a:bodyPr/>
          <a:lstStyle>
            <a:lvl1pPr>
              <a:defRPr>
                <a:solidFill>
                  <a:schemeClr val="bg1"/>
                </a:solidFill>
              </a:defRPr>
            </a:lvl1pPr>
          </a:lstStyle>
          <a:p>
            <a:r>
              <a:rPr lang="en-US"/>
              <a:t>Subject</a:t>
            </a:r>
          </a:p>
        </p:txBody>
      </p:sp>
      <p:pic>
        <p:nvPicPr>
          <p:cNvPr id="2" name="Picture 1" descr="A black and white logo">
            <a:extLst>
              <a:ext uri="{FF2B5EF4-FFF2-40B4-BE49-F238E27FC236}">
                <a16:creationId xmlns:a16="http://schemas.microsoft.com/office/drawing/2014/main" id="{83205C06-369C-BF1B-E6DB-B68DC3305A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101061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bject List Imag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5D8FB0-AAE2-B8FB-518B-45FD8C14917E}"/>
              </a:ext>
            </a:extLst>
          </p:cNvPr>
          <p:cNvSpPr/>
          <p:nvPr userDrawn="1"/>
        </p:nvSpPr>
        <p:spPr>
          <a:xfrm>
            <a:off x="619454" y="1432164"/>
            <a:ext cx="4607637" cy="43676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6">
            <a:extLst>
              <a:ext uri="{FF2B5EF4-FFF2-40B4-BE49-F238E27FC236}">
                <a16:creationId xmlns:a16="http://schemas.microsoft.com/office/drawing/2014/main" id="{1870E14C-A43C-A93D-386C-B81251BD98E8}"/>
              </a:ext>
            </a:extLst>
          </p:cNvPr>
          <p:cNvSpPr>
            <a:spLocks noGrp="1"/>
          </p:cNvSpPr>
          <p:nvPr>
            <p:ph type="pic" sz="quarter" idx="13"/>
          </p:nvPr>
        </p:nvSpPr>
        <p:spPr>
          <a:xfrm>
            <a:off x="5809892" y="1432164"/>
            <a:ext cx="5563401" cy="4367641"/>
          </a:xfrm>
        </p:spPr>
        <p:txBody>
          <a:bodyPr/>
          <a:lstStyle>
            <a:lvl1pPr marL="0" indent="0">
              <a:buNone/>
              <a:defRPr>
                <a:solidFill>
                  <a:schemeClr val="tx1">
                    <a:lumMod val="20000"/>
                    <a:lumOff val="80000"/>
                  </a:schemeClr>
                </a:solidFill>
              </a:defRPr>
            </a:lvl1pPr>
          </a:lstStyle>
          <a:p>
            <a:r>
              <a:rPr lang="en-GB"/>
              <a:t>Click icon to add picture</a:t>
            </a:r>
            <a:endParaRPr lang="en-US" dirty="0"/>
          </a:p>
        </p:txBody>
      </p:sp>
      <p:sp>
        <p:nvSpPr>
          <p:cNvPr id="9" name="Text Placeholder 8">
            <a:extLst>
              <a:ext uri="{FF2B5EF4-FFF2-40B4-BE49-F238E27FC236}">
                <a16:creationId xmlns:a16="http://schemas.microsoft.com/office/drawing/2014/main" id="{B55CE9FA-62B3-0C7B-5E21-BC7F09569B95}"/>
              </a:ext>
            </a:extLst>
          </p:cNvPr>
          <p:cNvSpPr>
            <a:spLocks noGrp="1"/>
          </p:cNvSpPr>
          <p:nvPr>
            <p:ph type="body" sz="quarter" idx="14"/>
          </p:nvPr>
        </p:nvSpPr>
        <p:spPr>
          <a:xfrm>
            <a:off x="983347" y="1744578"/>
            <a:ext cx="3879850" cy="37322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Rectangle 14">
            <a:extLst>
              <a:ext uri="{FF2B5EF4-FFF2-40B4-BE49-F238E27FC236}">
                <a16:creationId xmlns:a16="http://schemas.microsoft.com/office/drawing/2014/main" id="{E45B4E86-2B63-9E91-7B49-20D5700B7B29}"/>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B0693D13-F8D8-97F2-A9A1-FC6DC96A93D0}"/>
              </a:ext>
            </a:extLst>
          </p:cNvPr>
          <p:cNvSpPr>
            <a:spLocks noGrp="1"/>
          </p:cNvSpPr>
          <p:nvPr>
            <p:ph type="title" hasCustomPrompt="1"/>
          </p:nvPr>
        </p:nvSpPr>
        <p:spPr>
          <a:xfrm>
            <a:off x="542260" y="564586"/>
            <a:ext cx="10930270" cy="514873"/>
          </a:xfrm>
        </p:spPr>
        <p:txBody>
          <a:bodyPr/>
          <a:lstStyle/>
          <a:p>
            <a:r>
              <a:rPr lang="en-US" dirty="0"/>
              <a:t>Subject</a:t>
            </a:r>
          </a:p>
        </p:txBody>
      </p:sp>
      <p:sp>
        <p:nvSpPr>
          <p:cNvPr id="11" name="Rectangle 10">
            <a:extLst>
              <a:ext uri="{FF2B5EF4-FFF2-40B4-BE49-F238E27FC236}">
                <a16:creationId xmlns:a16="http://schemas.microsoft.com/office/drawing/2014/main" id="{96836CF4-D071-2BE6-16FC-46E1A47812C7}"/>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 name="Picture 3">
            <a:extLst>
              <a:ext uri="{FF2B5EF4-FFF2-40B4-BE49-F238E27FC236}">
                <a16:creationId xmlns:a16="http://schemas.microsoft.com/office/drawing/2014/main" id="{5DD6A852-926A-E97A-3FB2-8380AB402A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33026"/>
            <a:ext cx="3953934" cy="823176"/>
          </a:xfrm>
          <a:prstGeom prst="rect">
            <a:avLst/>
          </a:prstGeom>
        </p:spPr>
      </p:pic>
    </p:spTree>
    <p:extLst>
      <p:ext uri="{BB962C8B-B14F-4D97-AF65-F5344CB8AC3E}">
        <p14:creationId xmlns:p14="http://schemas.microsoft.com/office/powerpoint/2010/main" val="3353721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Content with Image 2">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62070F-9861-707E-50EA-F2E01DC8B23B}"/>
              </a:ext>
            </a:extLst>
          </p:cNvPr>
          <p:cNvSpPr/>
          <p:nvPr userDrawn="1"/>
        </p:nvSpPr>
        <p:spPr>
          <a:xfrm>
            <a:off x="1" y="845"/>
            <a:ext cx="627126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82C173A6-3CD8-8FD5-C13A-822EB67D2469}"/>
              </a:ext>
            </a:extLst>
          </p:cNvPr>
          <p:cNvSpPr/>
          <p:nvPr userDrawn="1"/>
        </p:nvSpPr>
        <p:spPr>
          <a:xfrm>
            <a:off x="0" y="1528564"/>
            <a:ext cx="12192000" cy="39544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Picture Placeholder 16">
            <a:extLst>
              <a:ext uri="{FF2B5EF4-FFF2-40B4-BE49-F238E27FC236}">
                <a16:creationId xmlns:a16="http://schemas.microsoft.com/office/drawing/2014/main" id="{5741B8D7-7BA3-2EF9-4F00-5377B9F0E263}"/>
              </a:ext>
            </a:extLst>
          </p:cNvPr>
          <p:cNvSpPr>
            <a:spLocks noGrp="1"/>
          </p:cNvSpPr>
          <p:nvPr>
            <p:ph type="pic" sz="quarter" idx="12"/>
          </p:nvPr>
        </p:nvSpPr>
        <p:spPr>
          <a:xfrm>
            <a:off x="875283" y="1528564"/>
            <a:ext cx="5395977" cy="3954462"/>
          </a:xfrm>
        </p:spPr>
        <p:txBody>
          <a:bodyPr/>
          <a:lstStyle>
            <a:lvl1pPr marL="0" indent="0">
              <a:buNone/>
              <a:defRPr>
                <a:solidFill>
                  <a:schemeClr val="bg2">
                    <a:lumMod val="90000"/>
                  </a:schemeClr>
                </a:solidFill>
              </a:defRPr>
            </a:lvl1pPr>
          </a:lstStyle>
          <a:p>
            <a:r>
              <a:rPr lang="en-US"/>
              <a:t>Click icon to add picture</a:t>
            </a:r>
          </a:p>
        </p:txBody>
      </p:sp>
      <p:sp>
        <p:nvSpPr>
          <p:cNvPr id="4" name="Rectangle 3">
            <a:extLst>
              <a:ext uri="{FF2B5EF4-FFF2-40B4-BE49-F238E27FC236}">
                <a16:creationId xmlns:a16="http://schemas.microsoft.com/office/drawing/2014/main" id="{468EF6A0-7FD0-402B-D048-B6217D95249F}"/>
              </a:ext>
            </a:extLst>
          </p:cNvPr>
          <p:cNvSpPr/>
          <p:nvPr userDrawn="1"/>
        </p:nvSpPr>
        <p:spPr>
          <a:xfrm>
            <a:off x="6594857" y="235261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3">
            <a:extLst>
              <a:ext uri="{FF2B5EF4-FFF2-40B4-BE49-F238E27FC236}">
                <a16:creationId xmlns:a16="http://schemas.microsoft.com/office/drawing/2014/main" id="{1E676CDA-EF44-5B85-5DDD-0FBD35AA2845}"/>
              </a:ext>
            </a:extLst>
          </p:cNvPr>
          <p:cNvSpPr>
            <a:spLocks noGrp="1"/>
          </p:cNvSpPr>
          <p:nvPr>
            <p:ph type="title" hasCustomPrompt="1"/>
          </p:nvPr>
        </p:nvSpPr>
        <p:spPr>
          <a:xfrm>
            <a:off x="6517663" y="1837743"/>
            <a:ext cx="4799054" cy="514873"/>
          </a:xfrm>
        </p:spPr>
        <p:txBody>
          <a:bodyPr/>
          <a:lstStyle>
            <a:lvl1pPr>
              <a:defRPr>
                <a:solidFill>
                  <a:schemeClr val="bg1"/>
                </a:solidFill>
              </a:defRPr>
            </a:lvl1pPr>
          </a:lstStyle>
          <a:p>
            <a:r>
              <a:rPr lang="en-US"/>
              <a:t>Subject</a:t>
            </a:r>
          </a:p>
        </p:txBody>
      </p:sp>
      <p:sp>
        <p:nvSpPr>
          <p:cNvPr id="14" name="Text Placeholder 2">
            <a:extLst>
              <a:ext uri="{FF2B5EF4-FFF2-40B4-BE49-F238E27FC236}">
                <a16:creationId xmlns:a16="http://schemas.microsoft.com/office/drawing/2014/main" id="{2B13DC3B-CB39-4583-0BF9-04B24344A83A}"/>
              </a:ext>
            </a:extLst>
          </p:cNvPr>
          <p:cNvSpPr>
            <a:spLocks noGrp="1"/>
          </p:cNvSpPr>
          <p:nvPr>
            <p:ph type="body" sz="quarter" idx="13"/>
          </p:nvPr>
        </p:nvSpPr>
        <p:spPr>
          <a:xfrm>
            <a:off x="6594856" y="2661795"/>
            <a:ext cx="4799053" cy="24843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black and white logo">
            <a:extLst>
              <a:ext uri="{FF2B5EF4-FFF2-40B4-BE49-F238E27FC236}">
                <a16:creationId xmlns:a16="http://schemas.microsoft.com/office/drawing/2014/main" id="{121C5205-D648-6E89-38BF-C8843735F6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201971518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Subject List Image 3">
    <p:bg>
      <p:bgPr>
        <a:solidFill>
          <a:schemeClr val="bg1"/>
        </a:solidFill>
        <a:effectLst/>
      </p:bgPr>
    </p:bg>
    <p:spTree>
      <p:nvGrpSpPr>
        <p:cNvPr id="1" name=""/>
        <p:cNvGrpSpPr/>
        <p:nvPr/>
      </p:nvGrpSpPr>
      <p:grpSpPr>
        <a:xfrm>
          <a:off x="0" y="0"/>
          <a:ext cx="0" cy="0"/>
          <a:chOff x="0" y="0"/>
          <a:chExt cx="0" cy="0"/>
        </a:xfrm>
      </p:grpSpPr>
      <p:sp>
        <p:nvSpPr>
          <p:cNvPr id="9" name="Picture Placeholder 16">
            <a:extLst>
              <a:ext uri="{FF2B5EF4-FFF2-40B4-BE49-F238E27FC236}">
                <a16:creationId xmlns:a16="http://schemas.microsoft.com/office/drawing/2014/main" id="{13CAECCD-F85D-EB32-1B72-151777F6E34F}"/>
              </a:ext>
            </a:extLst>
          </p:cNvPr>
          <p:cNvSpPr>
            <a:spLocks noGrp="1"/>
          </p:cNvSpPr>
          <p:nvPr>
            <p:ph type="pic" sz="quarter" idx="12"/>
          </p:nvPr>
        </p:nvSpPr>
        <p:spPr>
          <a:xfrm>
            <a:off x="6709893" y="0"/>
            <a:ext cx="5482108" cy="6858000"/>
          </a:xfrm>
        </p:spPr>
        <p:txBody>
          <a:bodyPr/>
          <a:lstStyle>
            <a:lvl1pPr marL="0" indent="0">
              <a:buNone/>
              <a:defRPr>
                <a:solidFill>
                  <a:schemeClr val="bg2">
                    <a:lumMod val="90000"/>
                  </a:schemeClr>
                </a:solidFill>
              </a:defRPr>
            </a:lvl1pPr>
          </a:lstStyle>
          <a:p>
            <a:r>
              <a:rPr lang="en-US"/>
              <a:t>Click icon to add picture</a:t>
            </a:r>
          </a:p>
        </p:txBody>
      </p:sp>
      <p:sp>
        <p:nvSpPr>
          <p:cNvPr id="7" name="Rectangle 6">
            <a:extLst>
              <a:ext uri="{FF2B5EF4-FFF2-40B4-BE49-F238E27FC236}">
                <a16:creationId xmlns:a16="http://schemas.microsoft.com/office/drawing/2014/main" id="{2F229113-AA2F-D751-F60B-165F7430A556}"/>
              </a:ext>
            </a:extLst>
          </p:cNvPr>
          <p:cNvSpPr/>
          <p:nvPr userDrawn="1"/>
        </p:nvSpPr>
        <p:spPr>
          <a:xfrm>
            <a:off x="0" y="6137909"/>
            <a:ext cx="12192000" cy="720091"/>
          </a:xfrm>
          <a:prstGeom prst="rect">
            <a:avLst/>
          </a:prstGeom>
          <a:solidFill>
            <a:srgbClr val="3838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ext Placeholder 15">
            <a:extLst>
              <a:ext uri="{FF2B5EF4-FFF2-40B4-BE49-F238E27FC236}">
                <a16:creationId xmlns:a16="http://schemas.microsoft.com/office/drawing/2014/main" id="{10B0BBB3-4BD7-6631-18FE-048C2B565A5B}"/>
              </a:ext>
            </a:extLst>
          </p:cNvPr>
          <p:cNvSpPr>
            <a:spLocks noGrp="1"/>
          </p:cNvSpPr>
          <p:nvPr>
            <p:ph type="body" sz="quarter" idx="13"/>
          </p:nvPr>
        </p:nvSpPr>
        <p:spPr>
          <a:xfrm>
            <a:off x="731280" y="1346292"/>
            <a:ext cx="5364720" cy="4624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Rectangle 18">
            <a:extLst>
              <a:ext uri="{FF2B5EF4-FFF2-40B4-BE49-F238E27FC236}">
                <a16:creationId xmlns:a16="http://schemas.microsoft.com/office/drawing/2014/main" id="{27900546-A2F0-9379-0EB4-D91BEA0B30B5}"/>
              </a:ext>
            </a:extLst>
          </p:cNvPr>
          <p:cNvSpPr/>
          <p:nvPr userDrawn="1"/>
        </p:nvSpPr>
        <p:spPr>
          <a:xfrm>
            <a:off x="619454" y="1079460"/>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Title 3">
            <a:extLst>
              <a:ext uri="{FF2B5EF4-FFF2-40B4-BE49-F238E27FC236}">
                <a16:creationId xmlns:a16="http://schemas.microsoft.com/office/drawing/2014/main" id="{3E4CE373-8CE9-0C0B-483E-5F296953E178}"/>
              </a:ext>
            </a:extLst>
          </p:cNvPr>
          <p:cNvSpPr>
            <a:spLocks noGrp="1"/>
          </p:cNvSpPr>
          <p:nvPr>
            <p:ph type="title" hasCustomPrompt="1"/>
          </p:nvPr>
        </p:nvSpPr>
        <p:spPr>
          <a:xfrm>
            <a:off x="542260" y="564586"/>
            <a:ext cx="5553740" cy="514873"/>
          </a:xfrm>
        </p:spPr>
        <p:txBody>
          <a:bodyPr/>
          <a:lstStyle/>
          <a:p>
            <a:r>
              <a:rPr lang="en-US"/>
              <a:t>Subject</a:t>
            </a:r>
          </a:p>
        </p:txBody>
      </p:sp>
      <p:pic>
        <p:nvPicPr>
          <p:cNvPr id="4" name="Picture 3">
            <a:extLst>
              <a:ext uri="{FF2B5EF4-FFF2-40B4-BE49-F238E27FC236}">
                <a16:creationId xmlns:a16="http://schemas.microsoft.com/office/drawing/2014/main" id="{695F53C9-DF57-5485-8F17-809ED763EA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83826"/>
            <a:ext cx="3953934" cy="823176"/>
          </a:xfrm>
          <a:prstGeom prst="rect">
            <a:avLst/>
          </a:prstGeom>
        </p:spPr>
      </p:pic>
    </p:spTree>
    <p:extLst>
      <p:ext uri="{BB962C8B-B14F-4D97-AF65-F5344CB8AC3E}">
        <p14:creationId xmlns:p14="http://schemas.microsoft.com/office/powerpoint/2010/main" val="365428870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4 images with text">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5394C45-7A42-3190-B477-1D0B9CA804F0}"/>
              </a:ext>
            </a:extLst>
          </p:cNvPr>
          <p:cNvSpPr/>
          <p:nvPr userDrawn="1"/>
        </p:nvSpPr>
        <p:spPr>
          <a:xfrm>
            <a:off x="0" y="2209"/>
            <a:ext cx="12192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78B345BE-8AD0-1C91-1F45-D18E28D2161E}"/>
              </a:ext>
            </a:extLst>
          </p:cNvPr>
          <p:cNvSpPr/>
          <p:nvPr userDrawn="1"/>
        </p:nvSpPr>
        <p:spPr>
          <a:xfrm>
            <a:off x="806345" y="702987"/>
            <a:ext cx="10599627" cy="53791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B3A3A"/>
              </a:solidFill>
              <a:effectLst/>
              <a:uLnTx/>
              <a:uFillTx/>
              <a:latin typeface="Arial" panose="020B0604020202020204"/>
              <a:ea typeface="+mn-ea"/>
              <a:cs typeface="+mn-cs"/>
            </a:endParaRPr>
          </a:p>
        </p:txBody>
      </p:sp>
      <p:sp>
        <p:nvSpPr>
          <p:cNvPr id="8" name="Picture Placeholder 7">
            <a:extLst>
              <a:ext uri="{FF2B5EF4-FFF2-40B4-BE49-F238E27FC236}">
                <a16:creationId xmlns:a16="http://schemas.microsoft.com/office/drawing/2014/main" id="{DC01FB15-58C5-F47B-2CD2-2070D2D1DF69}"/>
              </a:ext>
            </a:extLst>
          </p:cNvPr>
          <p:cNvSpPr>
            <a:spLocks noGrp="1"/>
          </p:cNvSpPr>
          <p:nvPr>
            <p:ph type="pic" sz="quarter" idx="10"/>
          </p:nvPr>
        </p:nvSpPr>
        <p:spPr>
          <a:xfrm>
            <a:off x="1451082" y="1570778"/>
            <a:ext cx="1889760" cy="3066326"/>
          </a:xfrm>
        </p:spPr>
        <p:txBody>
          <a:bodyPr/>
          <a:lstStyle>
            <a:lvl1pPr>
              <a:defRPr>
                <a:solidFill>
                  <a:schemeClr val="bg2"/>
                </a:solidFill>
              </a:defRPr>
            </a:lvl1pPr>
          </a:lstStyle>
          <a:p>
            <a:r>
              <a:rPr lang="en-US"/>
              <a:t>Click icon to add picture</a:t>
            </a:r>
          </a:p>
        </p:txBody>
      </p:sp>
      <p:sp>
        <p:nvSpPr>
          <p:cNvPr id="20" name="Picture Placeholder 7">
            <a:extLst>
              <a:ext uri="{FF2B5EF4-FFF2-40B4-BE49-F238E27FC236}">
                <a16:creationId xmlns:a16="http://schemas.microsoft.com/office/drawing/2014/main" id="{46BB167A-579F-490C-C548-39A6D557502F}"/>
              </a:ext>
            </a:extLst>
          </p:cNvPr>
          <p:cNvSpPr>
            <a:spLocks noGrp="1"/>
          </p:cNvSpPr>
          <p:nvPr>
            <p:ph type="pic" sz="quarter" idx="11"/>
          </p:nvPr>
        </p:nvSpPr>
        <p:spPr>
          <a:xfrm>
            <a:off x="3906900" y="1570778"/>
            <a:ext cx="1889760" cy="3066326"/>
          </a:xfrm>
        </p:spPr>
        <p:txBody>
          <a:bodyPr/>
          <a:lstStyle>
            <a:lvl1pPr>
              <a:defRPr>
                <a:solidFill>
                  <a:schemeClr val="bg2"/>
                </a:solidFill>
              </a:defRPr>
            </a:lvl1pPr>
          </a:lstStyle>
          <a:p>
            <a:r>
              <a:rPr lang="en-US"/>
              <a:t>Click icon to add picture</a:t>
            </a:r>
          </a:p>
        </p:txBody>
      </p:sp>
      <p:sp>
        <p:nvSpPr>
          <p:cNvPr id="21" name="Picture Placeholder 7">
            <a:extLst>
              <a:ext uri="{FF2B5EF4-FFF2-40B4-BE49-F238E27FC236}">
                <a16:creationId xmlns:a16="http://schemas.microsoft.com/office/drawing/2014/main" id="{D0AB5C2A-7D57-AA04-455B-9C8DA12D893F}"/>
              </a:ext>
            </a:extLst>
          </p:cNvPr>
          <p:cNvSpPr>
            <a:spLocks noGrp="1"/>
          </p:cNvSpPr>
          <p:nvPr>
            <p:ph type="pic" sz="quarter" idx="12"/>
          </p:nvPr>
        </p:nvSpPr>
        <p:spPr>
          <a:xfrm>
            <a:off x="6416608" y="1571835"/>
            <a:ext cx="1889760" cy="3066326"/>
          </a:xfrm>
        </p:spPr>
        <p:txBody>
          <a:bodyPr/>
          <a:lstStyle>
            <a:lvl1pPr>
              <a:defRPr>
                <a:solidFill>
                  <a:schemeClr val="bg2"/>
                </a:solidFill>
              </a:defRPr>
            </a:lvl1pPr>
          </a:lstStyle>
          <a:p>
            <a:r>
              <a:rPr lang="en-US"/>
              <a:t>Click icon to add picture</a:t>
            </a:r>
          </a:p>
        </p:txBody>
      </p:sp>
      <p:sp>
        <p:nvSpPr>
          <p:cNvPr id="22" name="Picture Placeholder 7">
            <a:extLst>
              <a:ext uri="{FF2B5EF4-FFF2-40B4-BE49-F238E27FC236}">
                <a16:creationId xmlns:a16="http://schemas.microsoft.com/office/drawing/2014/main" id="{992ABB34-0E49-2FF7-911A-D601F6B38A94}"/>
              </a:ext>
            </a:extLst>
          </p:cNvPr>
          <p:cNvSpPr>
            <a:spLocks noGrp="1"/>
          </p:cNvSpPr>
          <p:nvPr>
            <p:ph type="pic" sz="quarter" idx="13"/>
          </p:nvPr>
        </p:nvSpPr>
        <p:spPr>
          <a:xfrm>
            <a:off x="8872426" y="1570778"/>
            <a:ext cx="1889760" cy="3066326"/>
          </a:xfrm>
        </p:spPr>
        <p:txBody>
          <a:bodyPr/>
          <a:lstStyle>
            <a:lvl1pPr>
              <a:defRPr>
                <a:solidFill>
                  <a:schemeClr val="bg2"/>
                </a:solidFill>
              </a:defRPr>
            </a:lvl1pPr>
          </a:lstStyle>
          <a:p>
            <a:r>
              <a:rPr lang="en-US"/>
              <a:t>Click icon to add picture</a:t>
            </a:r>
          </a:p>
        </p:txBody>
      </p:sp>
      <p:sp>
        <p:nvSpPr>
          <p:cNvPr id="24" name="Text Placeholder 23">
            <a:extLst>
              <a:ext uri="{FF2B5EF4-FFF2-40B4-BE49-F238E27FC236}">
                <a16:creationId xmlns:a16="http://schemas.microsoft.com/office/drawing/2014/main" id="{583F1749-A4B3-F99A-12D8-7D1FF75B71D0}"/>
              </a:ext>
            </a:extLst>
          </p:cNvPr>
          <p:cNvSpPr>
            <a:spLocks noGrp="1"/>
          </p:cNvSpPr>
          <p:nvPr>
            <p:ph type="body" sz="quarter" idx="14" hasCustomPrompt="1"/>
          </p:nvPr>
        </p:nvSpPr>
        <p:spPr>
          <a:xfrm>
            <a:off x="1423508" y="478822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5" name="Text Placeholder 23">
            <a:extLst>
              <a:ext uri="{FF2B5EF4-FFF2-40B4-BE49-F238E27FC236}">
                <a16:creationId xmlns:a16="http://schemas.microsoft.com/office/drawing/2014/main" id="{F801D4AA-7A72-AE92-AE58-28F24B1D101E}"/>
              </a:ext>
            </a:extLst>
          </p:cNvPr>
          <p:cNvSpPr>
            <a:spLocks noGrp="1"/>
          </p:cNvSpPr>
          <p:nvPr>
            <p:ph type="body" sz="quarter" idx="15" hasCustomPrompt="1"/>
          </p:nvPr>
        </p:nvSpPr>
        <p:spPr>
          <a:xfrm>
            <a:off x="3892930" y="4787784"/>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6" name="Text Placeholder 23">
            <a:extLst>
              <a:ext uri="{FF2B5EF4-FFF2-40B4-BE49-F238E27FC236}">
                <a16:creationId xmlns:a16="http://schemas.microsoft.com/office/drawing/2014/main" id="{14FA6A96-3F5B-0C26-8E74-C4D14C3FC55F}"/>
              </a:ext>
            </a:extLst>
          </p:cNvPr>
          <p:cNvSpPr>
            <a:spLocks noGrp="1"/>
          </p:cNvSpPr>
          <p:nvPr>
            <p:ph type="body" sz="quarter" idx="16" hasCustomPrompt="1"/>
          </p:nvPr>
        </p:nvSpPr>
        <p:spPr>
          <a:xfrm>
            <a:off x="6402638" y="4787784"/>
            <a:ext cx="1917700" cy="530529"/>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27" name="Text Placeholder 23">
            <a:extLst>
              <a:ext uri="{FF2B5EF4-FFF2-40B4-BE49-F238E27FC236}">
                <a16:creationId xmlns:a16="http://schemas.microsoft.com/office/drawing/2014/main" id="{C6AB049C-49F1-232F-3A12-49DE98C4CC69}"/>
              </a:ext>
            </a:extLst>
          </p:cNvPr>
          <p:cNvSpPr>
            <a:spLocks noGrp="1"/>
          </p:cNvSpPr>
          <p:nvPr>
            <p:ph type="body" sz="quarter" idx="17" hasCustomPrompt="1"/>
          </p:nvPr>
        </p:nvSpPr>
        <p:spPr>
          <a:xfrm>
            <a:off x="8872060" y="4786500"/>
            <a:ext cx="1917700" cy="531813"/>
          </a:xfrm>
        </p:spPr>
        <p:txBody>
          <a:bodyPr>
            <a:normAutofit/>
          </a:bodyPr>
          <a:lstStyle>
            <a:lvl1pPr marL="0" indent="0" algn="ctr">
              <a:buNone/>
              <a:defRPr sz="18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sz="1800" b="1" i="0">
                <a:latin typeface="Open Sans Semibold" panose="020B0606030504020204" pitchFamily="34" charset="0"/>
                <a:ea typeface="Open Sans Semibold" panose="020B0606030504020204" pitchFamily="34" charset="0"/>
                <a:cs typeface="Open Sans Semibold" panose="020B0606030504020204" pitchFamily="34" charset="0"/>
              </a:rPr>
              <a:t>Text</a:t>
            </a:r>
            <a:endParaRPr lang="en-US"/>
          </a:p>
        </p:txBody>
      </p:sp>
      <p:sp>
        <p:nvSpPr>
          <p:cNvPr id="3" name="Text Placeholder 2">
            <a:extLst>
              <a:ext uri="{FF2B5EF4-FFF2-40B4-BE49-F238E27FC236}">
                <a16:creationId xmlns:a16="http://schemas.microsoft.com/office/drawing/2014/main" id="{F4EBD642-7A87-52D3-32A4-48B3B98266FC}"/>
              </a:ext>
            </a:extLst>
          </p:cNvPr>
          <p:cNvSpPr>
            <a:spLocks noGrp="1"/>
          </p:cNvSpPr>
          <p:nvPr>
            <p:ph type="body" sz="quarter" idx="18" hasCustomPrompt="1"/>
          </p:nvPr>
        </p:nvSpPr>
        <p:spPr>
          <a:xfrm>
            <a:off x="4278816" y="363826"/>
            <a:ext cx="3654684" cy="690325"/>
          </a:xfrm>
          <a:solidFill>
            <a:schemeClr val="bg1"/>
          </a:solidFill>
        </p:spPr>
        <p:txBody>
          <a:bodyPr anchor="ctr">
            <a:normAutofit/>
          </a:bodyPr>
          <a:lstStyle>
            <a:lvl1pPr marL="0" indent="0" algn="ctr">
              <a:buNone/>
              <a:defRPr sz="2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Subject</a:t>
            </a:r>
          </a:p>
        </p:txBody>
      </p:sp>
      <p:pic>
        <p:nvPicPr>
          <p:cNvPr id="6" name="Picture 5" descr="A black and white logo">
            <a:extLst>
              <a:ext uri="{FF2B5EF4-FFF2-40B4-BE49-F238E27FC236}">
                <a16:creationId xmlns:a16="http://schemas.microsoft.com/office/drawing/2014/main" id="{8F58C3C4-DC8E-3A6B-4BA6-89918FE0F0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4"/>
            <a:ext cx="3953934" cy="823177"/>
          </a:xfrm>
          <a:prstGeom prst="rect">
            <a:avLst/>
          </a:prstGeom>
        </p:spPr>
      </p:pic>
    </p:spTree>
    <p:extLst>
      <p:ext uri="{BB962C8B-B14F-4D97-AF65-F5344CB8AC3E}">
        <p14:creationId xmlns:p14="http://schemas.microsoft.com/office/powerpoint/2010/main" val="143104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Image with Titl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FAB5A1-8318-C64C-6E6C-D14E04B5865A}"/>
              </a:ext>
            </a:extLst>
          </p:cNvPr>
          <p:cNvSpPr/>
          <p:nvPr userDrawn="1"/>
        </p:nvSpPr>
        <p:spPr>
          <a:xfrm>
            <a:off x="0" y="6047233"/>
            <a:ext cx="12192000" cy="8107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 name="Picture 1" descr="A black and white logo">
            <a:extLst>
              <a:ext uri="{FF2B5EF4-FFF2-40B4-BE49-F238E27FC236}">
                <a16:creationId xmlns:a16="http://schemas.microsoft.com/office/drawing/2014/main" id="{B914E325-A055-3847-A9D7-740CE75D80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19033" y="6033027"/>
            <a:ext cx="3953934" cy="823177"/>
          </a:xfrm>
          <a:prstGeom prst="rect">
            <a:avLst/>
          </a:prstGeom>
        </p:spPr>
      </p:pic>
    </p:spTree>
    <p:extLst>
      <p:ext uri="{BB962C8B-B14F-4D97-AF65-F5344CB8AC3E}">
        <p14:creationId xmlns:p14="http://schemas.microsoft.com/office/powerpoint/2010/main" val="124620395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Image with Titl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76D1F4-9659-D516-8444-BB990ECC2995}"/>
              </a:ext>
            </a:extLst>
          </p:cNvPr>
          <p:cNvSpPr/>
          <p:nvPr userDrawn="1"/>
        </p:nvSpPr>
        <p:spPr>
          <a:xfrm>
            <a:off x="0" y="6047233"/>
            <a:ext cx="12192000" cy="8107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889502CD-4B79-7849-A798-9E65F06D326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119033" y="6024557"/>
            <a:ext cx="3953934" cy="823176"/>
          </a:xfrm>
          <a:prstGeom prst="rect">
            <a:avLst/>
          </a:prstGeom>
        </p:spPr>
      </p:pic>
    </p:spTree>
    <p:extLst>
      <p:ext uri="{BB962C8B-B14F-4D97-AF65-F5344CB8AC3E}">
        <p14:creationId xmlns:p14="http://schemas.microsoft.com/office/powerpoint/2010/main" val="22616772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E06C13-0637-953B-2387-A947B2C2DF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 y="-1"/>
            <a:ext cx="12192000" cy="6858001"/>
          </a:xfrm>
          <a:prstGeom prst="rect">
            <a:avLst/>
          </a:prstGeom>
        </p:spPr>
      </p:pic>
      <p:sp>
        <p:nvSpPr>
          <p:cNvPr id="8" name="Прямоугольник 36">
            <a:extLst>
              <a:ext uri="{FF2B5EF4-FFF2-40B4-BE49-F238E27FC236}">
                <a16:creationId xmlns:a16="http://schemas.microsoft.com/office/drawing/2014/main" id="{A0A56D92-233D-DC6B-7480-22CB1119BEBB}"/>
              </a:ext>
            </a:extLst>
          </p:cNvPr>
          <p:cNvSpPr/>
          <p:nvPr userDrawn="1"/>
        </p:nvSpPr>
        <p:spPr>
          <a:xfrm>
            <a:off x="0" y="1720002"/>
            <a:ext cx="12192000" cy="5137998"/>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descr="Background pattern&#10;&#10;Description automatically generated">
            <a:extLst>
              <a:ext uri="{FF2B5EF4-FFF2-40B4-BE49-F238E27FC236}">
                <a16:creationId xmlns:a16="http://schemas.microsoft.com/office/drawing/2014/main" id="{1B0FB3EF-59B3-D738-9E1A-B562FEE32C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 y="0"/>
            <a:ext cx="12192004" cy="1720002"/>
          </a:xfrm>
          <a:prstGeom prst="rect">
            <a:avLst/>
          </a:prstGeom>
        </p:spPr>
      </p:pic>
      <p:sp>
        <p:nvSpPr>
          <p:cNvPr id="10" name="Прямоугольник 36">
            <a:extLst>
              <a:ext uri="{FF2B5EF4-FFF2-40B4-BE49-F238E27FC236}">
                <a16:creationId xmlns:a16="http://schemas.microsoft.com/office/drawing/2014/main" id="{9AB06983-CA7D-FC9F-74B0-219A66BFAF97}"/>
              </a:ext>
            </a:extLst>
          </p:cNvPr>
          <p:cNvSpPr/>
          <p:nvPr userDrawn="1"/>
        </p:nvSpPr>
        <p:spPr>
          <a:xfrm>
            <a:off x="0" y="0"/>
            <a:ext cx="12192000" cy="1720002"/>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EFEEDFBC-ECAD-6593-B9F8-70D88EBF2B78}"/>
              </a:ext>
            </a:extLst>
          </p:cNvPr>
          <p:cNvSpPr/>
          <p:nvPr userDrawn="1"/>
        </p:nvSpPr>
        <p:spPr>
          <a:xfrm>
            <a:off x="5544314" y="1218327"/>
            <a:ext cx="1103372"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EB4BBD27-33B0-D73C-7924-001A8FE79EEE}"/>
              </a:ext>
            </a:extLst>
          </p:cNvPr>
          <p:cNvSpPr txBox="1"/>
          <p:nvPr userDrawn="1"/>
        </p:nvSpPr>
        <p:spPr>
          <a:xfrm>
            <a:off x="4972132" y="670355"/>
            <a:ext cx="224773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Questions?</a:t>
            </a:r>
          </a:p>
        </p:txBody>
      </p:sp>
      <p:pic>
        <p:nvPicPr>
          <p:cNvPr id="9" name="Picture 8">
            <a:extLst>
              <a:ext uri="{FF2B5EF4-FFF2-40B4-BE49-F238E27FC236}">
                <a16:creationId xmlns:a16="http://schemas.microsoft.com/office/drawing/2014/main" id="{52374627-86F6-16D6-7E9C-A9CC39758F3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547099" y="6126161"/>
            <a:ext cx="3953934" cy="823176"/>
          </a:xfrm>
          <a:prstGeom prst="rect">
            <a:avLst/>
          </a:prstGeom>
        </p:spPr>
      </p:pic>
    </p:spTree>
    <p:extLst>
      <p:ext uri="{BB962C8B-B14F-4D97-AF65-F5344CB8AC3E}">
        <p14:creationId xmlns:p14="http://schemas.microsoft.com/office/powerpoint/2010/main" val="354017996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3F6B477F-35D0-6222-7DE7-0EBB08F0A1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12192000" cy="6858000"/>
          </a:xfrm>
          <a:prstGeom prst="rect">
            <a:avLst/>
          </a:prstGeom>
        </p:spPr>
      </p:pic>
      <p:sp>
        <p:nvSpPr>
          <p:cNvPr id="3" name="Прямоугольник 36">
            <a:extLst>
              <a:ext uri="{FF2B5EF4-FFF2-40B4-BE49-F238E27FC236}">
                <a16:creationId xmlns:a16="http://schemas.microsoft.com/office/drawing/2014/main" id="{6E83D1F0-D99D-96D1-0B12-4A01965DA695}"/>
              </a:ext>
            </a:extLst>
          </p:cNvPr>
          <p:cNvSpPr/>
          <p:nvPr userDrawn="1"/>
        </p:nvSpPr>
        <p:spPr>
          <a:xfrm>
            <a:off x="0" y="-2"/>
            <a:ext cx="12192000" cy="6872294"/>
          </a:xfrm>
          <a:prstGeom prst="rect">
            <a:avLst/>
          </a:prstGeom>
          <a:solidFill>
            <a:srgbClr val="3B3A3A">
              <a:alpha val="6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39D7FB3B-E1B3-B3D1-B183-A50FD173A120}"/>
              </a:ext>
            </a:extLst>
          </p:cNvPr>
          <p:cNvSpPr/>
          <p:nvPr userDrawn="1"/>
        </p:nvSpPr>
        <p:spPr>
          <a:xfrm>
            <a:off x="3715921" y="326137"/>
            <a:ext cx="184731" cy="584775"/>
          </a:xfrm>
          <a:prstGeom prst="rect">
            <a:avLst/>
          </a:prstGeom>
        </p:spPr>
        <p:txBody>
          <a:bodyPr wrap="square">
            <a:spAutoFit/>
          </a:bodyPr>
          <a:lstStyle>
            <a:defPPr>
              <a:defRPr lang="id-ID"/>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09555"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Box 17">
            <a:extLst>
              <a:ext uri="{FF2B5EF4-FFF2-40B4-BE49-F238E27FC236}">
                <a16:creationId xmlns:a16="http://schemas.microsoft.com/office/drawing/2014/main" id="{2294E0E1-A104-EDB5-B173-0F6F36DF9C8D}"/>
              </a:ext>
            </a:extLst>
          </p:cNvPr>
          <p:cNvSpPr txBox="1"/>
          <p:nvPr userDrawn="1"/>
        </p:nvSpPr>
        <p:spPr>
          <a:xfrm>
            <a:off x="4758432" y="3105835"/>
            <a:ext cx="267515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Thank You</a:t>
            </a:r>
            <a:endParaRPr kumimoji="0" lang="en-US" sz="4400" b="1" i="0" u="none" strike="noStrike" kern="1200" cap="none" spc="0" normalizeH="0" baseline="0" noProof="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19" name="Group 18">
            <a:extLst>
              <a:ext uri="{FF2B5EF4-FFF2-40B4-BE49-F238E27FC236}">
                <a16:creationId xmlns:a16="http://schemas.microsoft.com/office/drawing/2014/main" id="{D2C262FC-0E4F-E268-A247-1E3F0D94F2B0}"/>
              </a:ext>
            </a:extLst>
          </p:cNvPr>
          <p:cNvGrpSpPr/>
          <p:nvPr userDrawn="1"/>
        </p:nvGrpSpPr>
        <p:grpSpPr>
          <a:xfrm>
            <a:off x="5651863" y="2807427"/>
            <a:ext cx="888276" cy="1243148"/>
            <a:chOff x="5651861" y="2746853"/>
            <a:chExt cx="888276" cy="1243148"/>
          </a:xfrm>
        </p:grpSpPr>
        <p:sp>
          <p:nvSpPr>
            <p:cNvPr id="20" name="Rectangle 19">
              <a:extLst>
                <a:ext uri="{FF2B5EF4-FFF2-40B4-BE49-F238E27FC236}">
                  <a16:creationId xmlns:a16="http://schemas.microsoft.com/office/drawing/2014/main" id="{84853320-F94A-3EB9-388D-D34A2BC31488}"/>
                </a:ext>
              </a:extLst>
            </p:cNvPr>
            <p:cNvSpPr/>
            <p:nvPr/>
          </p:nvSpPr>
          <p:spPr>
            <a:xfrm>
              <a:off x="5651862" y="3944282"/>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E34A55D8-DDF6-FF9D-C90E-5820CCAB4062}"/>
                </a:ext>
              </a:extLst>
            </p:cNvPr>
            <p:cNvSpPr/>
            <p:nvPr/>
          </p:nvSpPr>
          <p:spPr>
            <a:xfrm>
              <a:off x="5651861" y="2746853"/>
              <a:ext cx="88827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9" name="Group 8">
            <a:extLst>
              <a:ext uri="{FF2B5EF4-FFF2-40B4-BE49-F238E27FC236}">
                <a16:creationId xmlns:a16="http://schemas.microsoft.com/office/drawing/2014/main" id="{1E2D26C9-6DB2-C150-CB78-5CAA2D91EDA4}"/>
              </a:ext>
            </a:extLst>
          </p:cNvPr>
          <p:cNvGrpSpPr/>
          <p:nvPr userDrawn="1"/>
        </p:nvGrpSpPr>
        <p:grpSpPr>
          <a:xfrm>
            <a:off x="2564249" y="1092401"/>
            <a:ext cx="6605151" cy="847498"/>
            <a:chOff x="1624449" y="867527"/>
            <a:chExt cx="8357750" cy="1072372"/>
          </a:xfrm>
        </p:grpSpPr>
        <p:pic>
          <p:nvPicPr>
            <p:cNvPr id="5" name="Picture 4" descr="A black and white rectangle with black text&#10;&#10;Description automatically generated">
              <a:extLst>
                <a:ext uri="{FF2B5EF4-FFF2-40B4-BE49-F238E27FC236}">
                  <a16:creationId xmlns:a16="http://schemas.microsoft.com/office/drawing/2014/main" id="{3CFF482B-F348-9198-6AEB-0AC5AFE0906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24449" y="913660"/>
              <a:ext cx="4357568" cy="1026239"/>
            </a:xfrm>
            <a:prstGeom prst="rect">
              <a:avLst/>
            </a:prstGeom>
          </p:spPr>
        </p:pic>
        <p:pic>
          <p:nvPicPr>
            <p:cNvPr id="6" name="Picture 5" descr="A black and white image of a person's face&#10;&#10;Description automatically generated with low confidence">
              <a:extLst>
                <a:ext uri="{FF2B5EF4-FFF2-40B4-BE49-F238E27FC236}">
                  <a16:creationId xmlns:a16="http://schemas.microsoft.com/office/drawing/2014/main" id="{143F959B-CF88-F19B-18E6-05AFDF23936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561404" y="913660"/>
              <a:ext cx="3420795" cy="1026239"/>
            </a:xfrm>
            <a:prstGeom prst="rect">
              <a:avLst/>
            </a:prstGeom>
          </p:spPr>
        </p:pic>
        <p:cxnSp>
          <p:nvCxnSpPr>
            <p:cNvPr id="7" name="Straight Connector 6">
              <a:extLst>
                <a:ext uri="{FF2B5EF4-FFF2-40B4-BE49-F238E27FC236}">
                  <a16:creationId xmlns:a16="http://schemas.microsoft.com/office/drawing/2014/main" id="{5E62C397-20FC-5F58-281E-C55614DCA124}"/>
                </a:ext>
              </a:extLst>
            </p:cNvPr>
            <p:cNvCxnSpPr/>
            <p:nvPr userDrawn="1"/>
          </p:nvCxnSpPr>
          <p:spPr>
            <a:xfrm>
              <a:off x="6088973" y="867527"/>
              <a:ext cx="0" cy="1072372"/>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480972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lank_Logo">
    <p:spTree>
      <p:nvGrpSpPr>
        <p:cNvPr id="1" name=""/>
        <p:cNvGrpSpPr/>
        <p:nvPr/>
      </p:nvGrpSpPr>
      <p:grpSpPr>
        <a:xfrm>
          <a:off x="0" y="0"/>
          <a:ext cx="0" cy="0"/>
          <a:chOff x="0" y="0"/>
          <a:chExt cx="0" cy="0"/>
        </a:xfrm>
      </p:grpSpPr>
      <p:pic>
        <p:nvPicPr>
          <p:cNvPr id="2" name="Picture 1" descr="A black and white logo">
            <a:extLst>
              <a:ext uri="{FF2B5EF4-FFF2-40B4-BE49-F238E27FC236}">
                <a16:creationId xmlns:a16="http://schemas.microsoft.com/office/drawing/2014/main" id="{C2CF6BB2-1827-1F80-C45C-453847AB13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47099" y="6126161"/>
            <a:ext cx="3953934" cy="823177"/>
          </a:xfrm>
          <a:prstGeom prst="rect">
            <a:avLst/>
          </a:prstGeom>
        </p:spPr>
      </p:pic>
    </p:spTree>
    <p:extLst>
      <p:ext uri="{BB962C8B-B14F-4D97-AF65-F5344CB8AC3E}">
        <p14:creationId xmlns:p14="http://schemas.microsoft.com/office/powerpoint/2010/main" val="2108393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image" Target="../media/image11.png"/><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theme" Target="../theme/theme2.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image" Target="../media/image1.png"/><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theme" Target="../theme/theme3.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21" Type="http://schemas.openxmlformats.org/officeDocument/2006/relationships/image" Target="../media/image11.png"/><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theme" Target="../theme/theme4.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3" Type="http://schemas.openxmlformats.org/officeDocument/2006/relationships/slideLayout" Target="../slideLayouts/slideLayout81.xml"/><Relationship Id="rId21" Type="http://schemas.openxmlformats.org/officeDocument/2006/relationships/image" Target="../media/image11.png"/><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theme" Target="../theme/theme5.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788FE-ADB9-2657-2394-39F3B61809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Text</a:t>
            </a:r>
          </a:p>
        </p:txBody>
      </p:sp>
      <p:sp>
        <p:nvSpPr>
          <p:cNvPr id="3" name="Text Placeholder 2">
            <a:extLst>
              <a:ext uri="{FF2B5EF4-FFF2-40B4-BE49-F238E27FC236}">
                <a16:creationId xmlns:a16="http://schemas.microsoft.com/office/drawing/2014/main" id="{8BABF4B6-9F71-F730-8307-8CE38A2310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Text</a:t>
            </a:r>
          </a:p>
          <a:p>
            <a:pPr lvl="1"/>
            <a:r>
              <a:rPr lang="en-US" dirty="0"/>
              <a:t>Text</a:t>
            </a:r>
          </a:p>
          <a:p>
            <a:pPr lvl="2"/>
            <a:r>
              <a:rPr lang="en-US" dirty="0"/>
              <a:t>Text</a:t>
            </a:r>
          </a:p>
        </p:txBody>
      </p:sp>
      <p:pic>
        <p:nvPicPr>
          <p:cNvPr id="5" name="Picture 4" descr="A black and white logo">
            <a:extLst>
              <a:ext uri="{FF2B5EF4-FFF2-40B4-BE49-F238E27FC236}">
                <a16:creationId xmlns:a16="http://schemas.microsoft.com/office/drawing/2014/main" id="{9B13018F-94EB-C100-B878-D607510FF2FB}"/>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4119033" y="6033028"/>
            <a:ext cx="3953934" cy="823177"/>
          </a:xfrm>
          <a:prstGeom prst="rect">
            <a:avLst/>
          </a:prstGeom>
        </p:spPr>
      </p:pic>
    </p:spTree>
    <p:extLst>
      <p:ext uri="{BB962C8B-B14F-4D97-AF65-F5344CB8AC3E}">
        <p14:creationId xmlns:p14="http://schemas.microsoft.com/office/powerpoint/2010/main" val="756187508"/>
      </p:ext>
    </p:extLst>
  </p:cSld>
  <p:clrMap bg1="lt1" tx1="dk1" bg2="lt2" tx2="dk2" accent1="accent1" accent2="accent2" accent3="accent3" accent4="accent4" accent5="accent5" accent6="accent6" hlink="hlink" folHlink="folHlink"/>
  <p:sldLayoutIdLst>
    <p:sldLayoutId id="2147483661" r:id="rId1"/>
    <p:sldLayoutId id="214748374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761" r:id="rId17"/>
    <p:sldLayoutId id="2147483676" r:id="rId18"/>
    <p:sldLayoutId id="2147483677" r:id="rId19"/>
    <p:sldLayoutId id="2147483678" r:id="rId20"/>
    <p:sldLayoutId id="2147483679" r:id="rId21"/>
  </p:sldLayoutIdLst>
  <p:txStyles>
    <p:title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120000"/>
        </a:lnSpc>
        <a:spcBef>
          <a:spcPts val="1000"/>
        </a:spcBef>
        <a:buClr>
          <a:schemeClr val="accent1"/>
        </a:buClr>
        <a:buSzPct val="115000"/>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788FE-ADB9-2657-2394-39F3B6180929}"/>
              </a:ext>
            </a:extLst>
          </p:cNvPr>
          <p:cNvSpPr>
            <a:spLocks noGrp="1"/>
          </p:cNvSpPr>
          <p:nvPr>
            <p:ph type="title"/>
          </p:nvPr>
        </p:nvSpPr>
        <p:spPr>
          <a:xfrm>
            <a:off x="570067" y="365125"/>
            <a:ext cx="10515600" cy="1325563"/>
          </a:xfrm>
          <a:prstGeom prst="rect">
            <a:avLst/>
          </a:prstGeom>
        </p:spPr>
        <p:txBody>
          <a:bodyPr vert="horz" lIns="91440" tIns="45720" rIns="91440" bIns="45720" rtlCol="0" anchor="ctr">
            <a:normAutofit/>
          </a:bodyPr>
          <a:lstStyle/>
          <a:p>
            <a:r>
              <a:rPr lang="en-US" dirty="0"/>
              <a:t>Text</a:t>
            </a:r>
          </a:p>
        </p:txBody>
      </p:sp>
      <p:sp>
        <p:nvSpPr>
          <p:cNvPr id="3" name="Text Placeholder 2">
            <a:extLst>
              <a:ext uri="{FF2B5EF4-FFF2-40B4-BE49-F238E27FC236}">
                <a16:creationId xmlns:a16="http://schemas.microsoft.com/office/drawing/2014/main" id="{8BABF4B6-9F71-F730-8307-8CE38A23107A}"/>
              </a:ext>
            </a:extLst>
          </p:cNvPr>
          <p:cNvSpPr>
            <a:spLocks noGrp="1"/>
          </p:cNvSpPr>
          <p:nvPr>
            <p:ph type="body" idx="1"/>
          </p:nvPr>
        </p:nvSpPr>
        <p:spPr>
          <a:xfrm>
            <a:off x="570067" y="1825625"/>
            <a:ext cx="10515600" cy="4351338"/>
          </a:xfrm>
          <a:prstGeom prst="rect">
            <a:avLst/>
          </a:prstGeom>
        </p:spPr>
        <p:txBody>
          <a:bodyPr vert="horz" lIns="91440" tIns="45720" rIns="91440" bIns="45720" rtlCol="0">
            <a:normAutofit/>
          </a:bodyPr>
          <a:lstStyle/>
          <a:p>
            <a:pPr lvl="0"/>
            <a:r>
              <a:rPr lang="en-US"/>
              <a:t>Text</a:t>
            </a:r>
          </a:p>
          <a:p>
            <a:pPr lvl="1"/>
            <a:r>
              <a:rPr lang="en-US"/>
              <a:t>Text</a:t>
            </a:r>
          </a:p>
          <a:p>
            <a:pPr lvl="2"/>
            <a:r>
              <a:rPr lang="en-US"/>
              <a:t>Text</a:t>
            </a:r>
          </a:p>
        </p:txBody>
      </p:sp>
      <p:pic>
        <p:nvPicPr>
          <p:cNvPr id="5" name="Picture 4" descr="A black and white logo">
            <a:extLst>
              <a:ext uri="{FF2B5EF4-FFF2-40B4-BE49-F238E27FC236}">
                <a16:creationId xmlns:a16="http://schemas.microsoft.com/office/drawing/2014/main" id="{9B13018F-94EB-C100-B878-D607510FF2FB}"/>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9071537" y="161618"/>
            <a:ext cx="3120463" cy="649655"/>
          </a:xfrm>
          <a:prstGeom prst="rect">
            <a:avLst/>
          </a:prstGeom>
        </p:spPr>
      </p:pic>
    </p:spTree>
    <p:extLst>
      <p:ext uri="{BB962C8B-B14F-4D97-AF65-F5344CB8AC3E}">
        <p14:creationId xmlns:p14="http://schemas.microsoft.com/office/powerpoint/2010/main" val="444826804"/>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Lst>
  <p:txStyles>
    <p:title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120000"/>
        </a:lnSpc>
        <a:spcBef>
          <a:spcPts val="1000"/>
        </a:spcBef>
        <a:buClr>
          <a:schemeClr val="accent1"/>
        </a:buClr>
        <a:buSzPct val="115000"/>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788FE-ADB9-2657-2394-39F3B61809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Text</a:t>
            </a:r>
          </a:p>
        </p:txBody>
      </p:sp>
      <p:sp>
        <p:nvSpPr>
          <p:cNvPr id="3" name="Text Placeholder 2">
            <a:extLst>
              <a:ext uri="{FF2B5EF4-FFF2-40B4-BE49-F238E27FC236}">
                <a16:creationId xmlns:a16="http://schemas.microsoft.com/office/drawing/2014/main" id="{8BABF4B6-9F71-F730-8307-8CE38A2310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Text</a:t>
            </a:r>
          </a:p>
          <a:p>
            <a:pPr lvl="1"/>
            <a:r>
              <a:rPr lang="en-US" dirty="0"/>
              <a:t>Text</a:t>
            </a:r>
          </a:p>
          <a:p>
            <a:pPr lvl="2"/>
            <a:r>
              <a:rPr lang="en-US" dirty="0"/>
              <a:t>Text</a:t>
            </a:r>
          </a:p>
        </p:txBody>
      </p:sp>
      <p:pic>
        <p:nvPicPr>
          <p:cNvPr id="4" name="Picture 3" descr="A black and white logo">
            <a:extLst>
              <a:ext uri="{FF2B5EF4-FFF2-40B4-BE49-F238E27FC236}">
                <a16:creationId xmlns:a16="http://schemas.microsoft.com/office/drawing/2014/main" id="{CB53AD88-8E5B-1BA5-E6B8-7C1B3C4C15F9}"/>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4119033" y="6126161"/>
            <a:ext cx="3953934" cy="823177"/>
          </a:xfrm>
          <a:prstGeom prst="rect">
            <a:avLst/>
          </a:prstGeom>
        </p:spPr>
      </p:pic>
    </p:spTree>
    <p:extLst>
      <p:ext uri="{BB962C8B-B14F-4D97-AF65-F5344CB8AC3E}">
        <p14:creationId xmlns:p14="http://schemas.microsoft.com/office/powerpoint/2010/main" val="340195392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txStyles>
    <p:title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120000"/>
        </a:lnSpc>
        <a:spcBef>
          <a:spcPts val="1000"/>
        </a:spcBef>
        <a:buClr>
          <a:schemeClr val="accent1"/>
        </a:buClr>
        <a:buSzPct val="115000"/>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788FE-ADB9-2657-2394-39F3B6180929}"/>
              </a:ext>
            </a:extLst>
          </p:cNvPr>
          <p:cNvSpPr>
            <a:spLocks noGrp="1"/>
          </p:cNvSpPr>
          <p:nvPr>
            <p:ph type="title"/>
          </p:nvPr>
        </p:nvSpPr>
        <p:spPr>
          <a:xfrm>
            <a:off x="570067" y="365125"/>
            <a:ext cx="10515600" cy="1325563"/>
          </a:xfrm>
          <a:prstGeom prst="rect">
            <a:avLst/>
          </a:prstGeom>
        </p:spPr>
        <p:txBody>
          <a:bodyPr vert="horz" lIns="91440" tIns="45720" rIns="91440" bIns="45720" rtlCol="0" anchor="ctr">
            <a:normAutofit/>
          </a:bodyPr>
          <a:lstStyle/>
          <a:p>
            <a:r>
              <a:rPr lang="en-US" dirty="0"/>
              <a:t>Text</a:t>
            </a:r>
          </a:p>
        </p:txBody>
      </p:sp>
      <p:sp>
        <p:nvSpPr>
          <p:cNvPr id="3" name="Text Placeholder 2">
            <a:extLst>
              <a:ext uri="{FF2B5EF4-FFF2-40B4-BE49-F238E27FC236}">
                <a16:creationId xmlns:a16="http://schemas.microsoft.com/office/drawing/2014/main" id="{8BABF4B6-9F71-F730-8307-8CE38A23107A}"/>
              </a:ext>
            </a:extLst>
          </p:cNvPr>
          <p:cNvSpPr>
            <a:spLocks noGrp="1"/>
          </p:cNvSpPr>
          <p:nvPr>
            <p:ph type="body" idx="1"/>
          </p:nvPr>
        </p:nvSpPr>
        <p:spPr>
          <a:xfrm>
            <a:off x="570067" y="1825625"/>
            <a:ext cx="10515600" cy="4351338"/>
          </a:xfrm>
          <a:prstGeom prst="rect">
            <a:avLst/>
          </a:prstGeom>
        </p:spPr>
        <p:txBody>
          <a:bodyPr vert="horz" lIns="91440" tIns="45720" rIns="91440" bIns="45720" rtlCol="0">
            <a:normAutofit/>
          </a:bodyPr>
          <a:lstStyle/>
          <a:p>
            <a:pPr lvl="0"/>
            <a:r>
              <a:rPr lang="en-US"/>
              <a:t>Text</a:t>
            </a:r>
          </a:p>
          <a:p>
            <a:pPr lvl="1"/>
            <a:r>
              <a:rPr lang="en-US"/>
              <a:t>Text</a:t>
            </a:r>
          </a:p>
          <a:p>
            <a:pPr lvl="2"/>
            <a:r>
              <a:rPr lang="en-US"/>
              <a:t>Text</a:t>
            </a:r>
          </a:p>
        </p:txBody>
      </p:sp>
      <p:pic>
        <p:nvPicPr>
          <p:cNvPr id="5" name="Picture 4" descr="A black and white logo">
            <a:extLst>
              <a:ext uri="{FF2B5EF4-FFF2-40B4-BE49-F238E27FC236}">
                <a16:creationId xmlns:a16="http://schemas.microsoft.com/office/drawing/2014/main" id="{9B13018F-94EB-C100-B878-D607510FF2FB}"/>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9071537" y="161618"/>
            <a:ext cx="3120463" cy="649655"/>
          </a:xfrm>
          <a:prstGeom prst="rect">
            <a:avLst/>
          </a:prstGeom>
        </p:spPr>
      </p:pic>
    </p:spTree>
    <p:extLst>
      <p:ext uri="{BB962C8B-B14F-4D97-AF65-F5344CB8AC3E}">
        <p14:creationId xmlns:p14="http://schemas.microsoft.com/office/powerpoint/2010/main" val="474014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Lst>
  <p:txStyles>
    <p:title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120000"/>
        </a:lnSpc>
        <a:spcBef>
          <a:spcPts val="1000"/>
        </a:spcBef>
        <a:buClr>
          <a:schemeClr val="accent1"/>
        </a:buClr>
        <a:buSzPct val="115000"/>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788FE-ADB9-2657-2394-39F3B6180929}"/>
              </a:ext>
            </a:extLst>
          </p:cNvPr>
          <p:cNvSpPr>
            <a:spLocks noGrp="1"/>
          </p:cNvSpPr>
          <p:nvPr>
            <p:ph type="title"/>
          </p:nvPr>
        </p:nvSpPr>
        <p:spPr>
          <a:xfrm>
            <a:off x="570067" y="365125"/>
            <a:ext cx="10515600" cy="1325563"/>
          </a:xfrm>
          <a:prstGeom prst="rect">
            <a:avLst/>
          </a:prstGeom>
        </p:spPr>
        <p:txBody>
          <a:bodyPr vert="horz" lIns="91440" tIns="45720" rIns="91440" bIns="45720" rtlCol="0" anchor="ctr">
            <a:normAutofit/>
          </a:bodyPr>
          <a:lstStyle/>
          <a:p>
            <a:r>
              <a:rPr lang="en-US" dirty="0"/>
              <a:t>Text</a:t>
            </a:r>
          </a:p>
        </p:txBody>
      </p:sp>
      <p:sp>
        <p:nvSpPr>
          <p:cNvPr id="3" name="Text Placeholder 2">
            <a:extLst>
              <a:ext uri="{FF2B5EF4-FFF2-40B4-BE49-F238E27FC236}">
                <a16:creationId xmlns:a16="http://schemas.microsoft.com/office/drawing/2014/main" id="{8BABF4B6-9F71-F730-8307-8CE38A23107A}"/>
              </a:ext>
            </a:extLst>
          </p:cNvPr>
          <p:cNvSpPr>
            <a:spLocks noGrp="1"/>
          </p:cNvSpPr>
          <p:nvPr>
            <p:ph type="body" idx="1"/>
          </p:nvPr>
        </p:nvSpPr>
        <p:spPr>
          <a:xfrm>
            <a:off x="570067" y="1825625"/>
            <a:ext cx="10515600" cy="4351338"/>
          </a:xfrm>
          <a:prstGeom prst="rect">
            <a:avLst/>
          </a:prstGeom>
        </p:spPr>
        <p:txBody>
          <a:bodyPr vert="horz" lIns="91440" tIns="45720" rIns="91440" bIns="45720" rtlCol="0">
            <a:normAutofit/>
          </a:bodyPr>
          <a:lstStyle/>
          <a:p>
            <a:pPr lvl="0"/>
            <a:r>
              <a:rPr lang="en-US"/>
              <a:t>Text</a:t>
            </a:r>
          </a:p>
          <a:p>
            <a:pPr lvl="1"/>
            <a:r>
              <a:rPr lang="en-US"/>
              <a:t>Text</a:t>
            </a:r>
          </a:p>
          <a:p>
            <a:pPr lvl="2"/>
            <a:r>
              <a:rPr lang="en-US"/>
              <a:t>Text</a:t>
            </a:r>
          </a:p>
        </p:txBody>
      </p:sp>
      <p:pic>
        <p:nvPicPr>
          <p:cNvPr id="5" name="Picture 4" descr="A black and white logo">
            <a:extLst>
              <a:ext uri="{FF2B5EF4-FFF2-40B4-BE49-F238E27FC236}">
                <a16:creationId xmlns:a16="http://schemas.microsoft.com/office/drawing/2014/main" id="{9B13018F-94EB-C100-B878-D607510FF2FB}"/>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9071537" y="161618"/>
            <a:ext cx="3120463" cy="649655"/>
          </a:xfrm>
          <a:prstGeom prst="rect">
            <a:avLst/>
          </a:prstGeom>
        </p:spPr>
      </p:pic>
    </p:spTree>
    <p:extLst>
      <p:ext uri="{BB962C8B-B14F-4D97-AF65-F5344CB8AC3E}">
        <p14:creationId xmlns:p14="http://schemas.microsoft.com/office/powerpoint/2010/main" val="402426965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Lst>
  <p:txStyles>
    <p:title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120000"/>
        </a:lnSpc>
        <a:spcBef>
          <a:spcPts val="1000"/>
        </a:spcBef>
        <a:buClr>
          <a:schemeClr val="accent1"/>
        </a:buClr>
        <a:buSzPct val="115000"/>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1.sv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jpeg"/><Relationship Id="rId12"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hyperlink" Target="mailto:Ed.beck@ampetronic.com" TargetMode="Externa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3_B33DD14B.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26.pn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25.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24.gif"/><Relationship Id="rId5" Type="http://schemas.microsoft.com/office/2007/relationships/media" Target="../media/media3.mp3"/><Relationship Id="rId10" Type="http://schemas.openxmlformats.org/officeDocument/2006/relationships/notesSlide" Target="../notesSlides/notesSlide2.xml"/><Relationship Id="rId4" Type="http://schemas.openxmlformats.org/officeDocument/2006/relationships/audio" Target="../media/media2.mp3"/><Relationship Id="rId9" Type="http://schemas.openxmlformats.org/officeDocument/2006/relationships/slideLayout" Target="../slideLayouts/slideLayout4.xml"/><Relationship Id="rId14"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3" Type="http://schemas.microsoft.com/office/2018/10/relationships/comments" Target="../comments/modernComment_139_CDDFFC58.xml"/><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855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D1343-75EA-ADF3-447D-3BC7778F8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D2917C-D9AD-7777-BB33-906BE4676D67}"/>
              </a:ext>
            </a:extLst>
          </p:cNvPr>
          <p:cNvSpPr>
            <a:spLocks noGrp="1"/>
          </p:cNvSpPr>
          <p:nvPr>
            <p:ph type="title"/>
          </p:nvPr>
        </p:nvSpPr>
        <p:spPr/>
        <p:txBody>
          <a:bodyPr/>
          <a:lstStyle/>
          <a:p>
            <a:r>
              <a:rPr lang="en-US" dirty="0">
                <a:latin typeface="Aptos ExtraBold" panose="020B0004020202020204" pitchFamily="34" charset="0"/>
              </a:rPr>
              <a:t>Receiver Based Systems (IR / WIFI / RF)</a:t>
            </a:r>
          </a:p>
        </p:txBody>
      </p:sp>
      <p:pic>
        <p:nvPicPr>
          <p:cNvPr id="3" name="Picture 2">
            <a:extLst>
              <a:ext uri="{FF2B5EF4-FFF2-40B4-BE49-F238E27FC236}">
                <a16:creationId xmlns:a16="http://schemas.microsoft.com/office/drawing/2014/main" id="{73AA7221-AB4E-8D8E-A1DA-DD05893A19B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81739" y="1886922"/>
            <a:ext cx="4206219" cy="3804477"/>
          </a:xfrm>
          <a:prstGeom prst="rect">
            <a:avLst/>
          </a:prstGeom>
        </p:spPr>
      </p:pic>
      <p:sp>
        <p:nvSpPr>
          <p:cNvPr id="5" name="Content Placeholder 2">
            <a:extLst>
              <a:ext uri="{FF2B5EF4-FFF2-40B4-BE49-F238E27FC236}">
                <a16:creationId xmlns:a16="http://schemas.microsoft.com/office/drawing/2014/main" id="{B0E4AB69-5834-36BF-0052-DB55E9988206}"/>
              </a:ext>
            </a:extLst>
          </p:cNvPr>
          <p:cNvSpPr txBox="1">
            <a:spLocks/>
          </p:cNvSpPr>
          <p:nvPr/>
        </p:nvSpPr>
        <p:spPr bwMode="auto">
          <a:xfrm>
            <a:off x="1188987" y="1723411"/>
            <a:ext cx="4824536" cy="4438045"/>
          </a:xfrm>
          <a:prstGeom prst="rect">
            <a:avLst/>
          </a:prstGeom>
          <a:noFill/>
          <a:ln w="9525">
            <a:noFill/>
            <a:miter lim="800000"/>
            <a:headEnd/>
            <a:tailEnd/>
          </a:ln>
        </p:spPr>
        <p:txBody>
          <a:bodyPr/>
          <a:lstStyle/>
          <a:p>
            <a:pPr marL="190500" lvl="1" algn="ctr">
              <a:spcBef>
                <a:spcPct val="20000"/>
              </a:spcBef>
              <a:buFont typeface="Arial" charset="0"/>
              <a:buNone/>
            </a:pPr>
            <a:r>
              <a:rPr lang="en-GB" sz="2000" dirty="0">
                <a:solidFill>
                  <a:srgbClr val="002060"/>
                </a:solidFill>
                <a:latin typeface="Roboto" panose="02000000000000000000" pitchFamily="2" charset="0"/>
                <a:ea typeface="Roboto" panose="02000000000000000000" pitchFamily="2" charset="0"/>
                <a:cs typeface="Roboto" panose="02000000000000000000" pitchFamily="2" charset="0"/>
              </a:rPr>
              <a:t>Input ‘source’ audio</a:t>
            </a:r>
          </a:p>
          <a:p>
            <a:pPr marL="190500" lvl="1" algn="ctr">
              <a:spcBef>
                <a:spcPct val="20000"/>
              </a:spcBef>
              <a:buFont typeface="Arial" charset="0"/>
              <a:buNone/>
            </a:pPr>
            <a:endParaRPr lang="en-GB" sz="2000" dirty="0">
              <a:solidFill>
                <a:srgbClr val="002060"/>
              </a:solidFill>
              <a:latin typeface="Roboto" panose="02000000000000000000" pitchFamily="2" charset="0"/>
              <a:ea typeface="Roboto" panose="02000000000000000000" pitchFamily="2" charset="0"/>
              <a:cs typeface="Roboto" panose="02000000000000000000" pitchFamily="2" charset="0"/>
            </a:endParaRPr>
          </a:p>
          <a:p>
            <a:pPr marL="190500" lvl="1" algn="ctr">
              <a:spcBef>
                <a:spcPct val="20000"/>
              </a:spcBef>
              <a:buFont typeface="Arial" charset="0"/>
              <a:buNone/>
            </a:pPr>
            <a:r>
              <a:rPr lang="en-GB" sz="2000" dirty="0">
                <a:solidFill>
                  <a:srgbClr val="002060"/>
                </a:solidFill>
                <a:latin typeface="Roboto" panose="02000000000000000000" pitchFamily="2" charset="0"/>
                <a:ea typeface="Roboto" panose="02000000000000000000" pitchFamily="2" charset="0"/>
                <a:cs typeface="Roboto" panose="02000000000000000000" pitchFamily="2" charset="0"/>
              </a:rPr>
              <a:t>Transmitter or access point</a:t>
            </a:r>
          </a:p>
          <a:p>
            <a:pPr marL="190500" lvl="1" algn="ctr">
              <a:spcBef>
                <a:spcPct val="20000"/>
              </a:spcBef>
              <a:buFont typeface="Arial" charset="0"/>
              <a:buNone/>
            </a:pPr>
            <a:endParaRPr lang="en-GB" sz="2000" dirty="0">
              <a:solidFill>
                <a:srgbClr val="002060"/>
              </a:solidFill>
              <a:latin typeface="Roboto" panose="02000000000000000000" pitchFamily="2" charset="0"/>
              <a:ea typeface="Roboto" panose="02000000000000000000" pitchFamily="2" charset="0"/>
              <a:cs typeface="Roboto" panose="02000000000000000000" pitchFamily="2" charset="0"/>
            </a:endParaRPr>
          </a:p>
          <a:p>
            <a:pPr marL="190500" lvl="1" algn="ctr">
              <a:spcBef>
                <a:spcPct val="20000"/>
              </a:spcBef>
            </a:pPr>
            <a:r>
              <a:rPr lang="en-GB" sz="2000" dirty="0">
                <a:solidFill>
                  <a:srgbClr val="002060"/>
                </a:solidFill>
                <a:latin typeface="Roboto" panose="02000000000000000000" pitchFamily="2" charset="0"/>
                <a:ea typeface="Roboto" panose="02000000000000000000" pitchFamily="2" charset="0"/>
                <a:cs typeface="Roboto" panose="02000000000000000000" pitchFamily="2" charset="0"/>
              </a:rPr>
              <a:t>Dedicated receiver with neck loop and charging facility</a:t>
            </a:r>
          </a:p>
          <a:p>
            <a:pPr marL="190500" lvl="1" algn="ctr">
              <a:spcBef>
                <a:spcPct val="20000"/>
              </a:spcBef>
              <a:buFont typeface="Arial" charset="0"/>
              <a:buNone/>
            </a:pPr>
            <a:endParaRPr lang="en-GB" sz="2000" dirty="0">
              <a:solidFill>
                <a:srgbClr val="002060"/>
              </a:solidFill>
              <a:latin typeface="Roboto" panose="02000000000000000000" pitchFamily="2" charset="0"/>
              <a:ea typeface="Roboto" panose="02000000000000000000" pitchFamily="2" charset="0"/>
              <a:cs typeface="Roboto" panose="02000000000000000000" pitchFamily="2" charset="0"/>
            </a:endParaRPr>
          </a:p>
          <a:p>
            <a:pPr marL="190500" lvl="1" algn="ctr">
              <a:spcBef>
                <a:spcPct val="20000"/>
              </a:spcBef>
              <a:buFont typeface="Arial" charset="0"/>
              <a:buNone/>
            </a:pPr>
            <a:r>
              <a:rPr lang="en-GB" sz="2000" dirty="0">
                <a:solidFill>
                  <a:srgbClr val="002060"/>
                </a:solidFill>
                <a:latin typeface="Roboto" panose="02000000000000000000" pitchFamily="2" charset="0"/>
                <a:ea typeface="Roboto" panose="02000000000000000000" pitchFamily="2" charset="0"/>
                <a:cs typeface="Roboto" panose="02000000000000000000" pitchFamily="2" charset="0"/>
              </a:rPr>
              <a:t>Hearing aid telecoil receiver</a:t>
            </a:r>
          </a:p>
          <a:p>
            <a:pPr marL="190500" lvl="1" algn="ctr">
              <a:spcBef>
                <a:spcPct val="20000"/>
              </a:spcBef>
              <a:buFont typeface="Arial" charset="0"/>
              <a:buNone/>
            </a:pPr>
            <a:endParaRPr lang="en-GB" sz="2000" dirty="0">
              <a:solidFill>
                <a:srgbClr val="002060"/>
              </a:solidFill>
              <a:latin typeface="Roboto" panose="02000000000000000000" pitchFamily="2" charset="0"/>
              <a:ea typeface="Roboto" panose="02000000000000000000" pitchFamily="2" charset="0"/>
              <a:cs typeface="Roboto" panose="02000000000000000000" pitchFamily="2" charset="0"/>
            </a:endParaRPr>
          </a:p>
          <a:p>
            <a:pPr marL="190500" lvl="1" algn="ctr">
              <a:spcBef>
                <a:spcPct val="20000"/>
              </a:spcBef>
              <a:buFont typeface="Arial" charset="0"/>
              <a:buNone/>
            </a:pPr>
            <a:r>
              <a:rPr lang="en-GB" sz="2000" dirty="0">
                <a:solidFill>
                  <a:srgbClr val="002060"/>
                </a:solidFill>
                <a:latin typeface="Roboto" panose="02000000000000000000" pitchFamily="2" charset="0"/>
                <a:ea typeface="Roboto" panose="02000000000000000000" pitchFamily="2" charset="0"/>
                <a:cs typeface="Roboto" panose="02000000000000000000" pitchFamily="2" charset="0"/>
              </a:rPr>
              <a:t>Sound direct to the ear</a:t>
            </a:r>
          </a:p>
        </p:txBody>
      </p:sp>
      <p:sp>
        <p:nvSpPr>
          <p:cNvPr id="8" name="Isosceles Triangle 7">
            <a:extLst>
              <a:ext uri="{FF2B5EF4-FFF2-40B4-BE49-F238E27FC236}">
                <a16:creationId xmlns:a16="http://schemas.microsoft.com/office/drawing/2014/main" id="{AFDB12E3-9B43-920F-E12F-D00D720A4D9A}"/>
              </a:ext>
            </a:extLst>
          </p:cNvPr>
          <p:cNvSpPr/>
          <p:nvPr/>
        </p:nvSpPr>
        <p:spPr>
          <a:xfrm rot="10800000">
            <a:off x="3458812" y="2142198"/>
            <a:ext cx="431800" cy="360363"/>
          </a:xfrm>
          <a:prstGeom prst="triangle">
            <a:avLst/>
          </a:prstGeom>
          <a:solidFill>
            <a:srgbClr val="A5A5A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1B0B3C28-FF5F-6F39-3B4B-B2F5B666C2E2}"/>
              </a:ext>
            </a:extLst>
          </p:cNvPr>
          <p:cNvSpPr/>
          <p:nvPr/>
        </p:nvSpPr>
        <p:spPr>
          <a:xfrm rot="10800000">
            <a:off x="3458812" y="2904198"/>
            <a:ext cx="431800" cy="360363"/>
          </a:xfrm>
          <a:prstGeom prst="triangle">
            <a:avLst/>
          </a:prstGeom>
          <a:solidFill>
            <a:srgbClr val="A5A5A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Isosceles Triangle 10">
            <a:extLst>
              <a:ext uri="{FF2B5EF4-FFF2-40B4-BE49-F238E27FC236}">
                <a16:creationId xmlns:a16="http://schemas.microsoft.com/office/drawing/2014/main" id="{7BAFA400-F3DA-982E-07AD-5929206F8E0A}"/>
              </a:ext>
            </a:extLst>
          </p:cNvPr>
          <p:cNvSpPr/>
          <p:nvPr/>
        </p:nvSpPr>
        <p:spPr>
          <a:xfrm rot="10800000">
            <a:off x="3454309" y="3942432"/>
            <a:ext cx="431800" cy="360363"/>
          </a:xfrm>
          <a:prstGeom prst="triangle">
            <a:avLst/>
          </a:prstGeom>
          <a:solidFill>
            <a:srgbClr val="A5A5A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9A45E0FC-69CE-F783-4727-AF053359DC5E}"/>
              </a:ext>
            </a:extLst>
          </p:cNvPr>
          <p:cNvSpPr/>
          <p:nvPr/>
        </p:nvSpPr>
        <p:spPr>
          <a:xfrm rot="10800000">
            <a:off x="3458812" y="4636814"/>
            <a:ext cx="431800" cy="360363"/>
          </a:xfrm>
          <a:prstGeom prst="triangle">
            <a:avLst/>
          </a:prstGeom>
          <a:solidFill>
            <a:srgbClr val="A5A5A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Right Arrow 21">
            <a:extLst>
              <a:ext uri="{FF2B5EF4-FFF2-40B4-BE49-F238E27FC236}">
                <a16:creationId xmlns:a16="http://schemas.microsoft.com/office/drawing/2014/main" id="{17569FE9-EF82-29CC-C5A8-E547761493C4}"/>
              </a:ext>
            </a:extLst>
          </p:cNvPr>
          <p:cNvSpPr/>
          <p:nvPr/>
        </p:nvSpPr>
        <p:spPr>
          <a:xfrm rot="4488283">
            <a:off x="9364943" y="2143206"/>
            <a:ext cx="627062" cy="471487"/>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Right Arrow 23">
            <a:extLst>
              <a:ext uri="{FF2B5EF4-FFF2-40B4-BE49-F238E27FC236}">
                <a16:creationId xmlns:a16="http://schemas.microsoft.com/office/drawing/2014/main" id="{3A78B3A4-96F9-7FC3-0F9A-857E528CA85F}"/>
              </a:ext>
            </a:extLst>
          </p:cNvPr>
          <p:cNvSpPr/>
          <p:nvPr/>
        </p:nvSpPr>
        <p:spPr>
          <a:xfrm rot="10016762">
            <a:off x="10574425" y="1878726"/>
            <a:ext cx="627063" cy="471488"/>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ight Arrow 24">
            <a:extLst>
              <a:ext uri="{FF2B5EF4-FFF2-40B4-BE49-F238E27FC236}">
                <a16:creationId xmlns:a16="http://schemas.microsoft.com/office/drawing/2014/main" id="{B516EF94-F817-E164-75A7-9A60A85E6BEC}"/>
              </a:ext>
            </a:extLst>
          </p:cNvPr>
          <p:cNvSpPr/>
          <p:nvPr/>
        </p:nvSpPr>
        <p:spPr>
          <a:xfrm rot="19567989">
            <a:off x="6160384" y="5389905"/>
            <a:ext cx="630238" cy="471488"/>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ight Arrow 25">
            <a:extLst>
              <a:ext uri="{FF2B5EF4-FFF2-40B4-BE49-F238E27FC236}">
                <a16:creationId xmlns:a16="http://schemas.microsoft.com/office/drawing/2014/main" id="{EF3A54C9-EA4B-E9FF-1053-BD278947457C}"/>
              </a:ext>
            </a:extLst>
          </p:cNvPr>
          <p:cNvSpPr/>
          <p:nvPr/>
        </p:nvSpPr>
        <p:spPr>
          <a:xfrm rot="15043530">
            <a:off x="8709596" y="5550881"/>
            <a:ext cx="627062" cy="473075"/>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Right Arrow 26">
            <a:extLst>
              <a:ext uri="{FF2B5EF4-FFF2-40B4-BE49-F238E27FC236}">
                <a16:creationId xmlns:a16="http://schemas.microsoft.com/office/drawing/2014/main" id="{1B0EFFC1-238F-799F-8C50-99DB9BAD60C5}"/>
              </a:ext>
            </a:extLst>
          </p:cNvPr>
          <p:cNvSpPr/>
          <p:nvPr/>
        </p:nvSpPr>
        <p:spPr>
          <a:xfrm rot="7356062">
            <a:off x="7189753" y="2606643"/>
            <a:ext cx="630238" cy="471488"/>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024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5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25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50"/>
                                        <p:tgtEl>
                                          <p:spTgt spid="8"/>
                                        </p:tgtEl>
                                      </p:cBhvr>
                                    </p:animEffect>
                                  </p:childTnLst>
                                </p:cTn>
                              </p:par>
                              <p:par>
                                <p:cTn id="16" presetID="10" presetClass="exit" presetSubtype="0" fill="hold" grpId="1" nodeType="withEffect">
                                  <p:stCondLst>
                                    <p:cond delay="0"/>
                                  </p:stCondLst>
                                  <p:childTnLst>
                                    <p:animEffect transition="out" filter="fade">
                                      <p:cBhvr>
                                        <p:cTn id="17" dur="250"/>
                                        <p:tgtEl>
                                          <p:spTgt spid="24"/>
                                        </p:tgtEl>
                                      </p:cBhvr>
                                    </p:animEffect>
                                    <p:set>
                                      <p:cBhvr>
                                        <p:cTn id="18" dur="1" fill="hold">
                                          <p:stCondLst>
                                            <p:cond delay="249"/>
                                          </p:stCondLst>
                                        </p:cTn>
                                        <p:tgtEl>
                                          <p:spTgt spid="2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5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250"/>
                                        <p:tgtEl>
                                          <p:spTgt spid="2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250"/>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250"/>
                                        <p:tgtEl>
                                          <p:spTgt spid="1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fade">
                                      <p:cBhvr>
                                        <p:cTn id="37" dur="250"/>
                                        <p:tgtEl>
                                          <p:spTgt spid="5">
                                            <p:txEl>
                                              <p:pRg st="4" end="4"/>
                                            </p:txEl>
                                          </p:spTgt>
                                        </p:tgtEl>
                                      </p:cBhvr>
                                    </p:animEffect>
                                  </p:childTnLst>
                                </p:cTn>
                              </p:par>
                              <p:par>
                                <p:cTn id="38" presetID="10" presetClass="exit" presetSubtype="0" fill="hold" grpId="1" nodeType="withEffect">
                                  <p:stCondLst>
                                    <p:cond delay="0"/>
                                  </p:stCondLst>
                                  <p:childTnLst>
                                    <p:animEffect transition="out" filter="fade">
                                      <p:cBhvr>
                                        <p:cTn id="39" dur="250"/>
                                        <p:tgtEl>
                                          <p:spTgt spid="25"/>
                                        </p:tgtEl>
                                      </p:cBhvr>
                                    </p:animEffect>
                                    <p:set>
                                      <p:cBhvr>
                                        <p:cTn id="40" dur="1" fill="hold">
                                          <p:stCondLst>
                                            <p:cond delay="249"/>
                                          </p:stCondLst>
                                        </p:cTn>
                                        <p:tgtEl>
                                          <p:spTgt spid="25"/>
                                        </p:tgtEl>
                                        <p:attrNameLst>
                                          <p:attrName>style.visibility</p:attrName>
                                        </p:attrNameLst>
                                      </p:cBhvr>
                                      <p:to>
                                        <p:strVal val="hidden"/>
                                      </p:to>
                                    </p:set>
                                  </p:childTnLst>
                                </p:cTn>
                              </p:par>
                              <p:par>
                                <p:cTn id="41" presetID="10"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250"/>
                                        <p:tgtEl>
                                          <p:spTgt spid="2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25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250"/>
                                        <p:tgtEl>
                                          <p:spTgt spid="1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6" end="6"/>
                                            </p:txEl>
                                          </p:spTgt>
                                        </p:tgtEl>
                                        <p:attrNameLst>
                                          <p:attrName>style.visibility</p:attrName>
                                        </p:attrNameLst>
                                      </p:cBhvr>
                                      <p:to>
                                        <p:strVal val="visible"/>
                                      </p:to>
                                    </p:set>
                                    <p:animEffect transition="in" filter="fade">
                                      <p:cBhvr>
                                        <p:cTn id="54" dur="250"/>
                                        <p:tgtEl>
                                          <p:spTgt spid="5">
                                            <p:txEl>
                                              <p:pRg st="6" end="6"/>
                                            </p:txEl>
                                          </p:spTgt>
                                        </p:tgtEl>
                                      </p:cBhvr>
                                    </p:animEffect>
                                  </p:childTnLst>
                                </p:cTn>
                              </p:par>
                              <p:par>
                                <p:cTn id="55" presetID="10" presetClass="exit" presetSubtype="0" fill="hold" grpId="1" nodeType="withEffect">
                                  <p:stCondLst>
                                    <p:cond delay="0"/>
                                  </p:stCondLst>
                                  <p:childTnLst>
                                    <p:animEffect transition="out" filter="fade">
                                      <p:cBhvr>
                                        <p:cTn id="56" dur="250"/>
                                        <p:tgtEl>
                                          <p:spTgt spid="28"/>
                                        </p:tgtEl>
                                      </p:cBhvr>
                                    </p:animEffect>
                                    <p:set>
                                      <p:cBhvr>
                                        <p:cTn id="57" dur="1" fill="hold">
                                          <p:stCondLst>
                                            <p:cond delay="249"/>
                                          </p:stCondLst>
                                        </p:cTn>
                                        <p:tgtEl>
                                          <p:spTgt spid="28"/>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250"/>
                                        <p:tgtEl>
                                          <p:spTgt spid="26"/>
                                        </p:tgtEl>
                                      </p:cBhvr>
                                    </p:animEffect>
                                    <p:set>
                                      <p:cBhvr>
                                        <p:cTn id="60" dur="1" fill="hold">
                                          <p:stCondLst>
                                            <p:cond delay="249"/>
                                          </p:stCondLst>
                                        </p:cTn>
                                        <p:tgtEl>
                                          <p:spTgt spid="26"/>
                                        </p:tgtEl>
                                        <p:attrNameLst>
                                          <p:attrName>style.visibility</p:attrName>
                                        </p:attrNameLst>
                                      </p:cBhvr>
                                      <p:to>
                                        <p:strVal val="hidden"/>
                                      </p:to>
                                    </p:set>
                                  </p:childTnLst>
                                </p:cTn>
                              </p:par>
                              <p:par>
                                <p:cTn id="61" presetID="10"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250"/>
                                        <p:tgtEl>
                                          <p:spTgt spid="27"/>
                                        </p:tgtEl>
                                      </p:cBhvr>
                                    </p:animEffect>
                                  </p:childTnLst>
                                </p:cTn>
                              </p:par>
                              <p:par>
                                <p:cTn id="64" presetID="10" presetClass="exit" presetSubtype="0" fill="hold" grpId="1" nodeType="withEffect">
                                  <p:stCondLst>
                                    <p:cond delay="0"/>
                                  </p:stCondLst>
                                  <p:childTnLst>
                                    <p:animEffect transition="out" filter="fade">
                                      <p:cBhvr>
                                        <p:cTn id="65" dur="250"/>
                                        <p:tgtEl>
                                          <p:spTgt spid="27"/>
                                        </p:tgtEl>
                                      </p:cBhvr>
                                    </p:animEffect>
                                    <p:set>
                                      <p:cBhvr>
                                        <p:cTn id="66" dur="1" fill="hold">
                                          <p:stCondLst>
                                            <p:cond delay="249"/>
                                          </p:stCondLst>
                                        </p:cTn>
                                        <p:tgtEl>
                                          <p:spTgt spid="27"/>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5">
                                            <p:txEl>
                                              <p:pRg st="8" end="8"/>
                                            </p:txEl>
                                          </p:spTgt>
                                        </p:tgtEl>
                                        <p:attrNameLst>
                                          <p:attrName>style.visibility</p:attrName>
                                        </p:attrNameLst>
                                      </p:cBhvr>
                                      <p:to>
                                        <p:strVal val="visible"/>
                                      </p:to>
                                    </p:set>
                                    <p:animEffect transition="in" filter="fade">
                                      <p:cBhvr>
                                        <p:cTn id="69" dur="25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8" grpId="0" uiExpand="1" animBg="1"/>
      <p:bldP spid="9" grpId="0" uiExpand="1" animBg="1"/>
      <p:bldP spid="11" grpId="0" uiExpand="1" animBg="1"/>
      <p:bldP spid="12" grpId="0" uiExpand="1" animBg="1"/>
      <p:bldP spid="24" grpId="0" uiExpand="1" animBg="1"/>
      <p:bldP spid="24" grpId="1" uiExpand="1" animBg="1"/>
      <p:bldP spid="25" grpId="0" uiExpand="1" animBg="1"/>
      <p:bldP spid="25" grpId="1" uiExpand="1" animBg="1"/>
      <p:bldP spid="26" grpId="0" uiExpand="1" animBg="1"/>
      <p:bldP spid="26" grpId="1" uiExpand="1" animBg="1"/>
      <p:bldP spid="27" grpId="0" uiExpand="1" animBg="1"/>
      <p:bldP spid="27" grpId="1" animBg="1"/>
      <p:bldP spid="28" grpId="0" animBg="1"/>
      <p:bldP spid="2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7155E-2C0A-65F8-3207-E22EBDAF9D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A6A4E-5D50-5C15-89B9-ADF39140D2F9}"/>
              </a:ext>
            </a:extLst>
          </p:cNvPr>
          <p:cNvSpPr>
            <a:spLocks noGrp="1"/>
          </p:cNvSpPr>
          <p:nvPr>
            <p:ph type="title"/>
          </p:nvPr>
        </p:nvSpPr>
        <p:spPr/>
        <p:txBody>
          <a:bodyPr/>
          <a:lstStyle/>
          <a:p>
            <a:r>
              <a:rPr lang="en-US" dirty="0">
                <a:latin typeface="Aptos ExtraBold" panose="020B0004020202020204" pitchFamily="34" charset="0"/>
              </a:rPr>
              <a:t>In 2026, ALL Technologies have Pro’s and Con’s</a:t>
            </a:r>
          </a:p>
        </p:txBody>
      </p:sp>
      <p:graphicFrame>
        <p:nvGraphicFramePr>
          <p:cNvPr id="6" name="Content Placeholder 4">
            <a:extLst>
              <a:ext uri="{FF2B5EF4-FFF2-40B4-BE49-F238E27FC236}">
                <a16:creationId xmlns:a16="http://schemas.microsoft.com/office/drawing/2014/main" id="{FF501225-6A25-F0CC-68D0-563163A6FE9A}"/>
              </a:ext>
            </a:extLst>
          </p:cNvPr>
          <p:cNvGraphicFramePr>
            <a:graphicFrameLocks/>
          </p:cNvGraphicFramePr>
          <p:nvPr>
            <p:extLst>
              <p:ext uri="{D42A27DB-BD31-4B8C-83A1-F6EECF244321}">
                <p14:modId xmlns:p14="http://schemas.microsoft.com/office/powerpoint/2010/main" val="3492313997"/>
              </p:ext>
            </p:extLst>
          </p:nvPr>
        </p:nvGraphicFramePr>
        <p:xfrm>
          <a:off x="519112" y="1635485"/>
          <a:ext cx="11153775" cy="4101380"/>
        </p:xfrm>
        <a:graphic>
          <a:graphicData uri="http://schemas.openxmlformats.org/drawingml/2006/table">
            <a:tbl>
              <a:tblPr firstRow="1" bandRow="1"/>
              <a:tblGrid>
                <a:gridCol w="3805305">
                  <a:extLst>
                    <a:ext uri="{9D8B030D-6E8A-4147-A177-3AD203B41FA5}">
                      <a16:colId xmlns:a16="http://schemas.microsoft.com/office/drawing/2014/main" val="20000"/>
                    </a:ext>
                  </a:extLst>
                </a:gridCol>
                <a:gridCol w="1449837">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60967">
                  <a:extLst>
                    <a:ext uri="{9D8B030D-6E8A-4147-A177-3AD203B41FA5}">
                      <a16:colId xmlns:a16="http://schemas.microsoft.com/office/drawing/2014/main" val="20003"/>
                    </a:ext>
                  </a:extLst>
                </a:gridCol>
                <a:gridCol w="1456661">
                  <a:extLst>
                    <a:ext uri="{9D8B030D-6E8A-4147-A177-3AD203B41FA5}">
                      <a16:colId xmlns:a16="http://schemas.microsoft.com/office/drawing/2014/main" val="20004"/>
                    </a:ext>
                  </a:extLst>
                </a:gridCol>
                <a:gridCol w="1709405">
                  <a:extLst>
                    <a:ext uri="{9D8B030D-6E8A-4147-A177-3AD203B41FA5}">
                      <a16:colId xmlns:a16="http://schemas.microsoft.com/office/drawing/2014/main" val="720185959"/>
                    </a:ext>
                  </a:extLst>
                </a:gridCol>
              </a:tblGrid>
              <a:tr h="58465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endParaRPr lang="en-GB"/>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dirty="0"/>
                        <a:t>Hearing Loop</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dirty="0"/>
                        <a:t>Infrared</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dirty="0"/>
                        <a:t>RF</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err="1"/>
                        <a:t>WiFi</a:t>
                      </a:r>
                      <a:endParaRPr lang="en-GB"/>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dirty="0"/>
                        <a:t>Auracast</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0000"/>
                  </a:ext>
                </a:extLst>
              </a:tr>
              <a:tr h="5846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dirty="0"/>
                        <a:t>Direct to hearing aid (no receivers)</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u="none" strike="noStrike" cap="none" normalizeH="0" baseline="0" dirty="0">
                        <a:ln>
                          <a:noFill/>
                        </a:ln>
                        <a:effectLst/>
                        <a:latin typeface="Wingdings 2"/>
                        <a:sym typeface="Wingdings 2"/>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sz="1800" u="none" strike="noStrike" cap="none" normalizeH="0" baseline="0" dirty="0">
                        <a:ln>
                          <a:noFill/>
                        </a:ln>
                        <a:effectLst/>
                        <a:latin typeface="Wingdings 2"/>
                        <a:sym typeface="Wingdings 2"/>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sz="1800" u="none" strike="noStrike" cap="none" normalizeH="0" baseline="0" dirty="0">
                        <a:ln>
                          <a:noFill/>
                        </a:ln>
                        <a:effectLst/>
                        <a:latin typeface="Wingdings 2"/>
                        <a:sym typeface="Wingdings 2"/>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800" u="none" strike="noStrike" cap="none" normalizeH="0" baseline="0" dirty="0">
                        <a:ln>
                          <a:noFill/>
                        </a:ln>
                        <a:effectLst/>
                        <a:latin typeface="Wingdings 2"/>
                        <a:sym typeface="Wingdings 2"/>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u="none" strike="noStrike" cap="none" normalizeH="0" baseline="0" dirty="0">
                        <a:ln>
                          <a:noFill/>
                        </a:ln>
                        <a:effectLst/>
                        <a:latin typeface="Wingdings 2"/>
                        <a:sym typeface="Wingdings 2"/>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1"/>
                  </a:ext>
                </a:extLst>
              </a:tr>
              <a:tr h="5846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dirty="0"/>
                        <a:t>No user</a:t>
                      </a:r>
                      <a:r>
                        <a:rPr lang="en-GB" baseline="0" dirty="0"/>
                        <a:t> request/staff management</a:t>
                      </a: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dirty="0"/>
                        <a:t>In part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2"/>
                  </a:ext>
                </a:extLst>
              </a:tr>
              <a:tr h="42683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dirty="0"/>
                        <a:t>Suitable for transient use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dirty="0"/>
                        <a:t>WIP</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3"/>
                  </a:ext>
                </a:extLst>
              </a:tr>
              <a:tr h="42683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dirty="0"/>
                        <a:t>Easy and cheap to install</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4"/>
                  </a:ext>
                </a:extLst>
              </a:tr>
              <a:tr h="42683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dirty="0"/>
                        <a:t>Privacy / Confidentiality</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US"/>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US"/>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US"/>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5"/>
                  </a:ext>
                </a:extLst>
              </a:tr>
              <a:tr h="58465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dirty="0"/>
                        <a:t>User is required to bring own device (smart phone)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6"/>
                  </a:ext>
                </a:extLst>
              </a:tr>
              <a:tr h="42683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dirty="0"/>
                        <a:t>Low latency Audio (&lt; 10 </a:t>
                      </a:r>
                      <a:r>
                        <a:rPr lang="en-GB" dirty="0" err="1"/>
                        <a:t>ms</a:t>
                      </a:r>
                      <a:r>
                        <a:rPr lang="en-GB" dirty="0"/>
                        <a: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kumimoji="0" lang="en-GB" dirty="0"/>
                        <a:t>60-120 </a:t>
                      </a:r>
                      <a:r>
                        <a:rPr kumimoji="0" lang="en-GB" dirty="0" err="1"/>
                        <a:t>ms</a:t>
                      </a:r>
                      <a:endParaRPr lang="en-GB"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dirty="0">
                          <a:latin typeface="Roboto" panose="02000000000000000000" pitchFamily="2" charset="0"/>
                          <a:ea typeface="Roboto" panose="02000000000000000000" pitchFamily="2" charset="0"/>
                          <a:cs typeface="Roboto" panose="02000000000000000000" pitchFamily="2" charset="0"/>
                        </a:rPr>
                        <a:t>&lt;40ms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7"/>
                  </a:ext>
                </a:extLst>
              </a:tr>
            </a:tbl>
          </a:graphicData>
        </a:graphic>
      </p:graphicFrame>
      <p:pic>
        <p:nvPicPr>
          <p:cNvPr id="7" name="Graphic 6" descr="Checkmark with solid fill">
            <a:extLst>
              <a:ext uri="{FF2B5EF4-FFF2-40B4-BE49-F238E27FC236}">
                <a16:creationId xmlns:a16="http://schemas.microsoft.com/office/drawing/2014/main" id="{47A806E6-900B-146E-072A-0FCECC92A0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97480" y="2305931"/>
            <a:ext cx="371607" cy="371607"/>
          </a:xfrm>
          <a:prstGeom prst="rect">
            <a:avLst/>
          </a:prstGeom>
        </p:spPr>
      </p:pic>
      <p:pic>
        <p:nvPicPr>
          <p:cNvPr id="10" name="Graphic 9" descr="Checkmark with solid fill">
            <a:extLst>
              <a:ext uri="{FF2B5EF4-FFF2-40B4-BE49-F238E27FC236}">
                <a16:creationId xmlns:a16="http://schemas.microsoft.com/office/drawing/2014/main" id="{774F8BFE-A3CB-A9F9-52A8-AEFE69B8A8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97479" y="2890478"/>
            <a:ext cx="371607" cy="371607"/>
          </a:xfrm>
          <a:prstGeom prst="rect">
            <a:avLst/>
          </a:prstGeom>
        </p:spPr>
      </p:pic>
      <p:pic>
        <p:nvPicPr>
          <p:cNvPr id="13" name="Graphic 12" descr="Checkmark with solid fill">
            <a:extLst>
              <a:ext uri="{FF2B5EF4-FFF2-40B4-BE49-F238E27FC236}">
                <a16:creationId xmlns:a16="http://schemas.microsoft.com/office/drawing/2014/main" id="{B82797AE-99D2-4FBD-CCA0-40BE4C944E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97480" y="3412397"/>
            <a:ext cx="371607" cy="371607"/>
          </a:xfrm>
          <a:prstGeom prst="rect">
            <a:avLst/>
          </a:prstGeom>
        </p:spPr>
      </p:pic>
      <p:pic>
        <p:nvPicPr>
          <p:cNvPr id="14" name="Graphic 13" descr="Checkmark with solid fill">
            <a:extLst>
              <a:ext uri="{FF2B5EF4-FFF2-40B4-BE49-F238E27FC236}">
                <a16:creationId xmlns:a16="http://schemas.microsoft.com/office/drawing/2014/main" id="{92886AED-A19E-719E-C022-7A03EBE1DB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97479" y="4247464"/>
            <a:ext cx="371607" cy="371607"/>
          </a:xfrm>
          <a:prstGeom prst="rect">
            <a:avLst/>
          </a:prstGeom>
        </p:spPr>
      </p:pic>
      <p:pic>
        <p:nvPicPr>
          <p:cNvPr id="15" name="Graphic 14" descr="Checkmark with solid fill">
            <a:extLst>
              <a:ext uri="{FF2B5EF4-FFF2-40B4-BE49-F238E27FC236}">
                <a16:creationId xmlns:a16="http://schemas.microsoft.com/office/drawing/2014/main" id="{792FFAC9-4473-2410-29B2-76DF682806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97479" y="5322615"/>
            <a:ext cx="371607" cy="371607"/>
          </a:xfrm>
          <a:prstGeom prst="rect">
            <a:avLst/>
          </a:prstGeom>
        </p:spPr>
      </p:pic>
      <p:pic>
        <p:nvPicPr>
          <p:cNvPr id="16" name="Graphic 15" descr="Checkmark with solid fill">
            <a:extLst>
              <a:ext uri="{FF2B5EF4-FFF2-40B4-BE49-F238E27FC236}">
                <a16:creationId xmlns:a16="http://schemas.microsoft.com/office/drawing/2014/main" id="{D24C9BB7-FD89-84D7-B24F-E8CB813036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8575" y="2305930"/>
            <a:ext cx="371607" cy="371607"/>
          </a:xfrm>
          <a:prstGeom prst="rect">
            <a:avLst/>
          </a:prstGeom>
        </p:spPr>
      </p:pic>
      <p:pic>
        <p:nvPicPr>
          <p:cNvPr id="17" name="Graphic 16" descr="Checkmark with solid fill">
            <a:extLst>
              <a:ext uri="{FF2B5EF4-FFF2-40B4-BE49-F238E27FC236}">
                <a16:creationId xmlns:a16="http://schemas.microsoft.com/office/drawing/2014/main" id="{F15606EA-36C1-621C-C45D-B6365F34CB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8575" y="4247463"/>
            <a:ext cx="371607" cy="371607"/>
          </a:xfrm>
          <a:prstGeom prst="rect">
            <a:avLst/>
          </a:prstGeom>
        </p:spPr>
      </p:pic>
      <p:pic>
        <p:nvPicPr>
          <p:cNvPr id="18" name="Graphic 17" descr="Checkmark with solid fill">
            <a:extLst>
              <a:ext uri="{FF2B5EF4-FFF2-40B4-BE49-F238E27FC236}">
                <a16:creationId xmlns:a16="http://schemas.microsoft.com/office/drawing/2014/main" id="{08E78486-9D1A-A822-8AA3-D92B092173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8575" y="3850805"/>
            <a:ext cx="371607" cy="371607"/>
          </a:xfrm>
          <a:prstGeom prst="rect">
            <a:avLst/>
          </a:prstGeom>
        </p:spPr>
      </p:pic>
      <p:pic>
        <p:nvPicPr>
          <p:cNvPr id="19" name="Graphic 18" descr="Checkmark with solid fill">
            <a:extLst>
              <a:ext uri="{FF2B5EF4-FFF2-40B4-BE49-F238E27FC236}">
                <a16:creationId xmlns:a16="http://schemas.microsoft.com/office/drawing/2014/main" id="{24994F9A-D336-D72F-C31F-A63F8EB6C4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04136" y="3850805"/>
            <a:ext cx="371607" cy="371607"/>
          </a:xfrm>
          <a:prstGeom prst="rect">
            <a:avLst/>
          </a:prstGeom>
        </p:spPr>
      </p:pic>
      <p:pic>
        <p:nvPicPr>
          <p:cNvPr id="20" name="Graphic 19" descr="Checkmark with solid fill">
            <a:extLst>
              <a:ext uri="{FF2B5EF4-FFF2-40B4-BE49-F238E27FC236}">
                <a16:creationId xmlns:a16="http://schemas.microsoft.com/office/drawing/2014/main" id="{CE83E61C-EDC9-6436-CC84-25615AD471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04137" y="4247464"/>
            <a:ext cx="371607" cy="371607"/>
          </a:xfrm>
          <a:prstGeom prst="rect">
            <a:avLst/>
          </a:prstGeom>
        </p:spPr>
      </p:pic>
      <p:pic>
        <p:nvPicPr>
          <p:cNvPr id="21" name="Graphic 20" descr="Checkmark with solid fill">
            <a:extLst>
              <a:ext uri="{FF2B5EF4-FFF2-40B4-BE49-F238E27FC236}">
                <a16:creationId xmlns:a16="http://schemas.microsoft.com/office/drawing/2014/main" id="{F362ADEC-8701-D1FB-1C9B-A243287E31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04136" y="2890477"/>
            <a:ext cx="371607" cy="371607"/>
          </a:xfrm>
          <a:prstGeom prst="rect">
            <a:avLst/>
          </a:prstGeom>
        </p:spPr>
      </p:pic>
      <p:pic>
        <p:nvPicPr>
          <p:cNvPr id="22" name="Graphic 21" descr="Checkmark with solid fill">
            <a:extLst>
              <a:ext uri="{FF2B5EF4-FFF2-40B4-BE49-F238E27FC236}">
                <a16:creationId xmlns:a16="http://schemas.microsoft.com/office/drawing/2014/main" id="{7FE9918B-D17C-22BE-1FD6-CAC8EF1191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94958" y="3850805"/>
            <a:ext cx="371607" cy="371607"/>
          </a:xfrm>
          <a:prstGeom prst="rect">
            <a:avLst/>
          </a:prstGeom>
        </p:spPr>
      </p:pic>
      <p:pic>
        <p:nvPicPr>
          <p:cNvPr id="23" name="Graphic 22" descr="Checkmark with solid fill">
            <a:extLst>
              <a:ext uri="{FF2B5EF4-FFF2-40B4-BE49-F238E27FC236}">
                <a16:creationId xmlns:a16="http://schemas.microsoft.com/office/drawing/2014/main" id="{DCD71B38-8771-5B74-26E1-E50E5F8136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75342" y="3850806"/>
            <a:ext cx="371607" cy="371607"/>
          </a:xfrm>
          <a:prstGeom prst="rect">
            <a:avLst/>
          </a:prstGeom>
        </p:spPr>
      </p:pic>
      <p:pic>
        <p:nvPicPr>
          <p:cNvPr id="29" name="Graphic 28" descr="Checkmark with solid fill">
            <a:extLst>
              <a:ext uri="{FF2B5EF4-FFF2-40B4-BE49-F238E27FC236}">
                <a16:creationId xmlns:a16="http://schemas.microsoft.com/office/drawing/2014/main" id="{0848ACF5-A79E-61B6-7C21-349457AFE8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96218" y="4247463"/>
            <a:ext cx="371607" cy="371607"/>
          </a:xfrm>
          <a:prstGeom prst="rect">
            <a:avLst/>
          </a:prstGeom>
        </p:spPr>
      </p:pic>
      <p:pic>
        <p:nvPicPr>
          <p:cNvPr id="30" name="Graphic 29" descr="Checkmark with solid fill">
            <a:extLst>
              <a:ext uri="{FF2B5EF4-FFF2-40B4-BE49-F238E27FC236}">
                <a16:creationId xmlns:a16="http://schemas.microsoft.com/office/drawing/2014/main" id="{092FBAA6-ABB4-6324-96A8-CADA81BC286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96218" y="5322614"/>
            <a:ext cx="371607" cy="371607"/>
          </a:xfrm>
          <a:prstGeom prst="rect">
            <a:avLst/>
          </a:prstGeom>
        </p:spPr>
      </p:pic>
      <p:pic>
        <p:nvPicPr>
          <p:cNvPr id="31" name="Graphic 30" descr="Checkmark with solid fill">
            <a:extLst>
              <a:ext uri="{FF2B5EF4-FFF2-40B4-BE49-F238E27FC236}">
                <a16:creationId xmlns:a16="http://schemas.microsoft.com/office/drawing/2014/main" id="{F17A72F2-7120-C3E4-2F22-4D6FE8FAE0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94958" y="5322614"/>
            <a:ext cx="371607" cy="371607"/>
          </a:xfrm>
          <a:prstGeom prst="rect">
            <a:avLst/>
          </a:prstGeom>
        </p:spPr>
      </p:pic>
      <p:pic>
        <p:nvPicPr>
          <p:cNvPr id="32" name="Graphic 31" descr="Close with solid fill">
            <a:extLst>
              <a:ext uri="{FF2B5EF4-FFF2-40B4-BE49-F238E27FC236}">
                <a16:creationId xmlns:a16="http://schemas.microsoft.com/office/drawing/2014/main" id="{B67B7E78-169A-ED78-7DC4-749C794A9F1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3590" y="2305932"/>
            <a:ext cx="455113" cy="402921"/>
          </a:xfrm>
          <a:prstGeom prst="rect">
            <a:avLst/>
          </a:prstGeom>
        </p:spPr>
      </p:pic>
      <p:pic>
        <p:nvPicPr>
          <p:cNvPr id="33" name="Graphic 32" descr="Close with solid fill">
            <a:extLst>
              <a:ext uri="{FF2B5EF4-FFF2-40B4-BE49-F238E27FC236}">
                <a16:creationId xmlns:a16="http://schemas.microsoft.com/office/drawing/2014/main" id="{207BD7AB-47A0-0BBB-D6EE-0DAB0859E05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3589" y="2890480"/>
            <a:ext cx="455113" cy="402921"/>
          </a:xfrm>
          <a:prstGeom prst="rect">
            <a:avLst/>
          </a:prstGeom>
        </p:spPr>
      </p:pic>
      <p:pic>
        <p:nvPicPr>
          <p:cNvPr id="34" name="Graphic 33" descr="Close with solid fill">
            <a:extLst>
              <a:ext uri="{FF2B5EF4-FFF2-40B4-BE49-F238E27FC236}">
                <a16:creationId xmlns:a16="http://schemas.microsoft.com/office/drawing/2014/main" id="{96E93BAA-5F88-11AB-32AF-CDB41B4A4A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3589" y="3412397"/>
            <a:ext cx="455113" cy="402921"/>
          </a:xfrm>
          <a:prstGeom prst="rect">
            <a:avLst/>
          </a:prstGeom>
        </p:spPr>
      </p:pic>
      <p:pic>
        <p:nvPicPr>
          <p:cNvPr id="35" name="Graphic 34" descr="Close with solid fill">
            <a:extLst>
              <a:ext uri="{FF2B5EF4-FFF2-40B4-BE49-F238E27FC236}">
                <a16:creationId xmlns:a16="http://schemas.microsoft.com/office/drawing/2014/main" id="{FB4E41D8-019F-97A2-E465-B271F405BB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55726" y="3809055"/>
            <a:ext cx="455113" cy="402921"/>
          </a:xfrm>
          <a:prstGeom prst="rect">
            <a:avLst/>
          </a:prstGeom>
        </p:spPr>
      </p:pic>
      <p:pic>
        <p:nvPicPr>
          <p:cNvPr id="36" name="Graphic 35" descr="Close with solid fill">
            <a:extLst>
              <a:ext uri="{FF2B5EF4-FFF2-40B4-BE49-F238E27FC236}">
                <a16:creationId xmlns:a16="http://schemas.microsoft.com/office/drawing/2014/main" id="{056150A3-B509-2B6E-000F-90FD8B977C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11452" y="2305931"/>
            <a:ext cx="455113" cy="402921"/>
          </a:xfrm>
          <a:prstGeom prst="rect">
            <a:avLst/>
          </a:prstGeom>
        </p:spPr>
      </p:pic>
      <p:pic>
        <p:nvPicPr>
          <p:cNvPr id="37" name="Graphic 36" descr="Close with solid fill">
            <a:extLst>
              <a:ext uri="{FF2B5EF4-FFF2-40B4-BE49-F238E27FC236}">
                <a16:creationId xmlns:a16="http://schemas.microsoft.com/office/drawing/2014/main" id="{C10BF173-AA08-F1F7-87AA-348CCAD5E4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20629" y="2305931"/>
            <a:ext cx="455113" cy="402921"/>
          </a:xfrm>
          <a:prstGeom prst="rect">
            <a:avLst/>
          </a:prstGeom>
        </p:spPr>
      </p:pic>
      <p:pic>
        <p:nvPicPr>
          <p:cNvPr id="38" name="Graphic 37" descr="Close with solid fill">
            <a:extLst>
              <a:ext uri="{FF2B5EF4-FFF2-40B4-BE49-F238E27FC236}">
                <a16:creationId xmlns:a16="http://schemas.microsoft.com/office/drawing/2014/main" id="{33838521-8761-1546-FDAF-B75D56A8CF4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11451" y="2890478"/>
            <a:ext cx="455113" cy="402921"/>
          </a:xfrm>
          <a:prstGeom prst="rect">
            <a:avLst/>
          </a:prstGeom>
        </p:spPr>
      </p:pic>
      <p:pic>
        <p:nvPicPr>
          <p:cNvPr id="39" name="Graphic 38" descr="Close with solid fill">
            <a:extLst>
              <a:ext uri="{FF2B5EF4-FFF2-40B4-BE49-F238E27FC236}">
                <a16:creationId xmlns:a16="http://schemas.microsoft.com/office/drawing/2014/main" id="{9107F22C-FDFF-C813-AF55-25C63A82EE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11451" y="3412396"/>
            <a:ext cx="455113" cy="402921"/>
          </a:xfrm>
          <a:prstGeom prst="rect">
            <a:avLst/>
          </a:prstGeom>
        </p:spPr>
      </p:pic>
      <p:pic>
        <p:nvPicPr>
          <p:cNvPr id="40" name="Graphic 39" descr="Close with solid fill">
            <a:extLst>
              <a:ext uri="{FF2B5EF4-FFF2-40B4-BE49-F238E27FC236}">
                <a16:creationId xmlns:a16="http://schemas.microsoft.com/office/drawing/2014/main" id="{D2F1C21A-937E-FE94-A890-8FCFECC9D4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11451" y="4247465"/>
            <a:ext cx="455113" cy="402921"/>
          </a:xfrm>
          <a:prstGeom prst="rect">
            <a:avLst/>
          </a:prstGeom>
        </p:spPr>
      </p:pic>
      <p:pic>
        <p:nvPicPr>
          <p:cNvPr id="41" name="Graphic 40" descr="Close with solid fill">
            <a:extLst>
              <a:ext uri="{FF2B5EF4-FFF2-40B4-BE49-F238E27FC236}">
                <a16:creationId xmlns:a16="http://schemas.microsoft.com/office/drawing/2014/main" id="{9CE5C036-9800-868F-E2DA-28B2E27E3F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20629" y="3401958"/>
            <a:ext cx="455113" cy="402921"/>
          </a:xfrm>
          <a:prstGeom prst="rect">
            <a:avLst/>
          </a:prstGeom>
        </p:spPr>
      </p:pic>
      <p:pic>
        <p:nvPicPr>
          <p:cNvPr id="42" name="Graphic 41" descr="Close with solid fill">
            <a:extLst>
              <a:ext uri="{FF2B5EF4-FFF2-40B4-BE49-F238E27FC236}">
                <a16:creationId xmlns:a16="http://schemas.microsoft.com/office/drawing/2014/main" id="{221A6351-C29B-B620-E1D1-8661FDFD43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55726" y="4779821"/>
            <a:ext cx="455113" cy="402921"/>
          </a:xfrm>
          <a:prstGeom prst="rect">
            <a:avLst/>
          </a:prstGeom>
        </p:spPr>
      </p:pic>
      <p:pic>
        <p:nvPicPr>
          <p:cNvPr id="43" name="Graphic 42" descr="Checkmark with solid fill">
            <a:extLst>
              <a:ext uri="{FF2B5EF4-FFF2-40B4-BE49-F238E27FC236}">
                <a16:creationId xmlns:a16="http://schemas.microsoft.com/office/drawing/2014/main" id="{B66EB6A5-F2C3-700D-1B87-D31E41B38B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4577" y="4789901"/>
            <a:ext cx="371607" cy="371607"/>
          </a:xfrm>
          <a:prstGeom prst="rect">
            <a:avLst/>
          </a:prstGeom>
        </p:spPr>
      </p:pic>
      <p:pic>
        <p:nvPicPr>
          <p:cNvPr id="44" name="Graphic 43" descr="Close with solid fill">
            <a:extLst>
              <a:ext uri="{FF2B5EF4-FFF2-40B4-BE49-F238E27FC236}">
                <a16:creationId xmlns:a16="http://schemas.microsoft.com/office/drawing/2014/main" id="{A02F6AB6-9B9A-C657-8C93-E8C4FCC9CD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29933" y="4798579"/>
            <a:ext cx="455113" cy="402921"/>
          </a:xfrm>
          <a:prstGeom prst="rect">
            <a:avLst/>
          </a:prstGeom>
        </p:spPr>
      </p:pic>
      <p:pic>
        <p:nvPicPr>
          <p:cNvPr id="45" name="Graphic 44" descr="Close with solid fill">
            <a:extLst>
              <a:ext uri="{FF2B5EF4-FFF2-40B4-BE49-F238E27FC236}">
                <a16:creationId xmlns:a16="http://schemas.microsoft.com/office/drawing/2014/main" id="{9C4926E9-E370-DAA8-0581-F7BCE5955E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11451" y="4794958"/>
            <a:ext cx="455113" cy="402921"/>
          </a:xfrm>
          <a:prstGeom prst="rect">
            <a:avLst/>
          </a:prstGeom>
        </p:spPr>
      </p:pic>
      <p:pic>
        <p:nvPicPr>
          <p:cNvPr id="46" name="Graphic 45" descr="Checkmark with solid fill">
            <a:extLst>
              <a:ext uri="{FF2B5EF4-FFF2-40B4-BE49-F238E27FC236}">
                <a16:creationId xmlns:a16="http://schemas.microsoft.com/office/drawing/2014/main" id="{4022907B-9C8A-83CB-5A82-0E4C528A81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04136" y="4798579"/>
            <a:ext cx="371607" cy="371607"/>
          </a:xfrm>
          <a:prstGeom prst="rect">
            <a:avLst/>
          </a:prstGeom>
        </p:spPr>
      </p:pic>
    </p:spTree>
    <p:extLst>
      <p:ext uri="{BB962C8B-B14F-4D97-AF65-F5344CB8AC3E}">
        <p14:creationId xmlns:p14="http://schemas.microsoft.com/office/powerpoint/2010/main" val="237947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7330A-C9B7-FC00-ADA9-29EC8E19679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41E21ED-C87D-D21E-8ED0-1CAB2B5850B7}"/>
              </a:ext>
            </a:extLst>
          </p:cNvPr>
          <p:cNvPicPr>
            <a:picLocks noChangeAspect="1"/>
          </p:cNvPicPr>
          <p:nvPr/>
        </p:nvPicPr>
        <p:blipFill>
          <a:blip r:embed="rId3"/>
          <a:stretch>
            <a:fillRect/>
          </a:stretch>
        </p:blipFill>
        <p:spPr>
          <a:xfrm>
            <a:off x="1599009" y="0"/>
            <a:ext cx="8993981" cy="5995987"/>
          </a:xfrm>
          <a:prstGeom prst="rect">
            <a:avLst/>
          </a:prstGeom>
        </p:spPr>
      </p:pic>
    </p:spTree>
    <p:extLst>
      <p:ext uri="{BB962C8B-B14F-4D97-AF65-F5344CB8AC3E}">
        <p14:creationId xmlns:p14="http://schemas.microsoft.com/office/powerpoint/2010/main" val="1585510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C4BA2-ED59-6E00-51EE-6FF45677CE44}"/>
            </a:ext>
          </a:extLst>
        </p:cNvPr>
        <p:cNvGrpSpPr/>
        <p:nvPr/>
      </p:nvGrpSpPr>
      <p:grpSpPr>
        <a:xfrm>
          <a:off x="0" y="0"/>
          <a:ext cx="0" cy="0"/>
          <a:chOff x="0" y="0"/>
          <a:chExt cx="0" cy="0"/>
        </a:xfrm>
      </p:grpSpPr>
      <p:pic>
        <p:nvPicPr>
          <p:cNvPr id="2" name="Picture 1" descr="Auracast Is Actually Here and It's Not Just About Hearing Loss — Hearing  Health Foundation">
            <a:extLst>
              <a:ext uri="{FF2B5EF4-FFF2-40B4-BE49-F238E27FC236}">
                <a16:creationId xmlns:a16="http://schemas.microsoft.com/office/drawing/2014/main" id="{A24654C4-3952-BE98-9891-731671A4C5D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669151" y="1747776"/>
            <a:ext cx="4770776" cy="336244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33BE6BE-CE90-19A0-6B81-E6D3FA711DAB}"/>
              </a:ext>
            </a:extLst>
          </p:cNvPr>
          <p:cNvSpPr txBox="1"/>
          <p:nvPr/>
        </p:nvSpPr>
        <p:spPr>
          <a:xfrm>
            <a:off x="752073" y="1382285"/>
            <a:ext cx="5545742" cy="4154984"/>
          </a:xfrm>
          <a:prstGeom prst="rect">
            <a:avLst/>
          </a:prstGeom>
          <a:noFill/>
        </p:spPr>
        <p:txBody>
          <a:bodyPr wrap="square" lIns="91440" tIns="45720" rIns="91440" bIns="45720" anchor="t">
            <a:spAutoFit/>
          </a:bodyPr>
          <a:lstStyle/>
          <a:p>
            <a:pPr marL="285750" marR="0" lvl="0" indent="-285750" algn="ctr"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endParaRPr kumimoji="0" lang="en-GB" sz="1600" b="1" i="0" u="none" strike="noStrike" kern="1200" cap="none" spc="0" normalizeH="0" baseline="0" noProof="0" dirty="0">
              <a:ln>
                <a:noFill/>
              </a:ln>
              <a:solidFill>
                <a:srgbClr val="002060"/>
              </a:solidFill>
              <a:effectLst/>
              <a:uLnTx/>
              <a:uFillTx/>
              <a:latin typeface="Aptos" panose="02110004020202020204"/>
              <a:ea typeface="+mn-ea"/>
              <a:cs typeface="+mn-cs"/>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Roboto"/>
                <a:ea typeface="Roboto"/>
                <a:cs typeface="Roboto"/>
              </a:rPr>
              <a:t>True broadcast – one to any within range</a:t>
            </a:r>
            <a:br>
              <a:rPr kumimoji="0" lang="en-GB"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en-GB" sz="1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Roboto"/>
                <a:ea typeface="Roboto"/>
                <a:cs typeface="Roboto"/>
              </a:rPr>
              <a:t>Optimised for audio – low latency, robust</a:t>
            </a: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endParaRPr kumimoji="0" lang="en-GB"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Roboto"/>
                <a:ea typeface="Roboto"/>
                <a:cs typeface="Roboto"/>
              </a:rPr>
              <a:t>Simple connection from any compatible device</a:t>
            </a:r>
          </a:p>
          <a:p>
            <a:pPr marL="457200" marR="0" lvl="0" indent="-45720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endParaRPr kumimoji="0" lang="en-GB" sz="1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Roboto"/>
                <a:ea typeface="Roboto"/>
                <a:cs typeface="Roboto"/>
              </a:rPr>
              <a:t>No bespoke app required </a:t>
            </a:r>
            <a:br>
              <a:rPr kumimoji="0" lang="en-GB"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en-GB" sz="2000" b="0" i="0" u="none" strike="noStrike" kern="1200" cap="none" spc="0" normalizeH="0" baseline="0" noProof="0" dirty="0">
                <a:ln>
                  <a:noFill/>
                </a:ln>
                <a:solidFill>
                  <a:srgbClr val="002060"/>
                </a:solidFill>
                <a:effectLst/>
                <a:uLnTx/>
                <a:uFillTx/>
                <a:latin typeface="Roboto"/>
                <a:ea typeface="Roboto"/>
                <a:cs typeface="Roboto"/>
              </a:rPr>
              <a:t>(once Android / iOS adopt it)</a:t>
            </a:r>
            <a:br>
              <a:rPr kumimoji="0" lang="en-GB"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en-GB" sz="1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Roboto"/>
                <a:ea typeface="Roboto"/>
                <a:cs typeface="Roboto"/>
              </a:rPr>
              <a:t>Will be direct to hearing aid in time</a:t>
            </a:r>
          </a:p>
          <a:p>
            <a:pPr marL="0" marR="0" lvl="0" indent="0" algn="l" defTabSz="457200" rtl="0" eaLnBrk="1" fontAlgn="auto" latinLnBrk="0" hangingPunct="1">
              <a:lnSpc>
                <a:spcPct val="100000"/>
              </a:lnSpc>
              <a:spcBef>
                <a:spcPts val="0"/>
              </a:spcBef>
              <a:spcAft>
                <a:spcPts val="0"/>
              </a:spcAft>
              <a:buClr>
                <a:srgbClr val="44C8F5"/>
              </a:buClr>
              <a:buSzPct val="110000"/>
              <a:buFontTx/>
              <a:buNone/>
              <a:tabLst/>
              <a:defRPr/>
            </a:pPr>
            <a:endParaRPr kumimoji="0" lang="en-GB"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000" b="0" i="0" u="none" strike="noStrike" kern="1200" cap="none" spc="0" normalizeH="0" baseline="0" noProof="0" dirty="0">
                <a:ln>
                  <a:noFill/>
                </a:ln>
                <a:solidFill>
                  <a:srgbClr val="002060"/>
                </a:solidFill>
                <a:effectLst/>
                <a:uLnTx/>
                <a:uFillTx/>
                <a:latin typeface="Roboto"/>
                <a:ea typeface="Roboto"/>
                <a:cs typeface="Roboto"/>
              </a:rPr>
              <a:t>“Unmute your world”</a:t>
            </a:r>
          </a:p>
        </p:txBody>
      </p:sp>
      <p:sp>
        <p:nvSpPr>
          <p:cNvPr id="4" name="Title 1">
            <a:extLst>
              <a:ext uri="{FF2B5EF4-FFF2-40B4-BE49-F238E27FC236}">
                <a16:creationId xmlns:a16="http://schemas.microsoft.com/office/drawing/2014/main" id="{4959831F-1DEA-6D73-E714-30AB86D55D23}"/>
              </a:ext>
            </a:extLst>
          </p:cNvPr>
          <p:cNvSpPr txBox="1">
            <a:spLocks/>
          </p:cNvSpPr>
          <p:nvPr/>
        </p:nvSpPr>
        <p:spPr>
          <a:xfrm>
            <a:off x="945365" y="645230"/>
            <a:ext cx="10301269" cy="514873"/>
          </a:xfrm>
          <a:prstGeom prst="rect">
            <a:avLst/>
          </a:prstGeom>
        </p:spPr>
        <p:txBody>
          <a:bodyPr/>
          <a:lst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latin typeface="Aptos ExtraBold" panose="020B0004020202020204" pitchFamily="34" charset="0"/>
              </a:rPr>
              <a:t>Auracast™ Bluetooth Platform</a:t>
            </a:r>
          </a:p>
        </p:txBody>
      </p:sp>
    </p:spTree>
    <p:extLst>
      <p:ext uri="{BB962C8B-B14F-4D97-AF65-F5344CB8AC3E}">
        <p14:creationId xmlns:p14="http://schemas.microsoft.com/office/powerpoint/2010/main" val="40753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0A957-52FF-D92B-49DE-19F3C569D237}"/>
            </a:ext>
          </a:extLst>
        </p:cNvPr>
        <p:cNvGrpSpPr/>
        <p:nvPr/>
      </p:nvGrpSpPr>
      <p:grpSpPr>
        <a:xfrm>
          <a:off x="0" y="0"/>
          <a:ext cx="0" cy="0"/>
          <a:chOff x="0" y="0"/>
          <a:chExt cx="0" cy="0"/>
        </a:xfrm>
      </p:grpSpPr>
      <p:pic>
        <p:nvPicPr>
          <p:cNvPr id="8" name="Picture 2" descr="Angled top view of 16 unit docking station">
            <a:extLst>
              <a:ext uri="{FF2B5EF4-FFF2-40B4-BE49-F238E27FC236}">
                <a16:creationId xmlns:a16="http://schemas.microsoft.com/office/drawing/2014/main" id="{67B1F220-A170-BA5C-0E00-DD3C60421DD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290301" y="3045913"/>
            <a:ext cx="1969834" cy="24321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white rectangular object with a black device&#10;&#10;Description automatically generated">
            <a:extLst>
              <a:ext uri="{FF2B5EF4-FFF2-40B4-BE49-F238E27FC236}">
                <a16:creationId xmlns:a16="http://schemas.microsoft.com/office/drawing/2014/main" id="{5923C70C-2365-95DE-7A22-E040B7B17220}"/>
              </a:ext>
            </a:extLst>
          </p:cNvPr>
          <p:cNvPicPr>
            <a:picLocks noChangeAspect="1"/>
          </p:cNvPicPr>
          <p:nvPr/>
        </p:nvPicPr>
        <p:blipFill>
          <a:blip r:embed="rId4"/>
          <a:stretch>
            <a:fillRect/>
          </a:stretch>
        </p:blipFill>
        <p:spPr>
          <a:xfrm>
            <a:off x="2930568" y="3194751"/>
            <a:ext cx="3997632" cy="2285008"/>
          </a:xfrm>
          <a:prstGeom prst="rect">
            <a:avLst/>
          </a:prstGeom>
        </p:spPr>
      </p:pic>
      <p:pic>
        <p:nvPicPr>
          <p:cNvPr id="2" name="Picture 1">
            <a:extLst>
              <a:ext uri="{FF2B5EF4-FFF2-40B4-BE49-F238E27FC236}">
                <a16:creationId xmlns:a16="http://schemas.microsoft.com/office/drawing/2014/main" id="{9C94F4C8-DA62-ACAD-50BF-B991DCC25CDC}"/>
              </a:ext>
            </a:extLst>
          </p:cNvPr>
          <p:cNvPicPr>
            <a:picLocks noChangeAspect="1"/>
          </p:cNvPicPr>
          <p:nvPr/>
        </p:nvPicPr>
        <p:blipFill>
          <a:blip r:embed="rId5"/>
          <a:stretch>
            <a:fillRect/>
          </a:stretch>
        </p:blipFill>
        <p:spPr>
          <a:xfrm>
            <a:off x="3907572" y="242888"/>
            <a:ext cx="4376855" cy="2629831"/>
          </a:xfrm>
          <a:prstGeom prst="rect">
            <a:avLst/>
          </a:prstGeom>
        </p:spPr>
      </p:pic>
    </p:spTree>
    <p:extLst>
      <p:ext uri="{BB962C8B-B14F-4D97-AF65-F5344CB8AC3E}">
        <p14:creationId xmlns:p14="http://schemas.microsoft.com/office/powerpoint/2010/main" val="1324202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41E9F-7B34-D9EB-EB44-83913428035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8EDEB22-40D0-5BF2-5C7E-73EC8B72D9E9}"/>
              </a:ext>
            </a:extLst>
          </p:cNvPr>
          <p:cNvPicPr>
            <a:picLocks noChangeAspect="1"/>
          </p:cNvPicPr>
          <p:nvPr/>
        </p:nvPicPr>
        <p:blipFill>
          <a:blip r:embed="rId3"/>
          <a:srcRect t="11023"/>
          <a:stretch>
            <a:fillRect/>
          </a:stretch>
        </p:blipFill>
        <p:spPr>
          <a:xfrm>
            <a:off x="1961880" y="240462"/>
            <a:ext cx="8268240" cy="5637530"/>
          </a:xfrm>
          <a:prstGeom prst="rect">
            <a:avLst/>
          </a:prstGeom>
        </p:spPr>
      </p:pic>
    </p:spTree>
    <p:extLst>
      <p:ext uri="{BB962C8B-B14F-4D97-AF65-F5344CB8AC3E}">
        <p14:creationId xmlns:p14="http://schemas.microsoft.com/office/powerpoint/2010/main" val="586159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8F5E3-9DA3-6670-D58A-8D26FC484D56}"/>
            </a:ext>
          </a:extLst>
        </p:cNvPr>
        <p:cNvGrpSpPr/>
        <p:nvPr/>
      </p:nvGrpSpPr>
      <p:grpSpPr>
        <a:xfrm>
          <a:off x="0" y="0"/>
          <a:ext cx="0" cy="0"/>
          <a:chOff x="0" y="0"/>
          <a:chExt cx="0" cy="0"/>
        </a:xfrm>
      </p:grpSpPr>
      <p:pic>
        <p:nvPicPr>
          <p:cNvPr id="4" name="Picture 2" descr="ReSound Nexia RIE: Sparkling Silver MRIE">
            <a:extLst>
              <a:ext uri="{FF2B5EF4-FFF2-40B4-BE49-F238E27FC236}">
                <a16:creationId xmlns:a16="http://schemas.microsoft.com/office/drawing/2014/main" id="{C585F7E5-6522-EA25-A6E3-28D26659E17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97134" y="588829"/>
            <a:ext cx="3755705" cy="31046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CC39B01-9DF4-952E-5F36-E7FA6EF8C6F4}"/>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102869" y="968763"/>
            <a:ext cx="5881429" cy="4115642"/>
          </a:xfrm>
          <a:prstGeom prst="rect">
            <a:avLst/>
          </a:prstGeom>
        </p:spPr>
      </p:pic>
      <p:pic>
        <p:nvPicPr>
          <p:cNvPr id="8" name="Picture 2" descr="WH-1000XM6 | Wireless Noise Cancelling | Headphones | Sony UK">
            <a:extLst>
              <a:ext uri="{FF2B5EF4-FFF2-40B4-BE49-F238E27FC236}">
                <a16:creationId xmlns:a16="http://schemas.microsoft.com/office/drawing/2014/main" id="{6464988F-EE03-5241-22B4-99C342BE097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35407" r="35727"/>
          <a:stretch>
            <a:fillRect/>
          </a:stretch>
        </p:blipFill>
        <p:spPr bwMode="auto">
          <a:xfrm>
            <a:off x="4111384" y="968763"/>
            <a:ext cx="1834872" cy="27246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Xperia 1 VII | Ultra-wide | Long Battery Life | AI | Smartphones | Sony UK">
            <a:extLst>
              <a:ext uri="{FF2B5EF4-FFF2-40B4-BE49-F238E27FC236}">
                <a16:creationId xmlns:a16="http://schemas.microsoft.com/office/drawing/2014/main" id="{CC2CE2BA-F107-5911-0664-C5BE9118875F}"/>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247439" y="3273293"/>
            <a:ext cx="2724667" cy="27246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見える世界のその先が聞こえる、Cear">
            <a:extLst>
              <a:ext uri="{FF2B5EF4-FFF2-40B4-BE49-F238E27FC236}">
                <a16:creationId xmlns:a16="http://schemas.microsoft.com/office/drawing/2014/main" id="{AC5DBC4C-D12F-EDA9-C0DF-DA224A3466AE}"/>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52936"/>
          <a:stretch>
            <a:fillRect/>
          </a:stretch>
        </p:blipFill>
        <p:spPr bwMode="auto">
          <a:xfrm>
            <a:off x="84656" y="3779211"/>
            <a:ext cx="2377266" cy="2011248"/>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193BE5C5-C8B8-7646-77F1-4A3AAF913E8D}"/>
              </a:ext>
            </a:extLst>
          </p:cNvPr>
          <p:cNvSpPr txBox="1">
            <a:spLocks/>
          </p:cNvSpPr>
          <p:nvPr/>
        </p:nvSpPr>
        <p:spPr>
          <a:xfrm>
            <a:off x="795621" y="305346"/>
            <a:ext cx="10301269" cy="514873"/>
          </a:xfrm>
          <a:prstGeom prst="rect">
            <a:avLst/>
          </a:prstGeom>
        </p:spPr>
        <p:txBody>
          <a:bodyPr/>
          <a:lst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dirty="0">
                <a:latin typeface="Aptos ExtraBold" panose="020B0004020202020204" pitchFamily="34" charset="0"/>
              </a:rPr>
              <a:t>Auracast™ Compatible Devices Available Now</a:t>
            </a:r>
          </a:p>
        </p:txBody>
      </p:sp>
    </p:spTree>
    <p:extLst>
      <p:ext uri="{BB962C8B-B14F-4D97-AF65-F5344CB8AC3E}">
        <p14:creationId xmlns:p14="http://schemas.microsoft.com/office/powerpoint/2010/main" val="4271258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E3AC0-8CFB-BD6D-D455-6301E3A390E2}"/>
            </a:ext>
          </a:extLst>
        </p:cNvPr>
        <p:cNvGrpSpPr/>
        <p:nvPr/>
      </p:nvGrpSpPr>
      <p:grpSpPr>
        <a:xfrm>
          <a:off x="0" y="0"/>
          <a:ext cx="0" cy="0"/>
          <a:chOff x="0" y="0"/>
          <a:chExt cx="0" cy="0"/>
        </a:xfrm>
      </p:grpSpPr>
      <p:grpSp>
        <p:nvGrpSpPr>
          <p:cNvPr id="23" name="Group 22">
            <a:extLst>
              <a:ext uri="{FF2B5EF4-FFF2-40B4-BE49-F238E27FC236}">
                <a16:creationId xmlns:a16="http://schemas.microsoft.com/office/drawing/2014/main" id="{B560E873-EEB9-AEC6-E94D-4AA1C4D3CCE3}"/>
              </a:ext>
            </a:extLst>
          </p:cNvPr>
          <p:cNvGrpSpPr/>
          <p:nvPr/>
        </p:nvGrpSpPr>
        <p:grpSpPr>
          <a:xfrm>
            <a:off x="1374291" y="629895"/>
            <a:ext cx="9443418" cy="5249058"/>
            <a:chOff x="1396695" y="601320"/>
            <a:chExt cx="9443418" cy="5249058"/>
          </a:xfrm>
        </p:grpSpPr>
        <p:pic>
          <p:nvPicPr>
            <p:cNvPr id="4" name="Picture 3">
              <a:extLst>
                <a:ext uri="{FF2B5EF4-FFF2-40B4-BE49-F238E27FC236}">
                  <a16:creationId xmlns:a16="http://schemas.microsoft.com/office/drawing/2014/main" id="{6469A835-1D11-D7C0-D013-982224F31A42}"/>
                </a:ext>
              </a:extLst>
            </p:cNvPr>
            <p:cNvPicPr>
              <a:picLocks noChangeAspect="1"/>
            </p:cNvPicPr>
            <p:nvPr/>
          </p:nvPicPr>
          <p:blipFill>
            <a:blip r:embed="rId3"/>
            <a:stretch>
              <a:fillRect/>
            </a:stretch>
          </p:blipFill>
          <p:spPr>
            <a:xfrm>
              <a:off x="5919596" y="601320"/>
              <a:ext cx="2522433" cy="1634936"/>
            </a:xfrm>
            <a:prstGeom prst="rect">
              <a:avLst/>
            </a:prstGeom>
          </p:spPr>
        </p:pic>
        <p:pic>
          <p:nvPicPr>
            <p:cNvPr id="6" name="Picture 5" descr="A building with many windows&#10;&#10;AI-generated content may be incorrect.">
              <a:extLst>
                <a:ext uri="{FF2B5EF4-FFF2-40B4-BE49-F238E27FC236}">
                  <a16:creationId xmlns:a16="http://schemas.microsoft.com/office/drawing/2014/main" id="{10226D02-7393-5085-D41C-1BECE53A4E2D}"/>
                </a:ext>
              </a:extLst>
            </p:cNvPr>
            <p:cNvPicPr>
              <a:picLocks noChangeAspect="1"/>
            </p:cNvPicPr>
            <p:nvPr/>
          </p:nvPicPr>
          <p:blipFill>
            <a:blip r:embed="rId4"/>
            <a:stretch>
              <a:fillRect/>
            </a:stretch>
          </p:blipFill>
          <p:spPr>
            <a:xfrm>
              <a:off x="1396695" y="3390590"/>
              <a:ext cx="1604024" cy="2448370"/>
            </a:xfrm>
            <a:prstGeom prst="rect">
              <a:avLst/>
            </a:prstGeom>
          </p:spPr>
        </p:pic>
        <p:pic>
          <p:nvPicPr>
            <p:cNvPr id="8" name="Picture 7" descr="A building with a dome&#10;&#10;AI-generated content may be incorrect.">
              <a:extLst>
                <a:ext uri="{FF2B5EF4-FFF2-40B4-BE49-F238E27FC236}">
                  <a16:creationId xmlns:a16="http://schemas.microsoft.com/office/drawing/2014/main" id="{273E8725-B3AF-883B-6FAC-8C485AD40F3A}"/>
                </a:ext>
              </a:extLst>
            </p:cNvPr>
            <p:cNvPicPr>
              <a:picLocks noChangeAspect="1"/>
            </p:cNvPicPr>
            <p:nvPr/>
          </p:nvPicPr>
          <p:blipFill>
            <a:blip r:embed="rId5"/>
            <a:stretch>
              <a:fillRect/>
            </a:stretch>
          </p:blipFill>
          <p:spPr>
            <a:xfrm>
              <a:off x="8620112" y="603423"/>
              <a:ext cx="2220001" cy="1632833"/>
            </a:xfrm>
            <a:prstGeom prst="rect">
              <a:avLst/>
            </a:prstGeom>
          </p:spPr>
        </p:pic>
        <p:pic>
          <p:nvPicPr>
            <p:cNvPr id="10" name="Picture 9" descr="A motorcycle on a street with a theater sign&#10;&#10;AI-generated content may be incorrect.">
              <a:extLst>
                <a:ext uri="{FF2B5EF4-FFF2-40B4-BE49-F238E27FC236}">
                  <a16:creationId xmlns:a16="http://schemas.microsoft.com/office/drawing/2014/main" id="{24FE25C4-D79C-D3E8-1217-2518E58AEC2C}"/>
                </a:ext>
              </a:extLst>
            </p:cNvPr>
            <p:cNvPicPr>
              <a:picLocks noChangeAspect="1"/>
            </p:cNvPicPr>
            <p:nvPr/>
          </p:nvPicPr>
          <p:blipFill>
            <a:blip r:embed="rId6"/>
            <a:stretch>
              <a:fillRect/>
            </a:stretch>
          </p:blipFill>
          <p:spPr>
            <a:xfrm>
              <a:off x="3971381" y="601320"/>
              <a:ext cx="1742923" cy="1713148"/>
            </a:xfrm>
            <a:prstGeom prst="rect">
              <a:avLst/>
            </a:prstGeom>
          </p:spPr>
        </p:pic>
        <p:pic>
          <p:nvPicPr>
            <p:cNvPr id="12" name="Picture 11" descr="WYO Theater is First Performing Arts Center in Wyoming to Install Auri  Image">
              <a:extLst>
                <a:ext uri="{FF2B5EF4-FFF2-40B4-BE49-F238E27FC236}">
                  <a16:creationId xmlns:a16="http://schemas.microsoft.com/office/drawing/2014/main" id="{A395F439-512C-73D8-C3A5-61B614657FAB}"/>
                </a:ext>
              </a:extLst>
            </p:cNvPr>
            <p:cNvPicPr>
              <a:picLocks noChangeAspect="1"/>
            </p:cNvPicPr>
            <p:nvPr/>
          </p:nvPicPr>
          <p:blipFill>
            <a:blip r:embed="rId7"/>
            <a:srcRect t="-410" r="33354"/>
            <a:stretch>
              <a:fillRect/>
            </a:stretch>
          </p:blipFill>
          <p:spPr>
            <a:xfrm>
              <a:off x="3118823" y="4338792"/>
              <a:ext cx="2595481" cy="1500168"/>
            </a:xfrm>
            <a:prstGeom prst="rect">
              <a:avLst/>
            </a:prstGeom>
          </p:spPr>
        </p:pic>
        <p:pic>
          <p:nvPicPr>
            <p:cNvPr id="14" name="Picture 13" descr="A concert hall with a piano and seats&#10;&#10;AI-generated content may be incorrect.">
              <a:extLst>
                <a:ext uri="{FF2B5EF4-FFF2-40B4-BE49-F238E27FC236}">
                  <a16:creationId xmlns:a16="http://schemas.microsoft.com/office/drawing/2014/main" id="{85BC34CC-F385-04FF-EE96-CEAE4DA4DEC8}"/>
                </a:ext>
              </a:extLst>
            </p:cNvPr>
            <p:cNvPicPr>
              <a:picLocks noChangeAspect="1"/>
            </p:cNvPicPr>
            <p:nvPr/>
          </p:nvPicPr>
          <p:blipFill>
            <a:blip r:embed="rId8"/>
            <a:stretch>
              <a:fillRect/>
            </a:stretch>
          </p:blipFill>
          <p:spPr>
            <a:xfrm>
              <a:off x="5780750" y="4338792"/>
              <a:ext cx="2684395" cy="1509048"/>
            </a:xfrm>
            <a:prstGeom prst="rect">
              <a:avLst/>
            </a:prstGeom>
          </p:spPr>
        </p:pic>
        <p:pic>
          <p:nvPicPr>
            <p:cNvPr id="16" name="Picture 2" descr="Woo Architects updates design for UK Pavilion at Osaka Expo 2025">
              <a:extLst>
                <a:ext uri="{FF2B5EF4-FFF2-40B4-BE49-F238E27FC236}">
                  <a16:creationId xmlns:a16="http://schemas.microsoft.com/office/drawing/2014/main" id="{F606FB90-4EAE-099D-EC5A-F88E5F9D493B}"/>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1396695" y="601320"/>
              <a:ext cx="2461362" cy="246136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a:extLst>
                <a:ext uri="{FF2B5EF4-FFF2-40B4-BE49-F238E27FC236}">
                  <a16:creationId xmlns:a16="http://schemas.microsoft.com/office/drawing/2014/main" id="{CB0D6C36-2364-6AF2-1C9B-35DF7E1A7870}"/>
                </a:ext>
              </a:extLst>
            </p:cNvPr>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8531591" y="4311363"/>
              <a:ext cx="2308522" cy="153901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1913BE04-04AB-53C5-2DF6-5DBCD1A0FAD9}"/>
                </a:ext>
              </a:extLst>
            </p:cNvPr>
            <p:cNvPicPr>
              <a:picLocks noChangeAspect="1"/>
            </p:cNvPicPr>
            <p:nvPr/>
          </p:nvPicPr>
          <p:blipFill>
            <a:blip r:embed="rId11"/>
            <a:stretch>
              <a:fillRect/>
            </a:stretch>
          </p:blipFill>
          <p:spPr>
            <a:xfrm>
              <a:off x="6955585" y="2350745"/>
              <a:ext cx="3884528" cy="1886669"/>
            </a:xfrm>
            <a:prstGeom prst="rect">
              <a:avLst/>
            </a:prstGeom>
          </p:spPr>
        </p:pic>
        <p:pic>
          <p:nvPicPr>
            <p:cNvPr id="22" name="Picture 21">
              <a:extLst>
                <a:ext uri="{FF2B5EF4-FFF2-40B4-BE49-F238E27FC236}">
                  <a16:creationId xmlns:a16="http://schemas.microsoft.com/office/drawing/2014/main" id="{204BB1DB-EDC9-F1FE-5C22-69FA791CEA64}"/>
                </a:ext>
              </a:extLst>
            </p:cNvPr>
            <p:cNvPicPr>
              <a:picLocks noChangeAspect="1"/>
            </p:cNvPicPr>
            <p:nvPr/>
          </p:nvPicPr>
          <p:blipFill>
            <a:blip r:embed="rId12"/>
            <a:stretch>
              <a:fillRect/>
            </a:stretch>
          </p:blipFill>
          <p:spPr>
            <a:xfrm>
              <a:off x="3971381" y="2391716"/>
              <a:ext cx="2843213" cy="1895475"/>
            </a:xfrm>
            <a:prstGeom prst="rect">
              <a:avLst/>
            </a:prstGeom>
          </p:spPr>
        </p:pic>
      </p:grpSp>
      <p:sp>
        <p:nvSpPr>
          <p:cNvPr id="25" name="Title 1">
            <a:extLst>
              <a:ext uri="{FF2B5EF4-FFF2-40B4-BE49-F238E27FC236}">
                <a16:creationId xmlns:a16="http://schemas.microsoft.com/office/drawing/2014/main" id="{844F7246-69DA-9631-91AF-AC99925AA3DF}"/>
              </a:ext>
            </a:extLst>
          </p:cNvPr>
          <p:cNvSpPr txBox="1">
            <a:spLocks/>
          </p:cNvSpPr>
          <p:nvPr/>
        </p:nvSpPr>
        <p:spPr>
          <a:xfrm>
            <a:off x="945365" y="115022"/>
            <a:ext cx="10301269" cy="514873"/>
          </a:xfrm>
          <a:prstGeom prst="rect">
            <a:avLst/>
          </a:prstGeom>
        </p:spPr>
        <p:txBody>
          <a:bodyPr/>
          <a:lst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dirty="0">
                <a:latin typeface="Aptos ExtraBold" panose="020B0004020202020204" pitchFamily="34" charset="0"/>
              </a:rPr>
              <a:t>AURI™ Auracast™ Venues around the world</a:t>
            </a:r>
          </a:p>
        </p:txBody>
      </p:sp>
    </p:spTree>
    <p:extLst>
      <p:ext uri="{BB962C8B-B14F-4D97-AF65-F5344CB8AC3E}">
        <p14:creationId xmlns:p14="http://schemas.microsoft.com/office/powerpoint/2010/main" val="668865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B8593502-FD26-9AA1-5496-4441F5D58943}"/>
              </a:ext>
            </a:extLst>
          </p:cNvPr>
          <p:cNvSpPr txBox="1">
            <a:spLocks/>
          </p:cNvSpPr>
          <p:nvPr/>
        </p:nvSpPr>
        <p:spPr>
          <a:xfrm>
            <a:off x="423862" y="628585"/>
            <a:ext cx="11344275" cy="4572066"/>
          </a:xfrm>
          <a:prstGeom prst="rect">
            <a:avLst/>
          </a:prstGeom>
        </p:spPr>
        <p:txBody>
          <a:bodyPr/>
          <a:lst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4000" dirty="0">
                <a:latin typeface="Aptos ExtraBold" panose="020B0004020202020204" pitchFamily="34" charset="0"/>
              </a:rPr>
              <a:t>Audio is for Everyone</a:t>
            </a:r>
          </a:p>
          <a:p>
            <a:pPr algn="ctr"/>
            <a:endParaRPr lang="en-US" sz="4000" dirty="0">
              <a:latin typeface="Aptos ExtraBold" panose="020B0004020202020204" pitchFamily="34" charset="0"/>
            </a:endParaRPr>
          </a:p>
          <a:p>
            <a:pPr algn="ctr"/>
            <a:r>
              <a:rPr lang="en-US" sz="4000" dirty="0">
                <a:latin typeface="Aptos ExtraBold" panose="020B0004020202020204" pitchFamily="34" charset="0"/>
              </a:rPr>
              <a:t>Hearing loss will impact everyone in this room in some form</a:t>
            </a:r>
          </a:p>
          <a:p>
            <a:pPr algn="ctr"/>
            <a:endParaRPr lang="en-US" sz="4000" dirty="0">
              <a:latin typeface="Aptos ExtraBold" panose="020B0004020202020204" pitchFamily="34" charset="0"/>
            </a:endParaRPr>
          </a:p>
          <a:p>
            <a:pPr algn="ctr"/>
            <a:r>
              <a:rPr lang="en-US" sz="4000" dirty="0">
                <a:latin typeface="Aptos ExtraBold" panose="020B0004020202020204" pitchFamily="34" charset="0"/>
              </a:rPr>
              <a:t>The technologies are ready and available now</a:t>
            </a:r>
          </a:p>
          <a:p>
            <a:pPr algn="ctr"/>
            <a:endParaRPr lang="en-US" sz="4000" dirty="0">
              <a:latin typeface="Aptos ExtraBold" panose="020B0004020202020204" pitchFamily="34" charset="0"/>
            </a:endParaRPr>
          </a:p>
          <a:p>
            <a:pPr algn="ctr"/>
            <a:r>
              <a:rPr lang="en-US" sz="4000" dirty="0">
                <a:latin typeface="Aptos ExtraBold" panose="020B0004020202020204" pitchFamily="34" charset="0"/>
              </a:rPr>
              <a:t>Auracast™ opens new conversations</a:t>
            </a:r>
          </a:p>
        </p:txBody>
      </p:sp>
    </p:spTree>
    <p:extLst>
      <p:ext uri="{BB962C8B-B14F-4D97-AF65-F5344CB8AC3E}">
        <p14:creationId xmlns:p14="http://schemas.microsoft.com/office/powerpoint/2010/main" val="3653953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alpha val="4000"/>
          </a:schemeClr>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5530B71A-6961-7806-1E4D-78D3418A3B1A}"/>
              </a:ext>
            </a:extLst>
          </p:cNvPr>
          <p:cNvSpPr txBox="1">
            <a:spLocks/>
          </p:cNvSpPr>
          <p:nvPr/>
        </p:nvSpPr>
        <p:spPr>
          <a:xfrm>
            <a:off x="302079" y="4431463"/>
            <a:ext cx="5486400" cy="1795846"/>
          </a:xfrm>
          <a:prstGeom prst="rect">
            <a:avLst/>
          </a:prstGeom>
        </p:spPr>
        <p:txBody>
          <a:bodyPr lIns="91440" tIns="45720" rIns="91440" bIns="45720" anchor="t"/>
          <a:lstStyle>
            <a:lvl1pPr marL="228600" indent="-228600" algn="l" defTabSz="914400" rtl="0" eaLnBrk="1" latinLnBrk="0" hangingPunct="1">
              <a:lnSpc>
                <a:spcPct val="120000"/>
              </a:lnSpc>
              <a:spcBef>
                <a:spcPts val="1000"/>
              </a:spcBef>
              <a:buClr>
                <a:schemeClr val="accent1"/>
              </a:buClr>
              <a:buSzPct val="115000"/>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44C8F5"/>
              </a:buClr>
              <a:buNone/>
              <a:defRPr/>
            </a:pPr>
            <a:r>
              <a:rPr lang="en-GB" sz="2400" noProof="0" dirty="0">
                <a:solidFill>
                  <a:schemeClr val="bg1"/>
                </a:solidFill>
                <a:latin typeface="Open Sans Extrabold"/>
                <a:ea typeface="Open Sans Extrabold"/>
                <a:cs typeface="Open Sans Extrabold"/>
              </a:rPr>
              <a:t>Ed Beck</a:t>
            </a:r>
            <a:r>
              <a:rPr lang="en-GB" sz="2400" dirty="0">
                <a:solidFill>
                  <a:schemeClr val="bg1"/>
                </a:solidFill>
                <a:latin typeface="Open Sans Extrabold"/>
                <a:ea typeface="Open Sans Extrabold"/>
                <a:cs typeface="Open Sans Extrabold"/>
              </a:rPr>
              <a:t> </a:t>
            </a:r>
            <a:br>
              <a:rPr lang="en-GB" sz="2400" dirty="0">
                <a:solidFill>
                  <a:schemeClr val="bg1"/>
                </a:solidFill>
                <a:latin typeface="Open Sans Extrabold"/>
                <a:ea typeface="Open Sans Extrabold"/>
                <a:cs typeface="Open Sans Extrabold"/>
              </a:rPr>
            </a:br>
            <a:r>
              <a:rPr lang="en-GB" noProof="0" dirty="0" err="1">
                <a:solidFill>
                  <a:schemeClr val="bg1"/>
                </a:solidFill>
                <a:latin typeface="Open Sans Extrabold"/>
                <a:ea typeface="Open Sans Extrabold"/>
                <a:cs typeface="Open Sans Extrabold"/>
              </a:rPr>
              <a:t>Ampetronic</a:t>
            </a:r>
            <a:r>
              <a:rPr lang="en-GB" noProof="0" dirty="0">
                <a:solidFill>
                  <a:schemeClr val="bg1"/>
                </a:solidFill>
                <a:latin typeface="Open Sans Extrabold"/>
                <a:ea typeface="Open Sans Extrabold"/>
                <a:cs typeface="Open Sans Extrabold"/>
              </a:rPr>
              <a:t> | Listen Technologies</a:t>
            </a:r>
            <a:endParaRPr lang="en-GB" sz="2400" noProof="0" dirty="0">
              <a:solidFill>
                <a:schemeClr val="bg1"/>
              </a:solidFill>
              <a:latin typeface="Open Sans Extrabold"/>
              <a:ea typeface="Open Sans Extrabold"/>
              <a:cs typeface="Open Sans Extrabold"/>
            </a:endParaRPr>
          </a:p>
          <a:p>
            <a:pPr marL="0" marR="0" lvl="0" indent="0" algn="ctr" defTabSz="914400" rtl="0" eaLnBrk="1" fontAlgn="auto" latinLnBrk="0" hangingPunct="1">
              <a:lnSpc>
                <a:spcPct val="120000"/>
              </a:lnSpc>
              <a:spcBef>
                <a:spcPts val="1000"/>
              </a:spcBef>
              <a:spcAft>
                <a:spcPts val="0"/>
              </a:spcAft>
              <a:buClr>
                <a:srgbClr val="44C8F5"/>
              </a:buClr>
              <a:buSzPct val="115000"/>
              <a:buFont typeface="Arial" panose="020B0604020202020204" pitchFamily="34" charset="0"/>
              <a:buNone/>
              <a:tabLst/>
              <a:defRPr/>
            </a:pPr>
            <a:r>
              <a:rPr kumimoji="0" lang="en-GB" sz="2400" b="1" i="0" u="none" strike="noStrike" kern="1200" cap="none" spc="0" normalizeH="0" baseline="0" dirty="0">
                <a:ln>
                  <a:noFill/>
                </a:ln>
                <a:solidFill>
                  <a:schemeClr val="bg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hlinkClick r:id="rId2">
                  <a:extLst>
                    <a:ext uri="{A12FA001-AC4F-418D-AE19-62706E023703}">
                      <ahyp:hlinkClr xmlns:ahyp="http://schemas.microsoft.com/office/drawing/2018/hyperlinkcolor" val="tx"/>
                    </a:ext>
                  </a:extLst>
                </a:hlinkClick>
              </a:rPr>
              <a:t>Ed.beck@ampetronic.com</a:t>
            </a:r>
            <a:endParaRPr kumimoji="0" lang="en-GB" sz="2400" b="1" i="0" u="none" strike="noStrike" kern="1200" cap="none" spc="0" normalizeH="0" baseline="0" dirty="0">
              <a:ln>
                <a:noFill/>
              </a:ln>
              <a:solidFill>
                <a:schemeClr val="bg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a:p>
            <a:pPr marL="0" lvl="0" indent="0" algn="ctr">
              <a:buClr>
                <a:srgbClr val="44C8F5"/>
              </a:buClr>
              <a:buNone/>
              <a:defRPr/>
            </a:pPr>
            <a:r>
              <a:rPr lang="en-GB" sz="2400" dirty="0">
                <a:solidFill>
                  <a:schemeClr val="bg1"/>
                </a:solidFill>
              </a:rPr>
              <a:t>/in/</a:t>
            </a:r>
            <a:r>
              <a:rPr lang="en-GB" sz="2400" dirty="0" err="1">
                <a:solidFill>
                  <a:schemeClr val="bg1"/>
                </a:solidFill>
              </a:rPr>
              <a:t>edmatzbeck</a:t>
            </a:r>
            <a:r>
              <a:rPr lang="en-GB" sz="2400" dirty="0">
                <a:solidFill>
                  <a:schemeClr val="bg1"/>
                </a:solidFill>
              </a:rPr>
              <a:t>/</a:t>
            </a:r>
            <a:endParaRPr kumimoji="0" lang="en-GB" sz="2400" b="1" i="0" u="none" strike="noStrike" kern="1200" cap="none" spc="0" normalizeH="0" baseline="0" noProof="0" dirty="0">
              <a:ln>
                <a:noFill/>
              </a:ln>
              <a:solidFill>
                <a:schemeClr val="bg1"/>
              </a:solidFill>
              <a:effectLst/>
              <a:uLnTx/>
              <a:uFillTx/>
            </a:endParaRPr>
          </a:p>
        </p:txBody>
      </p:sp>
      <p:sp>
        <p:nvSpPr>
          <p:cNvPr id="3" name="Subtitle 2">
            <a:extLst>
              <a:ext uri="{FF2B5EF4-FFF2-40B4-BE49-F238E27FC236}">
                <a16:creationId xmlns:a16="http://schemas.microsoft.com/office/drawing/2014/main" id="{2E167A63-C3FC-F464-415C-1732DE6FA87B}"/>
              </a:ext>
            </a:extLst>
          </p:cNvPr>
          <p:cNvSpPr txBox="1">
            <a:spLocks/>
          </p:cNvSpPr>
          <p:nvPr/>
        </p:nvSpPr>
        <p:spPr>
          <a:xfrm>
            <a:off x="6610352" y="4431463"/>
            <a:ext cx="4572000" cy="1926474"/>
          </a:xfrm>
          <a:prstGeom prst="rect">
            <a:avLst/>
          </a:prstGeom>
        </p:spPr>
        <p:txBody>
          <a:bodyPr lIns="91440" tIns="45720" rIns="91440" bIns="45720" anchor="t"/>
          <a:lstStyle>
            <a:lvl1pPr marL="228600" indent="-228600" algn="l" defTabSz="914400" rtl="0" eaLnBrk="1" latinLnBrk="0" hangingPunct="1">
              <a:lnSpc>
                <a:spcPct val="120000"/>
              </a:lnSpc>
              <a:spcBef>
                <a:spcPts val="1000"/>
              </a:spcBef>
              <a:buClr>
                <a:schemeClr val="accent1"/>
              </a:buClr>
              <a:buSzPct val="115000"/>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44C8F5"/>
              </a:buClr>
              <a:buNone/>
              <a:defRPr/>
            </a:pPr>
            <a:r>
              <a:rPr lang="en-GB" sz="2400" noProof="0" dirty="0">
                <a:solidFill>
                  <a:schemeClr val="bg1"/>
                </a:solidFill>
                <a:latin typeface="Open Sans Extrabold"/>
                <a:ea typeface="Open Sans Extrabold"/>
                <a:cs typeface="Open Sans Extrabold"/>
              </a:rPr>
              <a:t>Willem Bakker </a:t>
            </a:r>
            <a:br>
              <a:rPr lang="en-GB" sz="2400" dirty="0">
                <a:solidFill>
                  <a:schemeClr val="bg1"/>
                </a:solidFill>
                <a:latin typeface="Open Sans Extrabold"/>
                <a:ea typeface="Open Sans Extrabold"/>
                <a:cs typeface="Open Sans Extrabold"/>
              </a:rPr>
            </a:br>
            <a:r>
              <a:rPr lang="en-GB" noProof="0" dirty="0">
                <a:solidFill>
                  <a:schemeClr val="bg1"/>
                </a:solidFill>
                <a:latin typeface="Open Sans Extrabold"/>
                <a:ea typeface="Open Sans Extrabold"/>
                <a:cs typeface="Open Sans Extrabold"/>
              </a:rPr>
              <a:t>Heuff BV</a:t>
            </a:r>
          </a:p>
          <a:p>
            <a:pPr marL="0" marR="0" lvl="0" indent="0" algn="ctr" defTabSz="914400" rtl="0" eaLnBrk="1" fontAlgn="auto" latinLnBrk="0" hangingPunct="1">
              <a:lnSpc>
                <a:spcPct val="120000"/>
              </a:lnSpc>
              <a:spcBef>
                <a:spcPts val="1000"/>
              </a:spcBef>
              <a:spcAft>
                <a:spcPts val="0"/>
              </a:spcAft>
              <a:buClr>
                <a:srgbClr val="44C8F5"/>
              </a:buClr>
              <a:buSzPct val="115000"/>
              <a:buFont typeface="Arial" panose="020B0604020202020204" pitchFamily="34" charset="0"/>
              <a:buNone/>
              <a:tabLst/>
              <a:defRPr/>
            </a:pPr>
            <a:r>
              <a:rPr lang="en-GB" sz="2400" dirty="0">
                <a:solidFill>
                  <a:schemeClr val="bg1"/>
                </a:solidFill>
              </a:rPr>
              <a:t>willem@heuff.nl</a:t>
            </a:r>
            <a:endParaRPr kumimoji="0" lang="en-GB" sz="2400" b="1" i="0" u="none" strike="noStrike" kern="1200" cap="none" spc="0" normalizeH="0" baseline="0" dirty="0">
              <a:ln>
                <a:noFill/>
              </a:ln>
              <a:solidFill>
                <a:schemeClr val="bg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a:p>
            <a:pPr marL="0" lvl="0" indent="0" algn="ctr">
              <a:buClr>
                <a:srgbClr val="44C8F5"/>
              </a:buClr>
              <a:buNone/>
              <a:defRPr/>
            </a:pPr>
            <a:r>
              <a:rPr lang="en-GB" sz="2400" dirty="0">
                <a:solidFill>
                  <a:schemeClr val="bg1"/>
                </a:solidFill>
              </a:rPr>
              <a:t>/in/</a:t>
            </a:r>
            <a:r>
              <a:rPr lang="en-GB" sz="2400" dirty="0" err="1">
                <a:solidFill>
                  <a:schemeClr val="bg1"/>
                </a:solidFill>
              </a:rPr>
              <a:t>bakkerwillem</a:t>
            </a:r>
            <a:r>
              <a:rPr lang="en-GB" sz="2400" dirty="0">
                <a:solidFill>
                  <a:schemeClr val="bg1"/>
                </a:solidFill>
              </a:rPr>
              <a:t>/</a:t>
            </a:r>
            <a:endParaRPr kumimoji="0" lang="en-GB" sz="2400" b="1" i="0" u="none" strike="noStrike" kern="1200" cap="none" spc="0" normalizeH="0" baseline="0" noProof="0" dirty="0">
              <a:ln>
                <a:noFill/>
              </a:ln>
              <a:solidFill>
                <a:schemeClr val="bg1"/>
              </a:solidFill>
              <a:effectLst/>
              <a:uLnTx/>
              <a:uFillTx/>
            </a:endParaRPr>
          </a:p>
        </p:txBody>
      </p:sp>
      <p:sp>
        <p:nvSpPr>
          <p:cNvPr id="4" name="Rectangle 3">
            <a:extLst>
              <a:ext uri="{FF2B5EF4-FFF2-40B4-BE49-F238E27FC236}">
                <a16:creationId xmlns:a16="http://schemas.microsoft.com/office/drawing/2014/main" id="{C3314F23-BC03-32FC-FEAE-9320B2D15A6C}"/>
              </a:ext>
            </a:extLst>
          </p:cNvPr>
          <p:cNvSpPr/>
          <p:nvPr/>
        </p:nvSpPr>
        <p:spPr>
          <a:xfrm>
            <a:off x="6073140" y="4522153"/>
            <a:ext cx="45719" cy="175672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1110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1000"/>
                                        <p:tgtEl>
                                          <p:spTgt spid="2">
                                            <p:txEl>
                                              <p:pRg st="1" end="1"/>
                                            </p:txEl>
                                          </p:spTgt>
                                        </p:tgtEl>
                                      </p:cBhvr>
                                    </p:animEffect>
                                  </p:childTnLst>
                                </p:cTn>
                              </p:par>
                            </p:childTnLst>
                          </p:cTn>
                        </p:par>
                        <p:par>
                          <p:cTn id="12" fill="hold">
                            <p:stCondLst>
                              <p:cond delay="4000"/>
                            </p:stCondLst>
                            <p:childTnLst>
                              <p:par>
                                <p:cTn id="13" presetID="10" presetClass="entr" presetSubtype="0" fill="hold" grpId="0" nodeType="afterEffect">
                                  <p:stCondLst>
                                    <p:cond delay="100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childTnLst>
                          </p:cTn>
                        </p:par>
                        <p:par>
                          <p:cTn id="16" fill="hold">
                            <p:stCondLst>
                              <p:cond delay="6000"/>
                            </p:stCondLst>
                            <p:childTnLst>
                              <p:par>
                                <p:cTn id="17" presetID="10" presetClass="entr" presetSubtype="0" fill="hold" grpId="0" nodeType="afterEffect">
                                  <p:stCondLst>
                                    <p:cond delay="100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663AB-3CFF-473E-D4A6-30B09228217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E78B186-DAD0-5B7B-F108-2605DCE087F8}"/>
              </a:ext>
            </a:extLst>
          </p:cNvPr>
          <p:cNvSpPr txBox="1">
            <a:spLocks/>
          </p:cNvSpPr>
          <p:nvPr/>
        </p:nvSpPr>
        <p:spPr>
          <a:xfrm>
            <a:off x="1524000" y="2927027"/>
            <a:ext cx="9144000" cy="1003945"/>
          </a:xfrm>
          <a:prstGeom prst="rect">
            <a:avLst/>
          </a:prstGeom>
        </p:spPr>
        <p:txBody>
          <a:bodyPr anchor="ctr"/>
          <a:lstStyle>
            <a:lvl1pPr algn="l" defTabSz="914400" rtl="0" eaLnBrk="1" latinLnBrk="0" hangingPunct="1">
              <a:lnSpc>
                <a:spcPct val="90000"/>
              </a:lnSpc>
              <a:spcBef>
                <a:spcPct val="0"/>
              </a:spcBef>
              <a:buNone/>
              <a:defRPr sz="2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3B3A3A"/>
                </a:solidFill>
                <a:effectLst/>
                <a:uLnTx/>
                <a:uFillTx/>
                <a:latin typeface="Aptos ExtraBold" panose="020B0004020202020204" pitchFamily="34" charset="0"/>
                <a:ea typeface="Open Sans Extrabold" panose="020B0906030804020204" pitchFamily="34" charset="0"/>
                <a:cs typeface="Open Sans Extrabold" panose="020B0906030804020204" pitchFamily="34" charset="0"/>
              </a:rPr>
              <a:t>Audio for Everyone</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5400" b="0" i="0" u="none" strike="noStrike" kern="1200" cap="none" spc="0" normalizeH="0" baseline="0" noProof="0" dirty="0">
              <a:ln>
                <a:noFill/>
              </a:ln>
              <a:solidFill>
                <a:srgbClr val="3B3A3A"/>
              </a:solidFill>
              <a:effectLst/>
              <a:uLnTx/>
              <a:uFillTx/>
              <a:latin typeface="Aptos ExtraBold" panose="020B0004020202020204" pitchFamily="34" charset="0"/>
              <a:ea typeface="Open Sans Extrabold" panose="020B0906030804020204" pitchFamily="34" charset="0"/>
              <a:cs typeface="Open Sans Extrabold" panose="020B0906030804020204" pitchFamily="34" charset="0"/>
            </a:endParaRPr>
          </a:p>
        </p:txBody>
      </p:sp>
      <p:sp>
        <p:nvSpPr>
          <p:cNvPr id="5" name="Subtitle 2">
            <a:extLst>
              <a:ext uri="{FF2B5EF4-FFF2-40B4-BE49-F238E27FC236}">
                <a16:creationId xmlns:a16="http://schemas.microsoft.com/office/drawing/2014/main" id="{F1905C10-57B9-3D15-A8E3-A31C50727076}"/>
              </a:ext>
            </a:extLst>
          </p:cNvPr>
          <p:cNvSpPr txBox="1">
            <a:spLocks/>
          </p:cNvSpPr>
          <p:nvPr/>
        </p:nvSpPr>
        <p:spPr>
          <a:xfrm>
            <a:off x="1524000" y="3431338"/>
            <a:ext cx="9144000" cy="747956"/>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15000"/>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2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chemeClr val="accent1"/>
              </a:buClr>
              <a:buSzPct val="115000"/>
              <a:buFont typeface="Arial" panose="020B0604020202020204" pitchFamily="34" charset="0"/>
              <a:buChar char="•"/>
              <a:defRPr sz="1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
                <a:srgbClr val="44C8F5"/>
              </a:buClr>
              <a:buSzPct val="115000"/>
              <a:buFont typeface="Arial" panose="020B0604020202020204" pitchFamily="34" charset="0"/>
              <a:buNone/>
              <a:tabLst/>
              <a:defRPr/>
            </a:pPr>
            <a:r>
              <a:rPr lang="en-GB" sz="2400" noProof="0" dirty="0">
                <a:solidFill>
                  <a:srgbClr val="787575"/>
                </a:solidFill>
              </a:rPr>
              <a:t>Assistive Listening in 2026 and Beyond</a:t>
            </a:r>
            <a:endParaRPr kumimoji="0" lang="en-GB" sz="2400" b="1" i="0" u="none" strike="noStrike" kern="1200" cap="none" spc="0" normalizeH="0" baseline="0" noProof="0" dirty="0">
              <a:ln>
                <a:noFill/>
              </a:ln>
              <a:solidFill>
                <a:srgbClr val="787575"/>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p:txBody>
      </p:sp>
    </p:spTree>
    <p:extLst>
      <p:ext uri="{BB962C8B-B14F-4D97-AF65-F5344CB8AC3E}">
        <p14:creationId xmlns:p14="http://schemas.microsoft.com/office/powerpoint/2010/main" val="133420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10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BC69E-13B6-4943-65A8-ECEEEECE1BA8}"/>
              </a:ext>
            </a:extLst>
          </p:cNvPr>
          <p:cNvSpPr>
            <a:spLocks noGrp="1"/>
          </p:cNvSpPr>
          <p:nvPr>
            <p:ph type="title"/>
          </p:nvPr>
        </p:nvSpPr>
        <p:spPr/>
        <p:txBody>
          <a:bodyPr/>
          <a:lstStyle/>
          <a:p>
            <a:r>
              <a:rPr lang="en-US" dirty="0">
                <a:latin typeface="Aptos ExtraBold" panose="020B0004020202020204" pitchFamily="34" charset="0"/>
              </a:rPr>
              <a:t>Introductions</a:t>
            </a:r>
          </a:p>
        </p:txBody>
      </p:sp>
      <p:grpSp>
        <p:nvGrpSpPr>
          <p:cNvPr id="3" name="Group 2">
            <a:extLst>
              <a:ext uri="{FF2B5EF4-FFF2-40B4-BE49-F238E27FC236}">
                <a16:creationId xmlns:a16="http://schemas.microsoft.com/office/drawing/2014/main" id="{56EB121D-0500-C2D7-D324-2198A9FD890C}"/>
              </a:ext>
            </a:extLst>
          </p:cNvPr>
          <p:cNvGrpSpPr/>
          <p:nvPr/>
        </p:nvGrpSpPr>
        <p:grpSpPr>
          <a:xfrm>
            <a:off x="945364" y="1651930"/>
            <a:ext cx="4146378" cy="4317953"/>
            <a:chOff x="1568135" y="1504426"/>
            <a:chExt cx="4146378" cy="4317953"/>
          </a:xfrm>
        </p:grpSpPr>
        <p:pic>
          <p:nvPicPr>
            <p:cNvPr id="4" name="Picture 3">
              <a:extLst>
                <a:ext uri="{FF2B5EF4-FFF2-40B4-BE49-F238E27FC236}">
                  <a16:creationId xmlns:a16="http://schemas.microsoft.com/office/drawing/2014/main" id="{172CCBC5-F6B1-AD71-7669-C979BD411E0F}"/>
                </a:ext>
              </a:extLst>
            </p:cNvPr>
            <p:cNvPicPr>
              <a:picLocks noChangeAspect="1"/>
            </p:cNvPicPr>
            <p:nvPr/>
          </p:nvPicPr>
          <p:blipFill>
            <a:blip r:embed="rId4"/>
            <a:srcRect l="7626" t="5749" r="6243" b="2573"/>
            <a:stretch>
              <a:fillRect/>
            </a:stretch>
          </p:blipFill>
          <p:spPr>
            <a:xfrm>
              <a:off x="2030027" y="1504426"/>
              <a:ext cx="3222594" cy="3222594"/>
            </a:xfrm>
            <a:prstGeom prst="rect">
              <a:avLst/>
            </a:prstGeom>
          </p:spPr>
        </p:pic>
        <p:sp>
          <p:nvSpPr>
            <p:cNvPr id="5" name="Content Placeholder 2">
              <a:extLst>
                <a:ext uri="{FF2B5EF4-FFF2-40B4-BE49-F238E27FC236}">
                  <a16:creationId xmlns:a16="http://schemas.microsoft.com/office/drawing/2014/main" id="{6798AF51-9399-842F-7B7D-AF7B1AFBBA75}"/>
                </a:ext>
              </a:extLst>
            </p:cNvPr>
            <p:cNvSpPr txBox="1">
              <a:spLocks/>
            </p:cNvSpPr>
            <p:nvPr/>
          </p:nvSpPr>
          <p:spPr>
            <a:xfrm>
              <a:off x="1568135" y="4748875"/>
              <a:ext cx="4146378" cy="1073504"/>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002060"/>
                  </a:solidFill>
                  <a:effectLst/>
                  <a:uLnTx/>
                  <a:uFillTx/>
                  <a:latin typeface="Roboto"/>
                  <a:ea typeface="Roboto"/>
                  <a:cs typeface="Roboto"/>
                </a:rPr>
                <a:t>Ed Beck</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2060"/>
                  </a:solidFill>
                  <a:effectLst/>
                  <a:uLnTx/>
                  <a:uFillTx/>
                  <a:latin typeface="Roboto"/>
                  <a:ea typeface="Roboto"/>
                  <a:cs typeface="Roboto"/>
                </a:rPr>
                <a:t>Regional Sales Manager - Europe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002060"/>
                  </a:solidFill>
                  <a:effectLst/>
                  <a:uLnTx/>
                  <a:uFillTx/>
                  <a:latin typeface="Roboto"/>
                  <a:ea typeface="Roboto"/>
                  <a:cs typeface="Roboto"/>
                </a:rPr>
                <a:t>Ampetronic / Listen Technologies</a:t>
              </a:r>
            </a:p>
          </p:txBody>
        </p:sp>
      </p:grpSp>
      <p:cxnSp>
        <p:nvCxnSpPr>
          <p:cNvPr id="8" name="Straight Connector 7">
            <a:extLst>
              <a:ext uri="{FF2B5EF4-FFF2-40B4-BE49-F238E27FC236}">
                <a16:creationId xmlns:a16="http://schemas.microsoft.com/office/drawing/2014/main" id="{25115691-27E6-7DFA-5582-2507836CD228}"/>
              </a:ext>
            </a:extLst>
          </p:cNvPr>
          <p:cNvCxnSpPr>
            <a:cxnSpLocks/>
          </p:cNvCxnSpPr>
          <p:nvPr/>
        </p:nvCxnSpPr>
        <p:spPr>
          <a:xfrm>
            <a:off x="6096000" y="1728788"/>
            <a:ext cx="0" cy="3843337"/>
          </a:xfrm>
          <a:prstGeom prst="line">
            <a:avLst/>
          </a:prstGeom>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0272EFB-BEE0-AEAE-0217-1126881A4CC0}"/>
              </a:ext>
            </a:extLst>
          </p:cNvPr>
          <p:cNvSpPr txBox="1"/>
          <p:nvPr/>
        </p:nvSpPr>
        <p:spPr>
          <a:xfrm>
            <a:off x="6516117" y="1411963"/>
            <a:ext cx="5659267" cy="4339650"/>
          </a:xfrm>
          <a:prstGeom prst="rect">
            <a:avLst/>
          </a:prstGeom>
          <a:noFill/>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
                <a:srgbClr val="44C8F5"/>
              </a:buClr>
              <a:buSzPct val="110000"/>
              <a:buFontTx/>
              <a:buNone/>
              <a:tabLst/>
              <a:defRPr/>
            </a:pPr>
            <a:endParaRPr kumimoji="0" lang="en-GB" sz="1600" b="1" i="0" u="none" strike="noStrike" kern="1200" cap="none" spc="0" normalizeH="0" baseline="0" noProof="0" dirty="0">
              <a:ln>
                <a:noFill/>
              </a:ln>
              <a:solidFill>
                <a:srgbClr val="002060"/>
              </a:solidFill>
              <a:effectLst/>
              <a:uLnTx/>
              <a:uFillTx/>
              <a:latin typeface="Aptos" panose="02110004020202020204"/>
              <a:ea typeface="+mn-ea"/>
              <a:cs typeface="+mn-cs"/>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400" b="0" i="0" u="none" strike="noStrike" kern="1200" cap="none" spc="0" normalizeH="0" baseline="0" noProof="0" dirty="0">
                <a:ln>
                  <a:noFill/>
                </a:ln>
                <a:solidFill>
                  <a:srgbClr val="002060"/>
                </a:solidFill>
                <a:effectLst/>
                <a:uLnTx/>
                <a:uFillTx/>
                <a:latin typeface="Roboto"/>
                <a:ea typeface="Roboto"/>
                <a:cs typeface="Roboto"/>
              </a:rPr>
              <a:t>World Leading Assistive Listening Technology Manufacturers</a:t>
            </a: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endParaRPr kumimoji="0" lang="en-GB" sz="2400" b="0" i="0" u="none" strike="noStrike" kern="1200" cap="none" spc="0" normalizeH="0" baseline="0" noProof="0" dirty="0">
              <a:ln>
                <a:noFill/>
              </a:ln>
              <a:solidFill>
                <a:srgbClr val="002060"/>
              </a:solidFill>
              <a:effectLst/>
              <a:uLnTx/>
              <a:uFillTx/>
              <a:latin typeface="Roboto"/>
              <a:ea typeface="Roboto"/>
              <a:cs typeface="Roboto"/>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lang="en-GB" sz="2400" dirty="0">
                <a:solidFill>
                  <a:srgbClr val="002060"/>
                </a:solidFill>
                <a:latin typeface="Roboto"/>
                <a:ea typeface="Roboto"/>
                <a:cs typeface="Roboto"/>
              </a:rPr>
              <a:t>Built on Seven decades</a:t>
            </a:r>
            <a:r>
              <a:rPr kumimoji="0" lang="en-GB" sz="2400" b="0" i="0" u="none" strike="noStrike" kern="1200" cap="none" spc="0" normalizeH="0" baseline="0" noProof="0" dirty="0">
                <a:ln>
                  <a:noFill/>
                </a:ln>
                <a:solidFill>
                  <a:srgbClr val="002060"/>
                </a:solidFill>
                <a:effectLst/>
                <a:uLnTx/>
                <a:uFillTx/>
                <a:latin typeface="Roboto"/>
                <a:ea typeface="Roboto"/>
                <a:cs typeface="Roboto"/>
              </a:rPr>
              <a:t>in AV</a:t>
            </a:r>
            <a:r>
              <a:rPr kumimoji="0" lang="en-GB" sz="2400" b="0" i="0" u="none" strike="noStrike" kern="1200" cap="none" spc="0" normalizeH="0" noProof="0" dirty="0">
                <a:ln>
                  <a:noFill/>
                </a:ln>
                <a:solidFill>
                  <a:srgbClr val="002060"/>
                </a:solidFill>
                <a:effectLst/>
                <a:uLnTx/>
                <a:uFillTx/>
                <a:latin typeface="Roboto"/>
                <a:ea typeface="Roboto"/>
                <a:cs typeface="Roboto"/>
              </a:rPr>
              <a:t> B</a:t>
            </a:r>
            <a:r>
              <a:rPr kumimoji="0" lang="en-GB" sz="2400" b="0" i="0" u="none" strike="noStrike" kern="1200" cap="none" spc="0" normalizeH="0" baseline="0" noProof="0" dirty="0">
                <a:ln>
                  <a:noFill/>
                </a:ln>
                <a:solidFill>
                  <a:srgbClr val="002060"/>
                </a:solidFill>
                <a:effectLst/>
                <a:uLnTx/>
                <a:uFillTx/>
                <a:latin typeface="Roboto"/>
                <a:ea typeface="Roboto"/>
                <a:cs typeface="Roboto"/>
              </a:rPr>
              <a:t>usiness</a:t>
            </a:r>
          </a:p>
          <a:p>
            <a:pPr marL="0" marR="0" lvl="0" indent="0" algn="l" defTabSz="457200" rtl="0" eaLnBrk="1" fontAlgn="auto" latinLnBrk="0" hangingPunct="1">
              <a:lnSpc>
                <a:spcPct val="100000"/>
              </a:lnSpc>
              <a:spcBef>
                <a:spcPts val="0"/>
              </a:spcBef>
              <a:spcAft>
                <a:spcPts val="0"/>
              </a:spcAft>
              <a:buClr>
                <a:srgbClr val="44C8F5"/>
              </a:buClr>
              <a:buSzPct val="110000"/>
              <a:buFontTx/>
              <a:buNone/>
              <a:tabLst/>
              <a:defRPr/>
            </a:pPr>
            <a:endParaRPr kumimoji="0" lang="en-GB" sz="2400" b="0" i="0" u="none" strike="noStrike" kern="1200" cap="none" spc="0" normalizeH="0" baseline="0" noProof="0" dirty="0">
              <a:ln>
                <a:noFill/>
              </a:ln>
              <a:solidFill>
                <a:srgbClr val="002060"/>
              </a:solidFill>
              <a:effectLst/>
              <a:uLnTx/>
              <a:uFillTx/>
              <a:latin typeface="Roboto"/>
              <a:ea typeface="Roboto"/>
              <a:cs typeface="Roboto"/>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400" b="0" i="0" u="none" strike="noStrike" kern="1200" cap="none" spc="0" normalizeH="0" baseline="0" noProof="0" dirty="0">
                <a:ln>
                  <a:noFill/>
                </a:ln>
                <a:solidFill>
                  <a:srgbClr val="002060"/>
                </a:solidFill>
                <a:effectLst/>
                <a:uLnTx/>
                <a:uFillTx/>
                <a:latin typeface="Roboto"/>
                <a:ea typeface="Roboto"/>
                <a:cs typeface="Roboto"/>
              </a:rPr>
              <a:t>Two times UK Queen’s Award for Business Winners</a:t>
            </a: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endParaRPr kumimoji="0" lang="en-GB" sz="2400" b="0" i="0" u="none" strike="noStrike" kern="1200" cap="none" spc="0" normalizeH="0" baseline="0" noProof="0" dirty="0">
              <a:ln>
                <a:noFill/>
              </a:ln>
              <a:solidFill>
                <a:srgbClr val="002060"/>
              </a:solidFill>
              <a:effectLst/>
              <a:uLnTx/>
              <a:uFillTx/>
              <a:latin typeface="Roboto"/>
              <a:ea typeface="Roboto"/>
              <a:cs typeface="Roboto"/>
            </a:endParaRP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r>
              <a:rPr kumimoji="0" lang="en-GB" sz="2400" b="0" i="0" u="none" strike="noStrike" kern="1200" cap="none" spc="0" normalizeH="0" baseline="0" noProof="0" dirty="0">
                <a:ln>
                  <a:noFill/>
                </a:ln>
                <a:solidFill>
                  <a:srgbClr val="002060"/>
                </a:solidFill>
                <a:effectLst/>
                <a:uLnTx/>
                <a:uFillTx/>
                <a:latin typeface="Roboto"/>
                <a:ea typeface="Roboto"/>
                <a:cs typeface="Roboto"/>
              </a:rPr>
              <a:t>¼ of the population will experience hearing loss at some point in their life</a:t>
            </a:r>
          </a:p>
          <a:p>
            <a:pPr marL="285750" marR="0" lvl="0" indent="-285750" algn="l" defTabSz="457200" rtl="0" eaLnBrk="1" fontAlgn="auto" latinLnBrk="0" hangingPunct="1">
              <a:lnSpc>
                <a:spcPct val="100000"/>
              </a:lnSpc>
              <a:spcBef>
                <a:spcPts val="0"/>
              </a:spcBef>
              <a:spcAft>
                <a:spcPts val="0"/>
              </a:spcAft>
              <a:buClr>
                <a:srgbClr val="44C8F5"/>
              </a:buClr>
              <a:buSzPct val="110000"/>
              <a:buFont typeface="Arial" panose="020B0604020202020204" pitchFamily="34" charset="0"/>
              <a:buChar char="•"/>
              <a:tabLst/>
              <a:defRPr/>
            </a:pPr>
            <a:endParaRPr kumimoji="0" lang="en-GB" sz="2000" b="0" i="0" u="none" strike="noStrike" kern="1200" cap="none" spc="0" normalizeH="0" baseline="0" noProof="0" dirty="0">
              <a:ln>
                <a:noFill/>
              </a:ln>
              <a:solidFill>
                <a:srgbClr val="002060"/>
              </a:solidFill>
              <a:effectLst/>
              <a:uLnTx/>
              <a:uFillTx/>
              <a:latin typeface="Roboto"/>
              <a:ea typeface="Roboto"/>
              <a:cs typeface="Roboto"/>
            </a:endParaRPr>
          </a:p>
        </p:txBody>
      </p:sp>
    </p:spTree>
    <p:extLst>
      <p:ext uri="{BB962C8B-B14F-4D97-AF65-F5344CB8AC3E}">
        <p14:creationId xmlns:p14="http://schemas.microsoft.com/office/powerpoint/2010/main" val="300717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E16A8-04AA-9418-1BB8-678FD247D8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83477-C2F2-428D-B1C6-C7EC8D865AC6}"/>
              </a:ext>
            </a:extLst>
          </p:cNvPr>
          <p:cNvSpPr>
            <a:spLocks noGrp="1"/>
          </p:cNvSpPr>
          <p:nvPr>
            <p:ph type="title"/>
          </p:nvPr>
        </p:nvSpPr>
        <p:spPr/>
        <p:txBody>
          <a:bodyPr/>
          <a:lstStyle/>
          <a:p>
            <a:r>
              <a:rPr lang="en-US" dirty="0">
                <a:latin typeface="Aptos ExtraBold" panose="020B0004020202020204" pitchFamily="34" charset="0"/>
              </a:rPr>
              <a:t>The Purpose of Assistive Listening</a:t>
            </a:r>
          </a:p>
        </p:txBody>
      </p:sp>
      <p:sp>
        <p:nvSpPr>
          <p:cNvPr id="6" name="Rectangle 5">
            <a:extLst>
              <a:ext uri="{FF2B5EF4-FFF2-40B4-BE49-F238E27FC236}">
                <a16:creationId xmlns:a16="http://schemas.microsoft.com/office/drawing/2014/main" id="{00CD0640-EF8F-D5A4-228A-A2D8203753E1}"/>
              </a:ext>
            </a:extLst>
          </p:cNvPr>
          <p:cNvSpPr/>
          <p:nvPr/>
        </p:nvSpPr>
        <p:spPr>
          <a:xfrm>
            <a:off x="2450613" y="1566562"/>
            <a:ext cx="6984664" cy="4486132"/>
          </a:xfrm>
          <a:prstGeom prst="rect">
            <a:avLst/>
          </a:prstGeom>
          <a:solidFill>
            <a:sysClr val="window" lastClr="FFFFFF"/>
          </a:solidFill>
          <a:ln w="12700" cap="flat" cmpd="sng" algn="ctr">
            <a:noFill/>
            <a:prstDash val="solid"/>
            <a:miter lim="800000"/>
          </a:ln>
          <a:effectLst/>
        </p:spPr>
        <p:txBody>
          <a:bodyPr rtlCol="0" anchor="ctr"/>
          <a:lstStyle/>
          <a:p>
            <a:pPr algn="ctr"/>
            <a:endParaRPr lang="en-GB" kern="0">
              <a:solidFill>
                <a:prstClr val="white"/>
              </a:solidFill>
              <a:latin typeface="Calibri" panose="020F0502020204030204"/>
            </a:endParaRPr>
          </a:p>
        </p:txBody>
      </p:sp>
      <p:pic>
        <p:nvPicPr>
          <p:cNvPr id="7" name="Chart BG">
            <a:extLst>
              <a:ext uri="{FF2B5EF4-FFF2-40B4-BE49-F238E27FC236}">
                <a16:creationId xmlns:a16="http://schemas.microsoft.com/office/drawing/2014/main" id="{DEE8BA1C-C7AE-E87F-EFA8-89AD09B0A0C7}"/>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438073" y="1451955"/>
            <a:ext cx="7164453" cy="4600739"/>
          </a:xfrm>
          <a:prstGeom prst="rect">
            <a:avLst/>
          </a:prstGeom>
        </p:spPr>
      </p:pic>
      <p:pic>
        <p:nvPicPr>
          <p:cNvPr id="10" name="Noises">
            <a:extLst>
              <a:ext uri="{FF2B5EF4-FFF2-40B4-BE49-F238E27FC236}">
                <a16:creationId xmlns:a16="http://schemas.microsoft.com/office/drawing/2014/main" id="{72197E5B-8D1D-B45C-2310-447E71C61BA6}"/>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2112605" y="1362147"/>
            <a:ext cx="7386732" cy="4743480"/>
          </a:xfrm>
          <a:prstGeom prst="rect">
            <a:avLst/>
          </a:prstGeom>
        </p:spPr>
      </p:pic>
      <p:sp>
        <p:nvSpPr>
          <p:cNvPr id="11" name="Flat">
            <a:extLst>
              <a:ext uri="{FF2B5EF4-FFF2-40B4-BE49-F238E27FC236}">
                <a16:creationId xmlns:a16="http://schemas.microsoft.com/office/drawing/2014/main" id="{0DBF5384-0E72-AAF5-D9FD-703A45661E25}"/>
              </a:ext>
            </a:extLst>
          </p:cNvPr>
          <p:cNvSpPr/>
          <p:nvPr/>
        </p:nvSpPr>
        <p:spPr>
          <a:xfrm>
            <a:off x="3039396" y="2350583"/>
            <a:ext cx="6190517" cy="218363"/>
          </a:xfrm>
          <a:custGeom>
            <a:avLst/>
            <a:gdLst>
              <a:gd name="connsiteX0" fmla="*/ 0 w 6294475"/>
              <a:gd name="connsiteY0" fmla="*/ 197984 h 234787"/>
              <a:gd name="connsiteX1" fmla="*/ 1137684 w 6294475"/>
              <a:gd name="connsiteY1" fmla="*/ 91659 h 234787"/>
              <a:gd name="connsiteX2" fmla="*/ 2296633 w 6294475"/>
              <a:gd name="connsiteY2" fmla="*/ 155454 h 234787"/>
              <a:gd name="connsiteX3" fmla="*/ 3306726 w 6294475"/>
              <a:gd name="connsiteY3" fmla="*/ 229882 h 234787"/>
              <a:gd name="connsiteX4" fmla="*/ 4391247 w 6294475"/>
              <a:gd name="connsiteY4" fmla="*/ 6598 h 234787"/>
              <a:gd name="connsiteX5" fmla="*/ 6294475 w 6294475"/>
              <a:gd name="connsiteY5" fmla="*/ 81026 h 234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4475" h="234787">
                <a:moveTo>
                  <a:pt x="0" y="197984"/>
                </a:moveTo>
                <a:cubicBezTo>
                  <a:pt x="377456" y="148365"/>
                  <a:pt x="754912" y="98747"/>
                  <a:pt x="1137684" y="91659"/>
                </a:cubicBezTo>
                <a:cubicBezTo>
                  <a:pt x="1520456" y="84571"/>
                  <a:pt x="2296633" y="155454"/>
                  <a:pt x="2296633" y="155454"/>
                </a:cubicBezTo>
                <a:cubicBezTo>
                  <a:pt x="2658140" y="178491"/>
                  <a:pt x="2957624" y="254691"/>
                  <a:pt x="3306726" y="229882"/>
                </a:cubicBezTo>
                <a:cubicBezTo>
                  <a:pt x="3655828" y="205073"/>
                  <a:pt x="3893289" y="31407"/>
                  <a:pt x="4391247" y="6598"/>
                </a:cubicBezTo>
                <a:cubicBezTo>
                  <a:pt x="4889205" y="-18211"/>
                  <a:pt x="5591840" y="31407"/>
                  <a:pt x="6294475" y="81026"/>
                </a:cubicBezTo>
              </a:path>
            </a:pathLst>
          </a:custGeom>
          <a:noFill/>
          <a:ln w="12700" cap="flat" cmpd="sng" algn="ctr">
            <a:solidFill>
              <a:srgbClr val="FF0000"/>
            </a:solidFill>
            <a:prstDash val="solid"/>
            <a:miter lim="800000"/>
          </a:ln>
          <a:effectLst/>
        </p:spPr>
        <p:txBody>
          <a:bodyPr rtlCol="0" anchor="ctr"/>
          <a:lstStyle/>
          <a:p>
            <a:pPr algn="ctr"/>
            <a:endParaRPr lang="en-GB" kern="0">
              <a:solidFill>
                <a:prstClr val="white"/>
              </a:solidFill>
              <a:latin typeface="Calibri" panose="020F0502020204030204"/>
            </a:endParaRPr>
          </a:p>
        </p:txBody>
      </p:sp>
      <p:sp>
        <p:nvSpPr>
          <p:cNvPr id="12" name="Loss 1">
            <a:extLst>
              <a:ext uri="{FF2B5EF4-FFF2-40B4-BE49-F238E27FC236}">
                <a16:creationId xmlns:a16="http://schemas.microsoft.com/office/drawing/2014/main" id="{31F39AD8-3B7F-7B19-3042-FFA994EF678B}"/>
              </a:ext>
            </a:extLst>
          </p:cNvPr>
          <p:cNvSpPr/>
          <p:nvPr/>
        </p:nvSpPr>
        <p:spPr>
          <a:xfrm>
            <a:off x="3096194" y="2252774"/>
            <a:ext cx="6138243" cy="1246720"/>
          </a:xfrm>
          <a:custGeom>
            <a:avLst/>
            <a:gdLst>
              <a:gd name="connsiteX0" fmla="*/ 0 w 6241312"/>
              <a:gd name="connsiteY0" fmla="*/ 213436 h 1340487"/>
              <a:gd name="connsiteX1" fmla="*/ 1105786 w 6241312"/>
              <a:gd name="connsiteY1" fmla="*/ 96477 h 1340487"/>
              <a:gd name="connsiteX2" fmla="*/ 2275368 w 6241312"/>
              <a:gd name="connsiteY2" fmla="*/ 181538 h 1340487"/>
              <a:gd name="connsiteX3" fmla="*/ 3168503 w 6241312"/>
              <a:gd name="connsiteY3" fmla="*/ 277231 h 1340487"/>
              <a:gd name="connsiteX4" fmla="*/ 3859619 w 6241312"/>
              <a:gd name="connsiteY4" fmla="*/ 96477 h 1340487"/>
              <a:gd name="connsiteX5" fmla="*/ 4529470 w 6241312"/>
              <a:gd name="connsiteY5" fmla="*/ 22049 h 1340487"/>
              <a:gd name="connsiteX6" fmla="*/ 5486400 w 6241312"/>
              <a:gd name="connsiteY6" fmla="*/ 489882 h 1340487"/>
              <a:gd name="connsiteX7" fmla="*/ 6241312 w 6241312"/>
              <a:gd name="connsiteY7" fmla="*/ 1340487 h 134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41312" h="1340487">
                <a:moveTo>
                  <a:pt x="0" y="213436"/>
                </a:moveTo>
                <a:cubicBezTo>
                  <a:pt x="363279" y="157614"/>
                  <a:pt x="726558" y="101793"/>
                  <a:pt x="1105786" y="96477"/>
                </a:cubicBezTo>
                <a:cubicBezTo>
                  <a:pt x="1485014" y="91161"/>
                  <a:pt x="1931582" y="151412"/>
                  <a:pt x="2275368" y="181538"/>
                </a:cubicBezTo>
                <a:cubicBezTo>
                  <a:pt x="2619154" y="211664"/>
                  <a:pt x="2904461" y="291408"/>
                  <a:pt x="3168503" y="277231"/>
                </a:cubicBezTo>
                <a:cubicBezTo>
                  <a:pt x="3432545" y="263054"/>
                  <a:pt x="3632791" y="139007"/>
                  <a:pt x="3859619" y="96477"/>
                </a:cubicBezTo>
                <a:cubicBezTo>
                  <a:pt x="4086447" y="53947"/>
                  <a:pt x="4258340" y="-43518"/>
                  <a:pt x="4529470" y="22049"/>
                </a:cubicBezTo>
                <a:cubicBezTo>
                  <a:pt x="4800600" y="87616"/>
                  <a:pt x="5201093" y="270142"/>
                  <a:pt x="5486400" y="489882"/>
                </a:cubicBezTo>
                <a:cubicBezTo>
                  <a:pt x="5771707" y="709622"/>
                  <a:pt x="6110177" y="1196948"/>
                  <a:pt x="6241312" y="1340487"/>
                </a:cubicBezTo>
              </a:path>
            </a:pathLst>
          </a:custGeom>
          <a:noFill/>
          <a:ln w="12700" cap="flat" cmpd="sng" algn="ctr">
            <a:solidFill>
              <a:srgbClr val="FF0000"/>
            </a:solidFill>
            <a:prstDash val="solid"/>
            <a:miter lim="800000"/>
          </a:ln>
          <a:effectLst/>
        </p:spPr>
        <p:txBody>
          <a:bodyPr rtlCol="0" anchor="ctr"/>
          <a:lstStyle/>
          <a:p>
            <a:pPr algn="ctr"/>
            <a:endParaRPr lang="en-GB" kern="0">
              <a:solidFill>
                <a:prstClr val="white"/>
              </a:solidFill>
              <a:latin typeface="Calibri" panose="020F0502020204030204"/>
            </a:endParaRPr>
          </a:p>
        </p:txBody>
      </p:sp>
      <p:sp>
        <p:nvSpPr>
          <p:cNvPr id="13" name="Loss 2">
            <a:extLst>
              <a:ext uri="{FF2B5EF4-FFF2-40B4-BE49-F238E27FC236}">
                <a16:creationId xmlns:a16="http://schemas.microsoft.com/office/drawing/2014/main" id="{905EC6AE-5A35-6E04-CD22-35B0B16A780D}"/>
              </a:ext>
            </a:extLst>
          </p:cNvPr>
          <p:cNvSpPr/>
          <p:nvPr/>
        </p:nvSpPr>
        <p:spPr>
          <a:xfrm>
            <a:off x="3117461" y="2340060"/>
            <a:ext cx="6138241" cy="1653378"/>
          </a:xfrm>
          <a:custGeom>
            <a:avLst/>
            <a:gdLst>
              <a:gd name="connsiteX0" fmla="*/ 0 w 6241312"/>
              <a:gd name="connsiteY0" fmla="*/ 108419 h 1777731"/>
              <a:gd name="connsiteX1" fmla="*/ 1116419 w 6241312"/>
              <a:gd name="connsiteY1" fmla="*/ 2094 h 1777731"/>
              <a:gd name="connsiteX2" fmla="*/ 2456121 w 6241312"/>
              <a:gd name="connsiteY2" fmla="*/ 193480 h 1777731"/>
              <a:gd name="connsiteX3" fmla="*/ 3625703 w 6241312"/>
              <a:gd name="connsiteY3" fmla="*/ 55256 h 1777731"/>
              <a:gd name="connsiteX4" fmla="*/ 4380614 w 6241312"/>
              <a:gd name="connsiteY4" fmla="*/ 289173 h 1777731"/>
              <a:gd name="connsiteX5" fmla="*/ 6241312 w 6241312"/>
              <a:gd name="connsiteY5" fmla="*/ 1777731 h 177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1312" h="1777731">
                <a:moveTo>
                  <a:pt x="0" y="108419"/>
                </a:moveTo>
                <a:cubicBezTo>
                  <a:pt x="353533" y="48168"/>
                  <a:pt x="707066" y="-12083"/>
                  <a:pt x="1116419" y="2094"/>
                </a:cubicBezTo>
                <a:cubicBezTo>
                  <a:pt x="1525772" y="16271"/>
                  <a:pt x="2037907" y="184620"/>
                  <a:pt x="2456121" y="193480"/>
                </a:cubicBezTo>
                <a:cubicBezTo>
                  <a:pt x="2874335" y="202340"/>
                  <a:pt x="3304954" y="39307"/>
                  <a:pt x="3625703" y="55256"/>
                </a:cubicBezTo>
                <a:cubicBezTo>
                  <a:pt x="3946452" y="71205"/>
                  <a:pt x="3944679" y="2094"/>
                  <a:pt x="4380614" y="289173"/>
                </a:cubicBezTo>
                <a:cubicBezTo>
                  <a:pt x="4816549" y="576252"/>
                  <a:pt x="5917019" y="1520778"/>
                  <a:pt x="6241312" y="1777731"/>
                </a:cubicBezTo>
              </a:path>
            </a:pathLst>
          </a:custGeom>
          <a:noFill/>
          <a:ln w="12700" cap="flat" cmpd="sng" algn="ctr">
            <a:solidFill>
              <a:srgbClr val="FF0000"/>
            </a:solidFill>
            <a:prstDash val="solid"/>
            <a:miter lim="800000"/>
          </a:ln>
          <a:effectLst/>
        </p:spPr>
        <p:txBody>
          <a:bodyPr rtlCol="0" anchor="ctr"/>
          <a:lstStyle/>
          <a:p>
            <a:pPr algn="ctr"/>
            <a:endParaRPr lang="en-GB" kern="0">
              <a:solidFill>
                <a:prstClr val="white"/>
              </a:solidFill>
              <a:latin typeface="Calibri" panose="020F0502020204030204"/>
            </a:endParaRPr>
          </a:p>
        </p:txBody>
      </p:sp>
      <p:sp>
        <p:nvSpPr>
          <p:cNvPr id="14" name="Loss 3">
            <a:extLst>
              <a:ext uri="{FF2B5EF4-FFF2-40B4-BE49-F238E27FC236}">
                <a16:creationId xmlns:a16="http://schemas.microsoft.com/office/drawing/2014/main" id="{39ACF991-6636-9E40-294E-7B2D071BA40F}"/>
              </a:ext>
            </a:extLst>
          </p:cNvPr>
          <p:cNvSpPr/>
          <p:nvPr/>
        </p:nvSpPr>
        <p:spPr>
          <a:xfrm>
            <a:off x="3121107" y="2261652"/>
            <a:ext cx="6085958" cy="2474058"/>
          </a:xfrm>
          <a:custGeom>
            <a:avLst/>
            <a:gdLst>
              <a:gd name="connsiteX0" fmla="*/ 0 w 6188149"/>
              <a:gd name="connsiteY0" fmla="*/ 150851 h 2660135"/>
              <a:gd name="connsiteX1" fmla="*/ 1127052 w 6188149"/>
              <a:gd name="connsiteY1" fmla="*/ 1995 h 2660135"/>
              <a:gd name="connsiteX2" fmla="*/ 2179675 w 6188149"/>
              <a:gd name="connsiteY2" fmla="*/ 246544 h 2660135"/>
              <a:gd name="connsiteX3" fmla="*/ 3530010 w 6188149"/>
              <a:gd name="connsiteY3" fmla="*/ 225279 h 2660135"/>
              <a:gd name="connsiteX4" fmla="*/ 4593265 w 6188149"/>
              <a:gd name="connsiteY4" fmla="*/ 990823 h 2660135"/>
              <a:gd name="connsiteX5" fmla="*/ 6188149 w 6188149"/>
              <a:gd name="connsiteY5" fmla="*/ 2660135 h 2660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8149" h="2660135">
                <a:moveTo>
                  <a:pt x="0" y="150851"/>
                </a:moveTo>
                <a:cubicBezTo>
                  <a:pt x="381886" y="68448"/>
                  <a:pt x="763773" y="-13954"/>
                  <a:pt x="1127052" y="1995"/>
                </a:cubicBezTo>
                <a:cubicBezTo>
                  <a:pt x="1490331" y="17944"/>
                  <a:pt x="1779182" y="209330"/>
                  <a:pt x="2179675" y="246544"/>
                </a:cubicBezTo>
                <a:cubicBezTo>
                  <a:pt x="2580168" y="283758"/>
                  <a:pt x="3127745" y="101232"/>
                  <a:pt x="3530010" y="225279"/>
                </a:cubicBezTo>
                <a:cubicBezTo>
                  <a:pt x="3932275" y="349326"/>
                  <a:pt x="4150242" y="585014"/>
                  <a:pt x="4593265" y="990823"/>
                </a:cubicBezTo>
                <a:cubicBezTo>
                  <a:pt x="5036288" y="1396632"/>
                  <a:pt x="5817781" y="2305716"/>
                  <a:pt x="6188149" y="2660135"/>
                </a:cubicBezTo>
              </a:path>
            </a:pathLst>
          </a:custGeom>
          <a:noFill/>
          <a:ln w="12700" cap="flat" cmpd="sng" algn="ctr">
            <a:solidFill>
              <a:srgbClr val="FF0000"/>
            </a:solidFill>
            <a:prstDash val="solid"/>
            <a:miter lim="800000"/>
          </a:ln>
          <a:effectLst/>
        </p:spPr>
        <p:txBody>
          <a:bodyPr rtlCol="0" anchor="ctr"/>
          <a:lstStyle/>
          <a:p>
            <a:pPr algn="ctr"/>
            <a:endParaRPr lang="en-GB" kern="0">
              <a:solidFill>
                <a:prstClr val="white"/>
              </a:solidFill>
              <a:latin typeface="Calibri" panose="020F0502020204030204"/>
            </a:endParaRPr>
          </a:p>
        </p:txBody>
      </p:sp>
      <p:sp>
        <p:nvSpPr>
          <p:cNvPr id="15" name="Loss 4">
            <a:extLst>
              <a:ext uri="{FF2B5EF4-FFF2-40B4-BE49-F238E27FC236}">
                <a16:creationId xmlns:a16="http://schemas.microsoft.com/office/drawing/2014/main" id="{5FE39897-61FC-8BB5-55EB-8AD2A6A8BB1D}"/>
              </a:ext>
            </a:extLst>
          </p:cNvPr>
          <p:cNvSpPr/>
          <p:nvPr/>
        </p:nvSpPr>
        <p:spPr>
          <a:xfrm>
            <a:off x="3259183" y="2219256"/>
            <a:ext cx="4716094" cy="3226139"/>
          </a:xfrm>
          <a:custGeom>
            <a:avLst/>
            <a:gdLst>
              <a:gd name="connsiteX0" fmla="*/ 0 w 4795283"/>
              <a:gd name="connsiteY0" fmla="*/ 108893 h 3468781"/>
              <a:gd name="connsiteX1" fmla="*/ 1052623 w 4795283"/>
              <a:gd name="connsiteY1" fmla="*/ 2567 h 3468781"/>
              <a:gd name="connsiteX2" fmla="*/ 1690576 w 4795283"/>
              <a:gd name="connsiteY2" fmla="*/ 204586 h 3468781"/>
              <a:gd name="connsiteX3" fmla="*/ 2509283 w 4795283"/>
              <a:gd name="connsiteY3" fmla="*/ 257748 h 3468781"/>
              <a:gd name="connsiteX4" fmla="*/ 3763925 w 4795283"/>
              <a:gd name="connsiteY4" fmla="*/ 1150883 h 3468781"/>
              <a:gd name="connsiteX5" fmla="*/ 4795283 w 4795283"/>
              <a:gd name="connsiteY5" fmla="*/ 3468781 h 346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95283" h="3468781">
                <a:moveTo>
                  <a:pt x="0" y="108893"/>
                </a:moveTo>
                <a:cubicBezTo>
                  <a:pt x="385430" y="47755"/>
                  <a:pt x="770860" y="-13382"/>
                  <a:pt x="1052623" y="2567"/>
                </a:cubicBezTo>
                <a:cubicBezTo>
                  <a:pt x="1334386" y="18516"/>
                  <a:pt x="1447799" y="162056"/>
                  <a:pt x="1690576" y="204586"/>
                </a:cubicBezTo>
                <a:cubicBezTo>
                  <a:pt x="1933353" y="247116"/>
                  <a:pt x="2163725" y="100032"/>
                  <a:pt x="2509283" y="257748"/>
                </a:cubicBezTo>
                <a:cubicBezTo>
                  <a:pt x="2854841" y="415464"/>
                  <a:pt x="3382925" y="615711"/>
                  <a:pt x="3763925" y="1150883"/>
                </a:cubicBezTo>
                <a:cubicBezTo>
                  <a:pt x="4144925" y="1686055"/>
                  <a:pt x="4470104" y="2577418"/>
                  <a:pt x="4795283" y="3468781"/>
                </a:cubicBezTo>
              </a:path>
            </a:pathLst>
          </a:custGeom>
          <a:noFill/>
          <a:ln w="12700" cap="flat" cmpd="sng" algn="ctr">
            <a:solidFill>
              <a:srgbClr val="FF0000"/>
            </a:solidFill>
            <a:prstDash val="solid"/>
            <a:miter lim="800000"/>
          </a:ln>
          <a:effectLst/>
        </p:spPr>
        <p:txBody>
          <a:bodyPr rtlCol="0" anchor="ctr"/>
          <a:lstStyle/>
          <a:p>
            <a:pPr algn="ctr"/>
            <a:endParaRPr lang="en-GB" kern="0">
              <a:solidFill>
                <a:prstClr val="white"/>
              </a:solidFill>
              <a:latin typeface="Calibri" panose="020F0502020204030204"/>
            </a:endParaRPr>
          </a:p>
        </p:txBody>
      </p:sp>
      <p:sp>
        <p:nvSpPr>
          <p:cNvPr id="16" name="Noise Induced">
            <a:extLst>
              <a:ext uri="{FF2B5EF4-FFF2-40B4-BE49-F238E27FC236}">
                <a16:creationId xmlns:a16="http://schemas.microsoft.com/office/drawing/2014/main" id="{25294958-41C7-DCF0-4226-24BBB95394F7}"/>
              </a:ext>
            </a:extLst>
          </p:cNvPr>
          <p:cNvSpPr/>
          <p:nvPr/>
        </p:nvSpPr>
        <p:spPr>
          <a:xfrm>
            <a:off x="3155925" y="2350112"/>
            <a:ext cx="6044128" cy="1183055"/>
          </a:xfrm>
          <a:custGeom>
            <a:avLst/>
            <a:gdLst>
              <a:gd name="connsiteX0" fmla="*/ 0 w 6145619"/>
              <a:gd name="connsiteY0" fmla="*/ 141804 h 1272035"/>
              <a:gd name="connsiteX1" fmla="*/ 1212112 w 6145619"/>
              <a:gd name="connsiteY1" fmla="*/ 24846 h 1272035"/>
              <a:gd name="connsiteX2" fmla="*/ 2604977 w 6145619"/>
              <a:gd name="connsiteY2" fmla="*/ 567106 h 1272035"/>
              <a:gd name="connsiteX3" fmla="*/ 3508744 w 6145619"/>
              <a:gd name="connsiteY3" fmla="*/ 1258222 h 1272035"/>
              <a:gd name="connsiteX4" fmla="*/ 4114800 w 6145619"/>
              <a:gd name="connsiteY4" fmla="*/ 981776 h 1272035"/>
              <a:gd name="connsiteX5" fmla="*/ 4731488 w 6145619"/>
              <a:gd name="connsiteY5" fmla="*/ 418250 h 1272035"/>
              <a:gd name="connsiteX6" fmla="*/ 6145619 w 6145619"/>
              <a:gd name="connsiteY6" fmla="*/ 141804 h 127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45619" h="1272035">
                <a:moveTo>
                  <a:pt x="0" y="141804"/>
                </a:moveTo>
                <a:cubicBezTo>
                  <a:pt x="388974" y="47883"/>
                  <a:pt x="777949" y="-46038"/>
                  <a:pt x="1212112" y="24846"/>
                </a:cubicBezTo>
                <a:cubicBezTo>
                  <a:pt x="1646275" y="95730"/>
                  <a:pt x="2222205" y="361543"/>
                  <a:pt x="2604977" y="567106"/>
                </a:cubicBezTo>
                <a:cubicBezTo>
                  <a:pt x="2987749" y="772669"/>
                  <a:pt x="3257107" y="1189110"/>
                  <a:pt x="3508744" y="1258222"/>
                </a:cubicBezTo>
                <a:cubicBezTo>
                  <a:pt x="3760381" y="1327334"/>
                  <a:pt x="3911009" y="1121771"/>
                  <a:pt x="4114800" y="981776"/>
                </a:cubicBezTo>
                <a:cubicBezTo>
                  <a:pt x="4318591" y="841781"/>
                  <a:pt x="4393018" y="558245"/>
                  <a:pt x="4731488" y="418250"/>
                </a:cubicBezTo>
                <a:cubicBezTo>
                  <a:pt x="5069958" y="278255"/>
                  <a:pt x="5925879" y="186106"/>
                  <a:pt x="6145619" y="141804"/>
                </a:cubicBezTo>
              </a:path>
            </a:pathLst>
          </a:custGeom>
          <a:noFill/>
          <a:ln w="12700" cap="flat" cmpd="sng" algn="ctr">
            <a:solidFill>
              <a:srgbClr val="00B050"/>
            </a:solidFill>
            <a:prstDash val="solid"/>
            <a:miter lim="800000"/>
          </a:ln>
          <a:effectLst/>
        </p:spPr>
        <p:txBody>
          <a:bodyPr rtlCol="0" anchor="ctr"/>
          <a:lstStyle/>
          <a:p>
            <a:pPr algn="ctr"/>
            <a:endParaRPr lang="en-GB" kern="0">
              <a:solidFill>
                <a:prstClr val="white"/>
              </a:solidFill>
              <a:latin typeface="Calibri" panose="020F0502020204030204"/>
            </a:endParaRPr>
          </a:p>
        </p:txBody>
      </p:sp>
      <p:pic>
        <p:nvPicPr>
          <p:cNvPr id="17" name="Flat Audio">
            <a:hlinkClick r:id="" action="ppaction://media"/>
            <a:extLst>
              <a:ext uri="{FF2B5EF4-FFF2-40B4-BE49-F238E27FC236}">
                <a16:creationId xmlns:a16="http://schemas.microsoft.com/office/drawing/2014/main" id="{B233A42B-3467-E631-66B7-271F0A97E3AF}"/>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072813" y="3219289"/>
            <a:ext cx="609600" cy="609600"/>
          </a:xfrm>
          <a:prstGeom prst="rect">
            <a:avLst/>
          </a:prstGeom>
        </p:spPr>
      </p:pic>
      <p:pic>
        <p:nvPicPr>
          <p:cNvPr id="18" name="Letters">
            <a:extLst>
              <a:ext uri="{FF2B5EF4-FFF2-40B4-BE49-F238E27FC236}">
                <a16:creationId xmlns:a16="http://schemas.microsoft.com/office/drawing/2014/main" id="{80F7E8E1-FA50-6E16-C5F1-54DC56C1BD5B}"/>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3685230" y="2621901"/>
            <a:ext cx="4568450" cy="1226048"/>
          </a:xfrm>
          <a:prstGeom prst="rect">
            <a:avLst/>
          </a:prstGeom>
        </p:spPr>
      </p:pic>
      <p:pic>
        <p:nvPicPr>
          <p:cNvPr id="19" name="New Hearing Loss noise induced">
            <a:hlinkClick r:id="" action="ppaction://media"/>
            <a:extLst>
              <a:ext uri="{FF2B5EF4-FFF2-40B4-BE49-F238E27FC236}">
                <a16:creationId xmlns:a16="http://schemas.microsoft.com/office/drawing/2014/main" id="{EF01086B-4CD0-E789-4A94-58CCDF4FDA70}"/>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1049000" y="3933056"/>
            <a:ext cx="609600" cy="609600"/>
          </a:xfrm>
          <a:prstGeom prst="rect">
            <a:avLst/>
          </a:prstGeom>
        </p:spPr>
      </p:pic>
      <p:pic>
        <p:nvPicPr>
          <p:cNvPr id="20" name="New Hearing Loss 2">
            <a:hlinkClick r:id="" action="ppaction://media"/>
            <a:extLst>
              <a:ext uri="{FF2B5EF4-FFF2-40B4-BE49-F238E27FC236}">
                <a16:creationId xmlns:a16="http://schemas.microsoft.com/office/drawing/2014/main" id="{579CB42B-3B7C-95B0-0090-5B4CE53A8302}"/>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11034114" y="4646823"/>
            <a:ext cx="609600" cy="609600"/>
          </a:xfrm>
          <a:prstGeom prst="rect">
            <a:avLst/>
          </a:prstGeom>
        </p:spPr>
      </p:pic>
      <p:pic>
        <p:nvPicPr>
          <p:cNvPr id="21" name="New Hearing Loss 4">
            <a:hlinkClick r:id="" action="ppaction://media"/>
            <a:extLst>
              <a:ext uri="{FF2B5EF4-FFF2-40B4-BE49-F238E27FC236}">
                <a16:creationId xmlns:a16="http://schemas.microsoft.com/office/drawing/2014/main" id="{77D83696-A272-F7A7-1653-B53E829BBB11}"/>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11049000" y="5360590"/>
            <a:ext cx="609600" cy="609600"/>
          </a:xfrm>
          <a:prstGeom prst="rect">
            <a:avLst/>
          </a:prstGeom>
        </p:spPr>
      </p:pic>
    </p:spTree>
    <p:extLst>
      <p:ext uri="{BB962C8B-B14F-4D97-AF65-F5344CB8AC3E}">
        <p14:creationId xmlns:p14="http://schemas.microsoft.com/office/powerpoint/2010/main" val="187373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50"/>
                                        <p:tgtEl>
                                          <p:spTgt spid="10"/>
                                        </p:tgtEl>
                                      </p:cBhvr>
                                    </p:animEffect>
                                    <p:set>
                                      <p:cBhvr>
                                        <p:cTn id="17" dur="1" fill="hold">
                                          <p:stCondLst>
                                            <p:cond delay="249"/>
                                          </p:stCondLst>
                                        </p:cTn>
                                        <p:tgtEl>
                                          <p:spTgt spid="10"/>
                                        </p:tgtEl>
                                        <p:attrNameLst>
                                          <p:attrName>style.visibility</p:attrName>
                                        </p:attrNameLst>
                                      </p:cBhvr>
                                      <p:to>
                                        <p:strVal val="hidden"/>
                                      </p:to>
                                    </p:set>
                                  </p:childTnLst>
                                </p:cTn>
                              </p:par>
                            </p:childTnLst>
                          </p:cTn>
                        </p:par>
                        <p:par>
                          <p:cTn id="18" fill="hold">
                            <p:stCondLst>
                              <p:cond delay="250"/>
                            </p:stCondLst>
                            <p:childTnLst>
                              <p:par>
                                <p:cTn id="19" presetID="10" presetClass="entr" presetSubtype="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250"/>
                                        <p:tgtEl>
                                          <p:spTgt spid="11"/>
                                        </p:tgtEl>
                                      </p:cBhvr>
                                    </p:animEffect>
                                  </p:childTnLst>
                                </p:cTn>
                              </p:par>
                              <p:par>
                                <p:cTn id="27" presetID="1" presetClass="mediacall" presetSubtype="0" fill="hold" nodeType="withEffect">
                                  <p:stCondLst>
                                    <p:cond delay="0"/>
                                  </p:stCondLst>
                                  <p:childTnLst>
                                    <p:cmd type="call" cmd="playFrom(0.0)">
                                      <p:cBhvr>
                                        <p:cTn id="28" dur="4231" fill="hold"/>
                                        <p:tgtEl>
                                          <p:spTgt spid="17"/>
                                        </p:tgtEl>
                                      </p:cBhvr>
                                    </p:cmd>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250"/>
                                        <p:tgtEl>
                                          <p:spTgt spid="11"/>
                                        </p:tgtEl>
                                      </p:cBhvr>
                                    </p:animEffect>
                                    <p:set>
                                      <p:cBhvr>
                                        <p:cTn id="33" dur="1" fill="hold">
                                          <p:stCondLst>
                                            <p:cond delay="249"/>
                                          </p:stCondLst>
                                        </p:cTn>
                                        <p:tgtEl>
                                          <p:spTgt spid="11"/>
                                        </p:tgtEl>
                                        <p:attrNameLst>
                                          <p:attrName>style.visibility</p:attrName>
                                        </p:attrNameLst>
                                      </p:cBhvr>
                                      <p:to>
                                        <p:strVal val="hidden"/>
                                      </p:to>
                                    </p:set>
                                  </p:childTnLst>
                                </p:cTn>
                              </p:par>
                            </p:childTnLst>
                          </p:cTn>
                        </p:par>
                        <p:par>
                          <p:cTn id="34" fill="hold">
                            <p:stCondLst>
                              <p:cond delay="250"/>
                            </p:stCondLst>
                            <p:childTnLst>
                              <p:par>
                                <p:cTn id="35" presetID="10" presetClass="entr" presetSubtype="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250"/>
                                        <p:tgtEl>
                                          <p:spTgt spid="16"/>
                                        </p:tgtEl>
                                      </p:cBhvr>
                                    </p:animEffect>
                                  </p:childTnLst>
                                </p:cTn>
                              </p:par>
                              <p:par>
                                <p:cTn id="38" presetID="1" presetClass="mediacall" presetSubtype="0" fill="hold" nodeType="withEffect">
                                  <p:stCondLst>
                                    <p:cond delay="0"/>
                                  </p:stCondLst>
                                  <p:childTnLst>
                                    <p:cmd type="call" cmd="playFrom(0.0)">
                                      <p:cBhvr>
                                        <p:cTn id="39" dur="4231" fill="hold"/>
                                        <p:tgtEl>
                                          <p:spTgt spid="19"/>
                                        </p:tgtEl>
                                      </p:cBhvr>
                                    </p:cmd>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250"/>
                                        <p:tgtEl>
                                          <p:spTgt spid="16"/>
                                        </p:tgtEl>
                                      </p:cBhvr>
                                    </p:animEffect>
                                    <p:set>
                                      <p:cBhvr>
                                        <p:cTn id="44" dur="1" fill="hold">
                                          <p:stCondLst>
                                            <p:cond delay="249"/>
                                          </p:stCondLst>
                                        </p:cTn>
                                        <p:tgtEl>
                                          <p:spTgt spid="16"/>
                                        </p:tgtEl>
                                        <p:attrNameLst>
                                          <p:attrName>style.visibility</p:attrName>
                                        </p:attrNameLst>
                                      </p:cBhvr>
                                      <p:to>
                                        <p:strVal val="hidden"/>
                                      </p:to>
                                    </p:set>
                                  </p:childTnLst>
                                </p:cTn>
                              </p:par>
                            </p:childTnLst>
                          </p:cTn>
                        </p:par>
                        <p:par>
                          <p:cTn id="45" fill="hold">
                            <p:stCondLst>
                              <p:cond delay="250"/>
                            </p:stCondLst>
                            <p:childTnLst>
                              <p:par>
                                <p:cTn id="46" presetID="10" presetClass="entr" presetSubtype="0"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25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1" nodeType="clickEffect">
                                  <p:stCondLst>
                                    <p:cond delay="0"/>
                                  </p:stCondLst>
                                  <p:childTnLst>
                                    <p:animEffect transition="out" filter="fade">
                                      <p:cBhvr>
                                        <p:cTn id="52" dur="250"/>
                                        <p:tgtEl>
                                          <p:spTgt spid="12"/>
                                        </p:tgtEl>
                                      </p:cBhvr>
                                    </p:animEffect>
                                    <p:set>
                                      <p:cBhvr>
                                        <p:cTn id="53" dur="1" fill="hold">
                                          <p:stCondLst>
                                            <p:cond delay="249"/>
                                          </p:stCondLst>
                                        </p:cTn>
                                        <p:tgtEl>
                                          <p:spTgt spid="12"/>
                                        </p:tgtEl>
                                        <p:attrNameLst>
                                          <p:attrName>style.visibility</p:attrName>
                                        </p:attrNameLst>
                                      </p:cBhvr>
                                      <p:to>
                                        <p:strVal val="hidden"/>
                                      </p:to>
                                    </p:set>
                                  </p:childTnLst>
                                </p:cTn>
                              </p:par>
                            </p:childTnLst>
                          </p:cTn>
                        </p:par>
                        <p:par>
                          <p:cTn id="54" fill="hold">
                            <p:stCondLst>
                              <p:cond delay="250"/>
                            </p:stCondLst>
                            <p:childTnLst>
                              <p:par>
                                <p:cTn id="55" presetID="10" presetClass="entr" presetSubtype="0" fill="hold" grpId="0" nodeType="after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250"/>
                                        <p:tgtEl>
                                          <p:spTgt spid="13"/>
                                        </p:tgtEl>
                                      </p:cBhvr>
                                    </p:animEffect>
                                  </p:childTnLst>
                                </p:cTn>
                              </p:par>
                              <p:par>
                                <p:cTn id="58" presetID="1" presetClass="mediacall" presetSubtype="0" fill="hold" nodeType="withEffect">
                                  <p:stCondLst>
                                    <p:cond delay="0"/>
                                  </p:stCondLst>
                                  <p:childTnLst>
                                    <p:cmd type="call" cmd="playFrom(0.0)">
                                      <p:cBhvr>
                                        <p:cTn id="59" dur="4231" fill="hold"/>
                                        <p:tgtEl>
                                          <p:spTgt spid="20"/>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250"/>
                                        <p:tgtEl>
                                          <p:spTgt spid="13"/>
                                        </p:tgtEl>
                                      </p:cBhvr>
                                    </p:animEffect>
                                    <p:set>
                                      <p:cBhvr>
                                        <p:cTn id="64" dur="1" fill="hold">
                                          <p:stCondLst>
                                            <p:cond delay="249"/>
                                          </p:stCondLst>
                                        </p:cTn>
                                        <p:tgtEl>
                                          <p:spTgt spid="13"/>
                                        </p:tgtEl>
                                        <p:attrNameLst>
                                          <p:attrName>style.visibility</p:attrName>
                                        </p:attrNameLst>
                                      </p:cBhvr>
                                      <p:to>
                                        <p:strVal val="hidden"/>
                                      </p:to>
                                    </p:set>
                                  </p:childTnLst>
                                </p:cTn>
                              </p:par>
                            </p:childTnLst>
                          </p:cTn>
                        </p:par>
                        <p:par>
                          <p:cTn id="65" fill="hold">
                            <p:stCondLst>
                              <p:cond delay="250"/>
                            </p:stCondLst>
                            <p:childTnLst>
                              <p:par>
                                <p:cTn id="66" presetID="10" presetClass="entr" presetSubtype="0" fill="hold" grpId="0" nodeType="after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250"/>
                                        <p:tgtEl>
                                          <p:spTgt spid="1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250"/>
                                        <p:tgtEl>
                                          <p:spTgt spid="14"/>
                                        </p:tgtEl>
                                      </p:cBhvr>
                                    </p:animEffect>
                                    <p:set>
                                      <p:cBhvr>
                                        <p:cTn id="73" dur="1" fill="hold">
                                          <p:stCondLst>
                                            <p:cond delay="249"/>
                                          </p:stCondLst>
                                        </p:cTn>
                                        <p:tgtEl>
                                          <p:spTgt spid="14"/>
                                        </p:tgtEl>
                                        <p:attrNameLst>
                                          <p:attrName>style.visibility</p:attrName>
                                        </p:attrNameLst>
                                      </p:cBhvr>
                                      <p:to>
                                        <p:strVal val="hidden"/>
                                      </p:to>
                                    </p:set>
                                  </p:childTnLst>
                                </p:cTn>
                              </p:par>
                            </p:childTnLst>
                          </p:cTn>
                        </p:par>
                        <p:par>
                          <p:cTn id="74" fill="hold">
                            <p:stCondLst>
                              <p:cond delay="250"/>
                            </p:stCondLst>
                            <p:childTnLst>
                              <p:par>
                                <p:cTn id="75" presetID="10" presetClass="entr" presetSubtype="0" fill="hold" grpId="0" nodeType="after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fade">
                                      <p:cBhvr>
                                        <p:cTn id="77" dur="250"/>
                                        <p:tgtEl>
                                          <p:spTgt spid="15"/>
                                        </p:tgtEl>
                                      </p:cBhvr>
                                    </p:animEffect>
                                  </p:childTnLst>
                                </p:cTn>
                              </p:par>
                              <p:par>
                                <p:cTn id="78" presetID="1" presetClass="mediacall" presetSubtype="0" fill="hold" nodeType="withEffect">
                                  <p:stCondLst>
                                    <p:cond delay="0"/>
                                  </p:stCondLst>
                                  <p:childTnLst>
                                    <p:cmd type="call" cmd="playFrom(0.0)">
                                      <p:cBhvr>
                                        <p:cTn id="79" dur="423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0" fill="hold" display="0">
                  <p:stCondLst>
                    <p:cond delay="indefinite"/>
                  </p:stCondLst>
                  <p:endCondLst>
                    <p:cond evt="onStopAudio" delay="0">
                      <p:tgtEl>
                        <p:sldTgt/>
                      </p:tgtEl>
                    </p:cond>
                  </p:endCondLst>
                </p:cTn>
                <p:tgtEl>
                  <p:spTgt spid="17"/>
                </p:tgtEl>
              </p:cMediaNode>
            </p:audio>
            <p:audio>
              <p:cMediaNode vol="80000">
                <p:cTn id="81" fill="hold" display="0">
                  <p:stCondLst>
                    <p:cond delay="indefinite"/>
                  </p:stCondLst>
                  <p:endCondLst>
                    <p:cond evt="onStopAudio" delay="0">
                      <p:tgtEl>
                        <p:sldTgt/>
                      </p:tgtEl>
                    </p:cond>
                  </p:endCondLst>
                </p:cTn>
                <p:tgtEl>
                  <p:spTgt spid="19"/>
                </p:tgtEl>
              </p:cMediaNode>
            </p:audio>
            <p:audio>
              <p:cMediaNode vol="80000">
                <p:cTn id="82" fill="hold" display="0">
                  <p:stCondLst>
                    <p:cond delay="indefinite"/>
                  </p:stCondLst>
                  <p:endCondLst>
                    <p:cond evt="onStopAudio" delay="0">
                      <p:tgtEl>
                        <p:sldTgt/>
                      </p:tgtEl>
                    </p:cond>
                  </p:endCondLst>
                </p:cTn>
                <p:tgtEl>
                  <p:spTgt spid="20"/>
                </p:tgtEl>
              </p:cMediaNode>
            </p:audio>
            <p:audio>
              <p:cMediaNode vol="80000">
                <p:cTn id="83" fill="hold" display="0">
                  <p:stCondLst>
                    <p:cond delay="indefinite"/>
                  </p:stCondLst>
                  <p:endCondLst>
                    <p:cond evt="onStopAudio" delay="0">
                      <p:tgtEl>
                        <p:sldTgt/>
                      </p:tgtEl>
                    </p:cond>
                  </p:endCondLst>
                </p:cTn>
                <p:tgtEl>
                  <p:spTgt spid="21"/>
                </p:tgtEl>
              </p:cMediaNode>
            </p:audio>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animBg="1"/>
      <p:bldP spid="16" grpId="0" animBg="1"/>
      <p:bldP spid="1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5CB27-7D9F-7C53-A377-48DCE34BDD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6449DF-6F5C-DB11-E4A1-4114A16E553F}"/>
              </a:ext>
            </a:extLst>
          </p:cNvPr>
          <p:cNvSpPr>
            <a:spLocks noGrp="1"/>
          </p:cNvSpPr>
          <p:nvPr>
            <p:ph type="title"/>
          </p:nvPr>
        </p:nvSpPr>
        <p:spPr/>
        <p:txBody>
          <a:bodyPr/>
          <a:lstStyle/>
          <a:p>
            <a:r>
              <a:rPr lang="en-US" dirty="0">
                <a:latin typeface="Aptos ExtraBold" panose="020B0004020202020204" pitchFamily="34" charset="0"/>
              </a:rPr>
              <a:t>The Hearing Aid</a:t>
            </a:r>
          </a:p>
        </p:txBody>
      </p:sp>
      <p:graphicFrame>
        <p:nvGraphicFramePr>
          <p:cNvPr id="6" name="Diagram 5">
            <a:extLst>
              <a:ext uri="{FF2B5EF4-FFF2-40B4-BE49-F238E27FC236}">
                <a16:creationId xmlns:a16="http://schemas.microsoft.com/office/drawing/2014/main" id="{7199D637-62C4-8CF6-6F31-31711241C6B0}"/>
              </a:ext>
            </a:extLst>
          </p:cNvPr>
          <p:cNvGraphicFramePr/>
          <p:nvPr>
            <p:extLst>
              <p:ext uri="{D42A27DB-BD31-4B8C-83A1-F6EECF244321}">
                <p14:modId xmlns:p14="http://schemas.microsoft.com/office/powerpoint/2010/main" val="300702045"/>
              </p:ext>
            </p:extLst>
          </p:nvPr>
        </p:nvGraphicFramePr>
        <p:xfrm>
          <a:off x="6096000" y="1900575"/>
          <a:ext cx="5974812"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Content Placeholder 5">
            <a:extLst>
              <a:ext uri="{FF2B5EF4-FFF2-40B4-BE49-F238E27FC236}">
                <a16:creationId xmlns:a16="http://schemas.microsoft.com/office/drawing/2014/main" id="{ECE4684F-8705-4BDD-2907-D0B56219F666}"/>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465667" y="1661408"/>
            <a:ext cx="5630333" cy="4222750"/>
          </a:xfrm>
          <a:prstGeom prst="rect">
            <a:avLst/>
          </a:prstGeom>
        </p:spPr>
      </p:pic>
    </p:spTree>
    <p:extLst>
      <p:ext uri="{BB962C8B-B14F-4D97-AF65-F5344CB8AC3E}">
        <p14:creationId xmlns:p14="http://schemas.microsoft.com/office/powerpoint/2010/main" val="165849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536BB-8FB0-EF8A-8E11-EA57017B21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A10F85-E0EF-62A8-EBDE-5D1444FE8C77}"/>
              </a:ext>
            </a:extLst>
          </p:cNvPr>
          <p:cNvSpPr>
            <a:spLocks noGrp="1"/>
          </p:cNvSpPr>
          <p:nvPr>
            <p:ph type="title"/>
          </p:nvPr>
        </p:nvSpPr>
        <p:spPr>
          <a:xfrm>
            <a:off x="945365" y="684226"/>
            <a:ext cx="10301269" cy="514873"/>
          </a:xfrm>
        </p:spPr>
        <p:txBody>
          <a:bodyPr/>
          <a:lstStyle/>
          <a:p>
            <a:r>
              <a:rPr lang="en-US" dirty="0">
                <a:latin typeface="Aptos ExtraBold" panose="020B0004020202020204" pitchFamily="34" charset="0"/>
              </a:rPr>
              <a:t>Applications for Assistive Listening</a:t>
            </a:r>
          </a:p>
        </p:txBody>
      </p:sp>
      <p:pic>
        <p:nvPicPr>
          <p:cNvPr id="3" name="Theatre">
            <a:extLst>
              <a:ext uri="{FF2B5EF4-FFF2-40B4-BE49-F238E27FC236}">
                <a16:creationId xmlns:a16="http://schemas.microsoft.com/office/drawing/2014/main" id="{6E8689CA-2811-C514-D0A8-40F27DEA169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466422" y="1346170"/>
            <a:ext cx="3255502" cy="2191753"/>
          </a:xfrm>
          <a:prstGeom prst="rect">
            <a:avLst/>
          </a:prstGeom>
        </p:spPr>
      </p:pic>
      <p:pic>
        <p:nvPicPr>
          <p:cNvPr id="4" name="Cinema">
            <a:extLst>
              <a:ext uri="{FF2B5EF4-FFF2-40B4-BE49-F238E27FC236}">
                <a16:creationId xmlns:a16="http://schemas.microsoft.com/office/drawing/2014/main" id="{2F15B0C5-7730-A7F5-FA79-517599EDEBF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209505" y="3850569"/>
            <a:ext cx="3286661" cy="2119314"/>
          </a:xfrm>
          <a:prstGeom prst="rect">
            <a:avLst/>
          </a:prstGeom>
        </p:spPr>
      </p:pic>
      <p:pic>
        <p:nvPicPr>
          <p:cNvPr id="5" name="Church">
            <a:extLst>
              <a:ext uri="{FF2B5EF4-FFF2-40B4-BE49-F238E27FC236}">
                <a16:creationId xmlns:a16="http://schemas.microsoft.com/office/drawing/2014/main" id="{7F440D8A-E4D8-4AF4-B794-723AD324DB7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27452" y="3850569"/>
            <a:ext cx="3175188" cy="2116792"/>
          </a:xfrm>
          <a:prstGeom prst="rect">
            <a:avLst/>
          </a:prstGeom>
        </p:spPr>
      </p:pic>
      <p:pic>
        <p:nvPicPr>
          <p:cNvPr id="8" name="Lecture Theatre">
            <a:extLst>
              <a:ext uri="{FF2B5EF4-FFF2-40B4-BE49-F238E27FC236}">
                <a16:creationId xmlns:a16="http://schemas.microsoft.com/office/drawing/2014/main" id="{5BDE371E-AAE2-9566-461D-6A080E0DA33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203664" y="1355422"/>
            <a:ext cx="3273751" cy="2182501"/>
          </a:xfrm>
          <a:prstGeom prst="rect">
            <a:avLst/>
          </a:prstGeom>
        </p:spPr>
      </p:pic>
      <p:pic>
        <p:nvPicPr>
          <p:cNvPr id="9" name="Classroom">
            <a:extLst>
              <a:ext uri="{FF2B5EF4-FFF2-40B4-BE49-F238E27FC236}">
                <a16:creationId xmlns:a16="http://schemas.microsoft.com/office/drawing/2014/main" id="{47993333-3199-A66D-E76D-9E29BB1C4CA7}"/>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468249" y="3850569"/>
            <a:ext cx="3175648" cy="2116793"/>
          </a:xfrm>
          <a:prstGeom prst="rect">
            <a:avLst/>
          </a:prstGeom>
        </p:spPr>
      </p:pic>
      <p:pic>
        <p:nvPicPr>
          <p:cNvPr id="10" name="Meeting Room">
            <a:extLst>
              <a:ext uri="{FF2B5EF4-FFF2-40B4-BE49-F238E27FC236}">
                <a16:creationId xmlns:a16="http://schemas.microsoft.com/office/drawing/2014/main" id="{07E14F10-211D-9F73-5996-3AF7355CF1AA}"/>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17759" y="1346170"/>
            <a:ext cx="3175188" cy="2191754"/>
          </a:xfrm>
          <a:prstGeom prst="rect">
            <a:avLst/>
          </a:prstGeom>
        </p:spPr>
      </p:pic>
    </p:spTree>
    <p:extLst>
      <p:ext uri="{BB962C8B-B14F-4D97-AF65-F5344CB8AC3E}">
        <p14:creationId xmlns:p14="http://schemas.microsoft.com/office/powerpoint/2010/main" val="417546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8"/>
                                        </p:tgtEl>
                                      </p:cBhvr>
                                    </p:animEffect>
                                    <p:set>
                                      <p:cBhvr>
                                        <p:cTn id="26" dur="1" fill="hold">
                                          <p:stCondLst>
                                            <p:cond delay="499"/>
                                          </p:stCondLst>
                                        </p:cTn>
                                        <p:tgtEl>
                                          <p:spTgt spid="8"/>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EAEB8-7E3A-16BD-1E0E-A5F1E08124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7BC37-7D97-46FD-D953-62BFC9BEFBBC}"/>
              </a:ext>
            </a:extLst>
          </p:cNvPr>
          <p:cNvSpPr>
            <a:spLocks noGrp="1"/>
          </p:cNvSpPr>
          <p:nvPr>
            <p:ph type="title"/>
          </p:nvPr>
        </p:nvSpPr>
        <p:spPr>
          <a:xfrm>
            <a:off x="945365" y="684226"/>
            <a:ext cx="10301269" cy="514873"/>
          </a:xfrm>
        </p:spPr>
        <p:txBody>
          <a:bodyPr/>
          <a:lstStyle/>
          <a:p>
            <a:r>
              <a:rPr lang="en-US" dirty="0">
                <a:latin typeface="Aptos ExtraBold" panose="020B0004020202020204" pitchFamily="34" charset="0"/>
              </a:rPr>
              <a:t>Applications for Assistive Listening cont.</a:t>
            </a:r>
          </a:p>
        </p:txBody>
      </p:sp>
      <p:pic>
        <p:nvPicPr>
          <p:cNvPr id="6" name="Help Point">
            <a:extLst>
              <a:ext uri="{FF2B5EF4-FFF2-40B4-BE49-F238E27FC236}">
                <a16:creationId xmlns:a16="http://schemas.microsoft.com/office/drawing/2014/main" id="{C9C3DD4C-64FB-70B6-A89E-2D261FF58F5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104673" y="1307524"/>
            <a:ext cx="3249127" cy="2160000"/>
          </a:xfrm>
          <a:prstGeom prst="rect">
            <a:avLst/>
          </a:prstGeom>
        </p:spPr>
      </p:pic>
      <p:pic>
        <p:nvPicPr>
          <p:cNvPr id="7" name="Airport">
            <a:extLst>
              <a:ext uri="{FF2B5EF4-FFF2-40B4-BE49-F238E27FC236}">
                <a16:creationId xmlns:a16="http://schemas.microsoft.com/office/drawing/2014/main" id="{902D72C6-59FE-7D7D-74AF-64B29D25544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112607" y="3586668"/>
            <a:ext cx="3241193" cy="2160000"/>
          </a:xfrm>
          <a:prstGeom prst="rect">
            <a:avLst/>
          </a:prstGeom>
        </p:spPr>
      </p:pic>
      <p:pic>
        <p:nvPicPr>
          <p:cNvPr id="11" name="Taxi">
            <a:extLst>
              <a:ext uri="{FF2B5EF4-FFF2-40B4-BE49-F238E27FC236}">
                <a16:creationId xmlns:a16="http://schemas.microsoft.com/office/drawing/2014/main" id="{2B4CC230-9C45-E796-48DA-269B7EB7B83E}"/>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22734" y="3587118"/>
            <a:ext cx="3240258" cy="2160000"/>
          </a:xfrm>
          <a:prstGeom prst="rect">
            <a:avLst/>
          </a:prstGeom>
        </p:spPr>
      </p:pic>
      <p:pic>
        <p:nvPicPr>
          <p:cNvPr id="12" name="Train">
            <a:extLst>
              <a:ext uri="{FF2B5EF4-FFF2-40B4-BE49-F238E27FC236}">
                <a16:creationId xmlns:a16="http://schemas.microsoft.com/office/drawing/2014/main" id="{446087DF-24F5-1022-AA27-33AD917B2A2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367800" y="1307524"/>
            <a:ext cx="3236163" cy="2160000"/>
          </a:xfrm>
          <a:prstGeom prst="rect">
            <a:avLst/>
          </a:prstGeom>
        </p:spPr>
      </p:pic>
      <p:pic>
        <p:nvPicPr>
          <p:cNvPr id="13" name="Lift">
            <a:extLst>
              <a:ext uri="{FF2B5EF4-FFF2-40B4-BE49-F238E27FC236}">
                <a16:creationId xmlns:a16="http://schemas.microsoft.com/office/drawing/2014/main" id="{22601B63-E06E-C935-D8B6-153696B725B5}"/>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4367800" y="3586668"/>
            <a:ext cx="3240000" cy="2160000"/>
          </a:xfrm>
          <a:prstGeom prst="rect">
            <a:avLst/>
          </a:prstGeom>
        </p:spPr>
      </p:pic>
      <p:pic>
        <p:nvPicPr>
          <p:cNvPr id="14" name="Reception">
            <a:extLst>
              <a:ext uri="{FF2B5EF4-FFF2-40B4-BE49-F238E27FC236}">
                <a16:creationId xmlns:a16="http://schemas.microsoft.com/office/drawing/2014/main" id="{5F96C8FD-73A9-9F7C-EC51-21AF3FBC94AA}"/>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647865" y="1307524"/>
            <a:ext cx="3240000" cy="2160000"/>
          </a:xfrm>
          <a:prstGeom prst="rect">
            <a:avLst/>
          </a:prstGeom>
        </p:spPr>
      </p:pic>
    </p:spTree>
    <p:extLst>
      <p:ext uri="{BB962C8B-B14F-4D97-AF65-F5344CB8AC3E}">
        <p14:creationId xmlns:p14="http://schemas.microsoft.com/office/powerpoint/2010/main" val="293894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4"/>
                                        </p:tgtEl>
                                      </p:cBhvr>
                                    </p:animEffect>
                                    <p:set>
                                      <p:cBhvr>
                                        <p:cTn id="20" dur="1" fill="hold">
                                          <p:stCondLst>
                                            <p:cond delay="499"/>
                                          </p:stCondLst>
                                        </p:cTn>
                                        <p:tgtEl>
                                          <p:spTgt spid="14"/>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6"/>
                                        </p:tgtEl>
                                      </p:cBhvr>
                                    </p:animEffect>
                                    <p:set>
                                      <p:cBhvr>
                                        <p:cTn id="26" dur="1" fill="hold">
                                          <p:stCondLst>
                                            <p:cond delay="499"/>
                                          </p:stCondLst>
                                        </p:cTn>
                                        <p:tgtEl>
                                          <p:spTgt spid="6"/>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AC4FC-5974-BE6C-9232-25CC88EE1B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7ACD3F-DF41-535A-ABB1-F2A8E2665E4C}"/>
              </a:ext>
            </a:extLst>
          </p:cNvPr>
          <p:cNvSpPr>
            <a:spLocks noGrp="1"/>
          </p:cNvSpPr>
          <p:nvPr>
            <p:ph type="title"/>
          </p:nvPr>
        </p:nvSpPr>
        <p:spPr/>
        <p:txBody>
          <a:bodyPr/>
          <a:lstStyle/>
          <a:p>
            <a:r>
              <a:rPr lang="en-US" dirty="0">
                <a:latin typeface="Aptos ExtraBold" panose="020B0004020202020204" pitchFamily="34" charset="0"/>
              </a:rPr>
              <a:t>Receiver Types for Assistive Listening</a:t>
            </a:r>
          </a:p>
        </p:txBody>
      </p:sp>
      <p:pic>
        <p:nvPicPr>
          <p:cNvPr id="3" name="Hearing Aid">
            <a:extLst>
              <a:ext uri="{FF2B5EF4-FFF2-40B4-BE49-F238E27FC236}">
                <a16:creationId xmlns:a16="http://schemas.microsoft.com/office/drawing/2014/main" id="{5AE95222-31C3-F032-CCC6-E6689E6C786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45364" y="1554662"/>
            <a:ext cx="2754701" cy="3775732"/>
          </a:xfrm>
          <a:prstGeom prst="rect">
            <a:avLst/>
          </a:prstGeom>
        </p:spPr>
      </p:pic>
      <p:pic>
        <p:nvPicPr>
          <p:cNvPr id="5" name="Headphone Rx">
            <a:extLst>
              <a:ext uri="{FF2B5EF4-FFF2-40B4-BE49-F238E27FC236}">
                <a16:creationId xmlns:a16="http://schemas.microsoft.com/office/drawing/2014/main" id="{FA71C06C-A028-0C76-4F98-12CBD668E2BE}"/>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893696" y="1584896"/>
            <a:ext cx="3083173" cy="4225953"/>
          </a:xfrm>
          <a:prstGeom prst="rect">
            <a:avLst/>
          </a:prstGeom>
        </p:spPr>
      </p:pic>
      <p:pic>
        <p:nvPicPr>
          <p:cNvPr id="8" name="Neck Loop Rx">
            <a:extLst>
              <a:ext uri="{FF2B5EF4-FFF2-40B4-BE49-F238E27FC236}">
                <a16:creationId xmlns:a16="http://schemas.microsoft.com/office/drawing/2014/main" id="{A155BCE7-A2EA-BF59-FD88-EC418432525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509896" y="1425864"/>
            <a:ext cx="3153936" cy="4322944"/>
          </a:xfrm>
          <a:prstGeom prst="rect">
            <a:avLst/>
          </a:prstGeom>
        </p:spPr>
      </p:pic>
      <p:pic>
        <p:nvPicPr>
          <p:cNvPr id="9" name="Smartphone">
            <a:extLst>
              <a:ext uri="{FF2B5EF4-FFF2-40B4-BE49-F238E27FC236}">
                <a16:creationId xmlns:a16="http://schemas.microsoft.com/office/drawing/2014/main" id="{CE92D9D7-A896-E691-B684-D473232C0EAB}"/>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3007546" y="1425864"/>
            <a:ext cx="3455831" cy="4544019"/>
          </a:xfrm>
          <a:prstGeom prst="rect">
            <a:avLst/>
          </a:prstGeom>
        </p:spPr>
      </p:pic>
      <p:pic>
        <p:nvPicPr>
          <p:cNvPr id="11" name="Picture 10" descr="A blue triangle logo on a black background&#10;&#10;Description automatically generated">
            <a:extLst>
              <a:ext uri="{FF2B5EF4-FFF2-40B4-BE49-F238E27FC236}">
                <a16:creationId xmlns:a16="http://schemas.microsoft.com/office/drawing/2014/main" id="{2D1CFB09-DE54-6FBD-BE3E-216F243870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40960" y="4294729"/>
            <a:ext cx="752619" cy="752619"/>
          </a:xfrm>
          <a:prstGeom prst="rect">
            <a:avLst/>
          </a:prstGeom>
        </p:spPr>
      </p:pic>
      <p:pic>
        <p:nvPicPr>
          <p:cNvPr id="12" name="Picture 11" descr="Screen Clipping">
            <a:extLst>
              <a:ext uri="{FF2B5EF4-FFF2-40B4-BE49-F238E27FC236}">
                <a16:creationId xmlns:a16="http://schemas.microsoft.com/office/drawing/2014/main" id="{FD29CC1B-3D1B-863E-8AA2-A0C9E1E9FAD9}"/>
              </a:ext>
            </a:extLst>
          </p:cNvPr>
          <p:cNvPicPr>
            <a:picLocks noChangeAspect="1"/>
          </p:cNvPicPr>
          <p:nvPr/>
        </p:nvPicPr>
        <p:blipFill rotWithShape="1">
          <a:blip r:embed="rId9" cstate="email">
            <a:extLst>
              <a:ext uri="{28A0092B-C50C-407E-A947-70E740481C1C}">
                <a14:useLocalDpi xmlns:a14="http://schemas.microsoft.com/office/drawing/2010/main" val="0"/>
              </a:ext>
            </a:extLst>
          </a:blip>
          <a:srcRect t="1390" r="1305" b="30717"/>
          <a:stretch/>
        </p:blipFill>
        <p:spPr>
          <a:xfrm>
            <a:off x="1500047" y="4344045"/>
            <a:ext cx="662540" cy="653989"/>
          </a:xfrm>
          <a:prstGeom prst="rect">
            <a:avLst/>
          </a:prstGeom>
        </p:spPr>
      </p:pic>
    </p:spTree>
    <p:extLst>
      <p:ext uri="{BB962C8B-B14F-4D97-AF65-F5344CB8AC3E}">
        <p14:creationId xmlns:p14="http://schemas.microsoft.com/office/powerpoint/2010/main" val="345400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B4A27-31FF-5A11-B4D9-6A0482B67A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9A72EA-201A-1093-A1F0-EB44EB9C874B}"/>
              </a:ext>
            </a:extLst>
          </p:cNvPr>
          <p:cNvSpPr>
            <a:spLocks noGrp="1"/>
          </p:cNvSpPr>
          <p:nvPr>
            <p:ph type="title"/>
          </p:nvPr>
        </p:nvSpPr>
        <p:spPr/>
        <p:txBody>
          <a:bodyPr/>
          <a:lstStyle/>
          <a:p>
            <a:r>
              <a:rPr lang="en-US" dirty="0">
                <a:latin typeface="Aptos ExtraBold" panose="020B0004020202020204" pitchFamily="34" charset="0"/>
              </a:rPr>
              <a:t>Understanding Hearing (Induction) Loops</a:t>
            </a:r>
          </a:p>
        </p:txBody>
      </p:sp>
      <p:grpSp>
        <p:nvGrpSpPr>
          <p:cNvPr id="4" name="Group 3">
            <a:extLst>
              <a:ext uri="{FF2B5EF4-FFF2-40B4-BE49-F238E27FC236}">
                <a16:creationId xmlns:a16="http://schemas.microsoft.com/office/drawing/2014/main" id="{E0932CD3-51E7-4E71-19B4-1DA91EC7EA8F}"/>
              </a:ext>
            </a:extLst>
          </p:cNvPr>
          <p:cNvGrpSpPr/>
          <p:nvPr/>
        </p:nvGrpSpPr>
        <p:grpSpPr>
          <a:xfrm>
            <a:off x="1762937" y="1758246"/>
            <a:ext cx="3708276" cy="4211637"/>
            <a:chOff x="1141929" y="1752181"/>
            <a:chExt cx="3708276" cy="4211637"/>
          </a:xfrm>
        </p:grpSpPr>
        <p:sp>
          <p:nvSpPr>
            <p:cNvPr id="6" name="Content Placeholder 2">
              <a:extLst>
                <a:ext uri="{FF2B5EF4-FFF2-40B4-BE49-F238E27FC236}">
                  <a16:creationId xmlns:a16="http://schemas.microsoft.com/office/drawing/2014/main" id="{2CC0A5AE-0FC8-A0F3-3D53-1CADD7728010}"/>
                </a:ext>
              </a:extLst>
            </p:cNvPr>
            <p:cNvSpPr txBox="1">
              <a:spLocks/>
            </p:cNvSpPr>
            <p:nvPr/>
          </p:nvSpPr>
          <p:spPr bwMode="auto">
            <a:xfrm>
              <a:off x="1141929" y="1752181"/>
              <a:ext cx="3708276" cy="4211637"/>
            </a:xfrm>
            <a:prstGeom prst="rect">
              <a:avLst/>
            </a:prstGeom>
            <a:noFill/>
            <a:ln w="9525">
              <a:noFill/>
              <a:miter lim="800000"/>
              <a:headEnd/>
              <a:tailEnd/>
            </a:ln>
          </p:spPr>
          <p:txBody>
            <a:bodyPr lIns="91440" tIns="45720" rIns="91440" bIns="45720" anchor="t"/>
            <a:lstStyle/>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r>
                <a:rPr kumimoji="0" lang="en-GB" sz="2000" b="0" i="0" u="none" strike="noStrike" kern="0" cap="none" spc="0" normalizeH="0" baseline="0" noProof="0" dirty="0">
                  <a:ln>
                    <a:noFill/>
                  </a:ln>
                  <a:solidFill>
                    <a:srgbClr val="002060"/>
                  </a:solidFill>
                  <a:effectLst/>
                  <a:uLnTx/>
                  <a:uFillTx/>
                  <a:latin typeface="Roboto"/>
                  <a:ea typeface="Roboto"/>
                  <a:cs typeface="Roboto"/>
                </a:rPr>
                <a:t>Input ‘source’ audio</a:t>
              </a:r>
            </a:p>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endParaRPr kumimoji="0" lang="en-GB" sz="2000" b="0" i="0" u="none" strike="noStrike" kern="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r>
                <a:rPr kumimoji="0" lang="en-GB" sz="2000" b="0" i="0" u="none" strike="noStrike" kern="0" cap="none" spc="0" normalizeH="0" baseline="0" noProof="0" dirty="0">
                  <a:ln>
                    <a:noFill/>
                  </a:ln>
                  <a:solidFill>
                    <a:srgbClr val="002060"/>
                  </a:solidFill>
                  <a:effectLst/>
                  <a:uLnTx/>
                  <a:uFillTx/>
                  <a:latin typeface="Roboto"/>
                  <a:ea typeface="Roboto"/>
                  <a:cs typeface="Roboto"/>
                </a:rPr>
                <a:t>Loop amplifier</a:t>
              </a:r>
            </a:p>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endParaRPr kumimoji="0" lang="en-GB" sz="2000" b="0" i="0" u="none" strike="noStrike" kern="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r>
                <a:rPr kumimoji="0" lang="en-GB" sz="2000" b="0" i="0" u="none" strike="noStrike" kern="0" cap="none" spc="0" normalizeH="0" baseline="0" noProof="0" dirty="0">
                  <a:ln>
                    <a:noFill/>
                  </a:ln>
                  <a:solidFill>
                    <a:srgbClr val="002060"/>
                  </a:solidFill>
                  <a:effectLst/>
                  <a:uLnTx/>
                  <a:uFillTx/>
                  <a:latin typeface="Roboto"/>
                  <a:ea typeface="Roboto"/>
                  <a:cs typeface="Roboto"/>
                </a:rPr>
                <a:t>Loop(s) of cables</a:t>
              </a:r>
            </a:p>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endParaRPr kumimoji="0" lang="en-GB" sz="2000" b="0" i="0" u="none" strike="noStrike" kern="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r>
                <a:rPr kumimoji="0" lang="en-GB" sz="2000" b="0" i="0" u="none" strike="noStrike" kern="0" cap="none" spc="0" normalizeH="0" baseline="0" noProof="0" dirty="0">
                  <a:ln>
                    <a:noFill/>
                  </a:ln>
                  <a:solidFill>
                    <a:srgbClr val="002060"/>
                  </a:solidFill>
                  <a:effectLst/>
                  <a:uLnTx/>
                  <a:uFillTx/>
                  <a:latin typeface="Roboto"/>
                  <a:ea typeface="Roboto"/>
                  <a:cs typeface="Roboto"/>
                </a:rPr>
                <a:t>Hearing aid telecoil receiver</a:t>
              </a:r>
            </a:p>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endParaRPr kumimoji="0" lang="en-GB" sz="2000" b="0" i="0" u="none" strike="noStrike" kern="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a:p>
              <a:pPr marL="190500" marR="0" lvl="1" indent="0" algn="ctr" defTabSz="914400" eaLnBrk="1" fontAlgn="auto" latinLnBrk="0" hangingPunct="1">
                <a:lnSpc>
                  <a:spcPct val="100000"/>
                </a:lnSpc>
                <a:spcBef>
                  <a:spcPct val="20000"/>
                </a:spcBef>
                <a:spcAft>
                  <a:spcPts val="0"/>
                </a:spcAft>
                <a:buClrTx/>
                <a:buSzTx/>
                <a:buFont typeface="Arial" charset="0"/>
                <a:buNone/>
                <a:tabLst/>
                <a:defRPr/>
              </a:pPr>
              <a:r>
                <a:rPr kumimoji="0" lang="en-GB" sz="2000" b="0" i="0" u="none" strike="noStrike" kern="0" cap="none" spc="0" normalizeH="0" baseline="0" noProof="0" dirty="0">
                  <a:ln>
                    <a:noFill/>
                  </a:ln>
                  <a:solidFill>
                    <a:srgbClr val="002060"/>
                  </a:solidFill>
                  <a:effectLst/>
                  <a:uLnTx/>
                  <a:uFillTx/>
                  <a:latin typeface="Roboto"/>
                  <a:ea typeface="Roboto"/>
                  <a:cs typeface="Roboto"/>
                </a:rPr>
                <a:t>Sound direct to the ear</a:t>
              </a:r>
            </a:p>
          </p:txBody>
        </p:sp>
        <p:sp>
          <p:nvSpPr>
            <p:cNvPr id="7" name="Isosceles Triangle 6">
              <a:extLst>
                <a:ext uri="{FF2B5EF4-FFF2-40B4-BE49-F238E27FC236}">
                  <a16:creationId xmlns:a16="http://schemas.microsoft.com/office/drawing/2014/main" id="{92331B7E-2D50-3F62-64AA-CBE7A5979A5C}"/>
                </a:ext>
              </a:extLst>
            </p:cNvPr>
            <p:cNvSpPr/>
            <p:nvPr/>
          </p:nvSpPr>
          <p:spPr>
            <a:xfrm rot="10800000">
              <a:off x="2780167" y="2161200"/>
              <a:ext cx="431800" cy="360363"/>
            </a:xfrm>
            <a:prstGeom prst="triangle">
              <a:avLst/>
            </a:prstGeom>
            <a:solidFill>
              <a:srgbClr val="A5A5A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37366F41-32CC-7C94-5A9C-157C4425CC5F}"/>
                </a:ext>
              </a:extLst>
            </p:cNvPr>
            <p:cNvSpPr/>
            <p:nvPr/>
          </p:nvSpPr>
          <p:spPr>
            <a:xfrm rot="10800000">
              <a:off x="2780167" y="2922737"/>
              <a:ext cx="431800" cy="360363"/>
            </a:xfrm>
            <a:prstGeom prst="triangle">
              <a:avLst/>
            </a:prstGeom>
            <a:solidFill>
              <a:srgbClr val="A5A5A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 name="Isosceles Triangle 12">
              <a:extLst>
                <a:ext uri="{FF2B5EF4-FFF2-40B4-BE49-F238E27FC236}">
                  <a16:creationId xmlns:a16="http://schemas.microsoft.com/office/drawing/2014/main" id="{829F24ED-8214-329E-2E50-60B29DD1AD74}"/>
                </a:ext>
              </a:extLst>
            </p:cNvPr>
            <p:cNvSpPr/>
            <p:nvPr/>
          </p:nvSpPr>
          <p:spPr>
            <a:xfrm rot="10800000">
              <a:off x="2780166" y="3681741"/>
              <a:ext cx="431800" cy="360363"/>
            </a:xfrm>
            <a:prstGeom prst="triangle">
              <a:avLst/>
            </a:prstGeom>
            <a:solidFill>
              <a:srgbClr val="A5A5A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05459538-63EB-A6D4-7FCA-2F2080960526}"/>
                </a:ext>
              </a:extLst>
            </p:cNvPr>
            <p:cNvSpPr/>
            <p:nvPr/>
          </p:nvSpPr>
          <p:spPr>
            <a:xfrm rot="10800000">
              <a:off x="2780165" y="4335450"/>
              <a:ext cx="431800" cy="360363"/>
            </a:xfrm>
            <a:prstGeom prst="triangle">
              <a:avLst/>
            </a:prstGeom>
            <a:solidFill>
              <a:srgbClr val="A5A5A5"/>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675F627A-B4DB-532B-4AE6-53D590162D77}"/>
              </a:ext>
            </a:extLst>
          </p:cNvPr>
          <p:cNvGrpSpPr/>
          <p:nvPr/>
        </p:nvGrpSpPr>
        <p:grpSpPr>
          <a:xfrm>
            <a:off x="6355720" y="1473196"/>
            <a:ext cx="4890913" cy="4556224"/>
            <a:chOff x="6018092" y="1360967"/>
            <a:chExt cx="4890913" cy="4556224"/>
          </a:xfrm>
        </p:grpSpPr>
        <p:sp>
          <p:nvSpPr>
            <p:cNvPr id="16" name="Rectangle 15">
              <a:extLst>
                <a:ext uri="{FF2B5EF4-FFF2-40B4-BE49-F238E27FC236}">
                  <a16:creationId xmlns:a16="http://schemas.microsoft.com/office/drawing/2014/main" id="{1285B801-C6CD-A927-E080-E5A66E97F835}"/>
                </a:ext>
              </a:extLst>
            </p:cNvPr>
            <p:cNvSpPr/>
            <p:nvPr/>
          </p:nvSpPr>
          <p:spPr>
            <a:xfrm>
              <a:off x="6018092" y="1360967"/>
              <a:ext cx="4890913" cy="4537701"/>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descr="A picture containing wall, photo, indoor&#10;&#10;Description generated with high confidence">
              <a:extLst>
                <a:ext uri="{FF2B5EF4-FFF2-40B4-BE49-F238E27FC236}">
                  <a16:creationId xmlns:a16="http://schemas.microsoft.com/office/drawing/2014/main" id="{5D39E12E-41AC-1D9C-DFE5-8DB58A123CF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17355" y="1467971"/>
              <a:ext cx="4206219" cy="4116804"/>
            </a:xfrm>
            <a:prstGeom prst="rect">
              <a:avLst/>
            </a:prstGeom>
          </p:spPr>
        </p:pic>
        <p:pic>
          <p:nvPicPr>
            <p:cNvPr id="18" name="Picture 17" descr="telecoil">
              <a:extLst>
                <a:ext uri="{FF2B5EF4-FFF2-40B4-BE49-F238E27FC236}">
                  <a16:creationId xmlns:a16="http://schemas.microsoft.com/office/drawing/2014/main" id="{92233A98-F85C-7CC2-D246-57A65A343062}"/>
                </a:ext>
              </a:extLst>
            </p:cNvPr>
            <p:cNvPicPr>
              <a:picLocks noChangeAspect="1" noChangeArrowheads="1"/>
            </p:cNvPicPr>
            <p:nvPr/>
          </p:nvPicPr>
          <p:blipFill>
            <a:blip r:embed="rId4"/>
            <a:srcRect/>
            <a:stretch>
              <a:fillRect/>
            </a:stretch>
          </p:blipFill>
          <p:spPr bwMode="auto">
            <a:xfrm rot="15300000">
              <a:off x="7081043" y="5324260"/>
              <a:ext cx="639763" cy="546100"/>
            </a:xfrm>
            <a:prstGeom prst="rect">
              <a:avLst/>
            </a:prstGeom>
            <a:noFill/>
            <a:ln w="9525">
              <a:noFill/>
              <a:miter lim="800000"/>
              <a:headEnd/>
              <a:tailEnd/>
            </a:ln>
          </p:spPr>
        </p:pic>
        <p:sp>
          <p:nvSpPr>
            <p:cNvPr id="19" name="Right Arrow 21">
              <a:extLst>
                <a:ext uri="{FF2B5EF4-FFF2-40B4-BE49-F238E27FC236}">
                  <a16:creationId xmlns:a16="http://schemas.microsoft.com/office/drawing/2014/main" id="{5066C044-65ED-5C5E-A4CA-32897C01E687}"/>
                </a:ext>
              </a:extLst>
            </p:cNvPr>
            <p:cNvSpPr/>
            <p:nvPr/>
          </p:nvSpPr>
          <p:spPr>
            <a:xfrm rot="4488283">
              <a:off x="8862338" y="1693729"/>
              <a:ext cx="627062" cy="471487"/>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Right Arrow 22">
              <a:extLst>
                <a:ext uri="{FF2B5EF4-FFF2-40B4-BE49-F238E27FC236}">
                  <a16:creationId xmlns:a16="http://schemas.microsoft.com/office/drawing/2014/main" id="{BF959A38-F41C-C94F-F6B1-95B5F39F2F56}"/>
                </a:ext>
              </a:extLst>
            </p:cNvPr>
            <p:cNvSpPr/>
            <p:nvPr/>
          </p:nvSpPr>
          <p:spPr>
            <a:xfrm rot="6307849">
              <a:off x="9628206" y="2114884"/>
              <a:ext cx="627062" cy="471487"/>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ight Arrow 23">
              <a:extLst>
                <a:ext uri="{FF2B5EF4-FFF2-40B4-BE49-F238E27FC236}">
                  <a16:creationId xmlns:a16="http://schemas.microsoft.com/office/drawing/2014/main" id="{89BDAF3F-A81D-1AA1-9AD4-E723E5BFBAFA}"/>
                </a:ext>
              </a:extLst>
            </p:cNvPr>
            <p:cNvSpPr/>
            <p:nvPr/>
          </p:nvSpPr>
          <p:spPr>
            <a:xfrm rot="15356842">
              <a:off x="9303766" y="3516092"/>
              <a:ext cx="627063" cy="471488"/>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Right Arrow 24">
              <a:extLst>
                <a:ext uri="{FF2B5EF4-FFF2-40B4-BE49-F238E27FC236}">
                  <a16:creationId xmlns:a16="http://schemas.microsoft.com/office/drawing/2014/main" id="{258B5F15-E25C-0EA2-0347-2E9AD4BD1654}"/>
                </a:ext>
              </a:extLst>
            </p:cNvPr>
            <p:cNvSpPr/>
            <p:nvPr/>
          </p:nvSpPr>
          <p:spPr>
            <a:xfrm rot="19567989">
              <a:off x="6096000" y="5127117"/>
              <a:ext cx="630238" cy="471488"/>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Right Arrow 25">
              <a:extLst>
                <a:ext uri="{FF2B5EF4-FFF2-40B4-BE49-F238E27FC236}">
                  <a16:creationId xmlns:a16="http://schemas.microsoft.com/office/drawing/2014/main" id="{8D6485C6-3262-C745-19F6-DD0AEF70CD94}"/>
                </a:ext>
              </a:extLst>
            </p:cNvPr>
            <p:cNvSpPr/>
            <p:nvPr/>
          </p:nvSpPr>
          <p:spPr>
            <a:xfrm rot="15043530">
              <a:off x="8645212" y="5288093"/>
              <a:ext cx="627062" cy="473075"/>
            </a:xfrm>
            <a:prstGeom prst="rightArrow">
              <a:avLst/>
            </a:prstGeom>
            <a:solidFill>
              <a:srgbClr val="FFC000"/>
            </a:solidFill>
            <a:ln w="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31480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LISTEN 2023">
      <a:dk1>
        <a:srgbClr val="3B3A3A"/>
      </a:dk1>
      <a:lt1>
        <a:srgbClr val="FFFFFF"/>
      </a:lt1>
      <a:dk2>
        <a:srgbClr val="787575"/>
      </a:dk2>
      <a:lt2>
        <a:srgbClr val="F2F2F2"/>
      </a:lt2>
      <a:accent1>
        <a:srgbClr val="44C8F5"/>
      </a:accent1>
      <a:accent2>
        <a:srgbClr val="00748E"/>
      </a:accent2>
      <a:accent3>
        <a:srgbClr val="FFC93C"/>
      </a:accent3>
      <a:accent4>
        <a:srgbClr val="F3A13F"/>
      </a:accent4>
      <a:accent5>
        <a:srgbClr val="59B589"/>
      </a:accent5>
      <a:accent6>
        <a:srgbClr val="D2F17B"/>
      </a:accent6>
      <a:hlink>
        <a:srgbClr val="00748E"/>
      </a:hlink>
      <a:folHlink>
        <a:srgbClr val="78757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DC9C536-F15B-425C-BEEF-2B1EF2015170}" vid="{E1803B0D-29EB-4024-BF0A-7553E7393AFB}"/>
    </a:ext>
  </a:extLst>
</a:theme>
</file>

<file path=ppt/theme/theme2.xml><?xml version="1.0" encoding="utf-8"?>
<a:theme xmlns:a="http://schemas.openxmlformats.org/drawingml/2006/main" name="4_Custom Design">
  <a:themeElements>
    <a:clrScheme name="LISTEN 2023">
      <a:dk1>
        <a:srgbClr val="3B3A3A"/>
      </a:dk1>
      <a:lt1>
        <a:srgbClr val="FFFFFF"/>
      </a:lt1>
      <a:dk2>
        <a:srgbClr val="787575"/>
      </a:dk2>
      <a:lt2>
        <a:srgbClr val="F2F2F2"/>
      </a:lt2>
      <a:accent1>
        <a:srgbClr val="44C8F5"/>
      </a:accent1>
      <a:accent2>
        <a:srgbClr val="00748E"/>
      </a:accent2>
      <a:accent3>
        <a:srgbClr val="FFC93C"/>
      </a:accent3>
      <a:accent4>
        <a:srgbClr val="F3A13F"/>
      </a:accent4>
      <a:accent5>
        <a:srgbClr val="59B589"/>
      </a:accent5>
      <a:accent6>
        <a:srgbClr val="D2F17B"/>
      </a:accent6>
      <a:hlink>
        <a:srgbClr val="00748E"/>
      </a:hlink>
      <a:folHlink>
        <a:srgbClr val="78757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Presentation1" id="{7DC9C536-F15B-425C-BEEF-2B1EF2015170}" vid="{9BE9132E-E75A-4F52-A5B6-17E116C6AF5A}"/>
    </a:ext>
  </a:extLst>
</a:theme>
</file>

<file path=ppt/theme/theme3.xml><?xml version="1.0" encoding="utf-8"?>
<a:theme xmlns:a="http://schemas.openxmlformats.org/drawingml/2006/main" name="1_Custom Design">
  <a:themeElements>
    <a:clrScheme name="LISTEN 2023">
      <a:dk1>
        <a:srgbClr val="3B3A3A"/>
      </a:dk1>
      <a:lt1>
        <a:srgbClr val="FFFFFF"/>
      </a:lt1>
      <a:dk2>
        <a:srgbClr val="787575"/>
      </a:dk2>
      <a:lt2>
        <a:srgbClr val="F2F2F2"/>
      </a:lt2>
      <a:accent1>
        <a:srgbClr val="44C8F5"/>
      </a:accent1>
      <a:accent2>
        <a:srgbClr val="00748E"/>
      </a:accent2>
      <a:accent3>
        <a:srgbClr val="FFC93C"/>
      </a:accent3>
      <a:accent4>
        <a:srgbClr val="F3A13F"/>
      </a:accent4>
      <a:accent5>
        <a:srgbClr val="59B589"/>
      </a:accent5>
      <a:accent6>
        <a:srgbClr val="D2F17B"/>
      </a:accent6>
      <a:hlink>
        <a:srgbClr val="00748E"/>
      </a:hlink>
      <a:folHlink>
        <a:srgbClr val="78757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DC9C536-F15B-425C-BEEF-2B1EF2015170}" vid="{A1E6C56E-F02B-4594-B2E7-6BD0000F9680}"/>
    </a:ext>
  </a:extLst>
</a:theme>
</file>

<file path=ppt/theme/theme4.xml><?xml version="1.0" encoding="utf-8"?>
<a:theme xmlns:a="http://schemas.openxmlformats.org/drawingml/2006/main" name="2_Custom Design">
  <a:themeElements>
    <a:clrScheme name="LISTEN 2023">
      <a:dk1>
        <a:srgbClr val="3B3A3A"/>
      </a:dk1>
      <a:lt1>
        <a:srgbClr val="FFFFFF"/>
      </a:lt1>
      <a:dk2>
        <a:srgbClr val="787575"/>
      </a:dk2>
      <a:lt2>
        <a:srgbClr val="F2F2F2"/>
      </a:lt2>
      <a:accent1>
        <a:srgbClr val="44C8F5"/>
      </a:accent1>
      <a:accent2>
        <a:srgbClr val="00748E"/>
      </a:accent2>
      <a:accent3>
        <a:srgbClr val="FFC93C"/>
      </a:accent3>
      <a:accent4>
        <a:srgbClr val="F3A13F"/>
      </a:accent4>
      <a:accent5>
        <a:srgbClr val="59B589"/>
      </a:accent5>
      <a:accent6>
        <a:srgbClr val="D2F17B"/>
      </a:accent6>
      <a:hlink>
        <a:srgbClr val="00748E"/>
      </a:hlink>
      <a:folHlink>
        <a:srgbClr val="78757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Presentation1" id="{7DC9C536-F15B-425C-BEEF-2B1EF2015170}" vid="{06C857A6-308A-4CF8-8D3A-F6E6B7494B45}"/>
    </a:ext>
  </a:extLst>
</a:theme>
</file>

<file path=ppt/theme/theme5.xml><?xml version="1.0" encoding="utf-8"?>
<a:theme xmlns:a="http://schemas.openxmlformats.org/drawingml/2006/main" name="3_Custom Design">
  <a:themeElements>
    <a:clrScheme name="LISTEN 2023">
      <a:dk1>
        <a:srgbClr val="3B3A3A"/>
      </a:dk1>
      <a:lt1>
        <a:srgbClr val="FFFFFF"/>
      </a:lt1>
      <a:dk2>
        <a:srgbClr val="787575"/>
      </a:dk2>
      <a:lt2>
        <a:srgbClr val="F2F2F2"/>
      </a:lt2>
      <a:accent1>
        <a:srgbClr val="44C8F5"/>
      </a:accent1>
      <a:accent2>
        <a:srgbClr val="00748E"/>
      </a:accent2>
      <a:accent3>
        <a:srgbClr val="FFC93C"/>
      </a:accent3>
      <a:accent4>
        <a:srgbClr val="F3A13F"/>
      </a:accent4>
      <a:accent5>
        <a:srgbClr val="59B589"/>
      </a:accent5>
      <a:accent6>
        <a:srgbClr val="D2F17B"/>
      </a:accent6>
      <a:hlink>
        <a:srgbClr val="00748E"/>
      </a:hlink>
      <a:folHlink>
        <a:srgbClr val="78757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Presentation1" id="{7DC9C536-F15B-425C-BEEF-2B1EF2015170}" vid="{536B8390-B4C2-459B-9052-8E32A7170FC5}"/>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PolicyDirtyBag xmlns="microsoft.office.server.policy.changes">
  <Microsoft.Office.RecordsManagement.PolicyFeatures.PolicyLabel op="Change"/>
</PolicyDirtyBag>
</file>

<file path=customXml/item2.xml><?xml version="1.0" encoding="utf-8"?>
<?mso-contentType ?>
<p:Policy xmlns:p="office.server.policy" id="" local="true">
  <p:Name>Document</p:Name>
  <p:Description/>
  <p:Statement/>
  <p:PolicyItems>
    <p:PolicyItem featureId="Microsoft.Office.RecordsManagement.PolicyFeatures.PolicyLabel" staticId="0x010100E1AA7576D0D1914BB222F942065CFCEA|801092262" UniqueId="785eb2f2-47a1-4b8e-bd0b-e156035d4dc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segment type="metadata">_UIVersionString</segment>
        </label>
      </p:CustomData>
    </p:PolicyItem>
  </p:PolicyItems>
</p:Policy>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E1AA7576D0D1914BB222F942065CFCEA" ma:contentTypeVersion="37" ma:contentTypeDescription="Create a new document." ma:contentTypeScope="" ma:versionID="1fe78f95227d09d7a3aa0e01e59b5828">
  <xsd:schema xmlns:xsd="http://www.w3.org/2001/XMLSchema" xmlns:xs="http://www.w3.org/2001/XMLSchema" xmlns:p="http://schemas.microsoft.com/office/2006/metadata/properties" xmlns:ns1="http://schemas.microsoft.com/sharepoint/v3" xmlns:ns2="http://schemas.microsoft.com/sharepoint/v3/fields" xmlns:ns3="7bec8135-42ee-4a9a-b20f-dd638f2904f0" xmlns:ns4="4fb2867f-08b4-4924-873d-8696c7b0535b" targetNamespace="http://schemas.microsoft.com/office/2006/metadata/properties" ma:root="true" ma:fieldsID="85321567e9567e6d8100594e8a69ada1" ns1:_="" ns2:_="" ns3:_="" ns4:_="">
    <xsd:import namespace="http://schemas.microsoft.com/sharepoint/v3"/>
    <xsd:import namespace="http://schemas.microsoft.com/sharepoint/v3/fields"/>
    <xsd:import namespace="7bec8135-42ee-4a9a-b20f-dd638f2904f0"/>
    <xsd:import namespace="4fb2867f-08b4-4924-873d-8696c7b0535b"/>
    <xsd:element name="properties">
      <xsd:complexType>
        <xsd:sequence>
          <xsd:element name="documentManagement">
            <xsd:complexType>
              <xsd:all>
                <xsd:element ref="ns2:_Version" minOccurs="0"/>
                <xsd:element ref="ns3:Approved_x0020_By" minOccurs="0"/>
                <xsd:element ref="ns3:Editors" minOccurs="0"/>
                <xsd:element ref="ns3:Approvers" minOccurs="0"/>
                <xsd:element ref="ns3:Initial_x0020_Version" minOccurs="0"/>
                <xsd:element ref="ns3:UpdatePermissions" minOccurs="0"/>
                <xsd:element ref="ns3:TaskLink" minOccurs="0"/>
                <xsd:element ref="ns3:ChangeControlPrefix" minOccurs="0"/>
                <xsd:element ref="ns3:ChangeControl_x0028_number_x0029_" minOccurs="0"/>
                <xsd:element ref="ns3:ChangeDescription" minOccurs="0"/>
                <xsd:element ref="ns1:_dlc_Exempt" minOccurs="0"/>
                <xsd:element ref="ns3:DLCPolicyLabelValue" minOccurs="0"/>
                <xsd:element ref="ns3:DLCPolicyLabelClientValue" minOccurs="0"/>
                <xsd:element ref="ns3:DLCPolicyLabelLock"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element ref="ns2:_Publisher" minOccurs="0"/>
                <xsd:element ref="ns1:StartDate" minOccurs="0"/>
                <xsd:element ref="ns2:_EndDate" minOccurs="0"/>
                <xsd:element ref="ns2:TaskDueDate" minOccurs="0"/>
                <xsd:element ref="ns1:DateCompleted" minOccurs="0"/>
                <xsd:element ref="ns1:URL" minOccurs="0"/>
                <xsd:element ref="ns3:Approved_x0020_Date" minOccurs="0"/>
                <xsd:element ref="ns3:ReviewPeriod"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5" nillable="true" ma:displayName="Exempt from Policy" ma:hidden="true" ma:internalName="_dlc_Exempt" ma:readOnly="true">
      <xsd:simpleType>
        <xsd:restriction base="dms:Unknown"/>
      </xsd:simpleType>
    </xsd:element>
    <xsd:element name="StartDate" ma:index="34" nillable="true" ma:displayName="Start Date" ma:default="[today]" ma:format="DateOnly" ma:internalName="StartDate">
      <xsd:simpleType>
        <xsd:restriction base="dms:DateTime"/>
      </xsd:simpleType>
    </xsd:element>
    <xsd:element name="DateCompleted" ma:index="37" nillable="true" ma:displayName="Date Completed" ma:format="DateOnly" ma:internalName="DateCompleted">
      <xsd:simpleType>
        <xsd:restriction base="dms:DateTime"/>
      </xsd:simpleType>
    </xsd:element>
    <xsd:element name="URL" ma:index="38" nillable="true" ma:displayName="URL" ma:internalName="URL">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Version" ma:index="2" nillable="true" ma:displayName="Version" ma:internalName="_Version">
      <xsd:simpleType>
        <xsd:restriction base="dms:Text"/>
      </xsd:simpleType>
    </xsd:element>
    <xsd:element name="_Publisher" ma:index="33" nillable="true" ma:displayName="Publisher" ma:description="The person, organization or service that published this resource" ma:internalName="_Publisher">
      <xsd:simpleType>
        <xsd:restriction base="dms:Text"/>
      </xsd:simpleType>
    </xsd:element>
    <xsd:element name="_EndDate" ma:index="35" nillable="true" ma:displayName="End Date" ma:default="[today]" ma:format="DateTime" ma:internalName="_EndDate">
      <xsd:simpleType>
        <xsd:restriction base="dms:DateTime"/>
      </xsd:simpleType>
    </xsd:element>
    <xsd:element name="TaskDueDate" ma:index="36" nillable="true" ma:displayName="Due Date" ma:format="DateOnly" ma:internalName="TaskDu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7bec8135-42ee-4a9a-b20f-dd638f2904f0" elementFormDefault="qualified">
    <xsd:import namespace="http://schemas.microsoft.com/office/2006/documentManagement/types"/>
    <xsd:import namespace="http://schemas.microsoft.com/office/infopath/2007/PartnerControls"/>
    <xsd:element name="Approved_x0020_By" ma:index="4" nillable="true" ma:displayName="Approved By" ma:list="UserInfo" ma:SharePointGroup="0" ma:internalName="Approved_x0020_By"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s" ma:index="5" nillable="true" ma:displayName="Editors" ma:list="UserInfo" ma:SharePointGroup="0" ma:internalName="Editors"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pprovers" ma:index="6" nillable="true" ma:displayName="Approvers" ma:list="UserInfo" ma:SharePointGroup="0" ma:internalName="Approvers"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itial_x0020_Version" ma:index="7" nillable="true" ma:displayName="Initial Version" ma:decimals="0" ma:internalName="Initial_x0020_Version">
      <xsd:simpleType>
        <xsd:restriction base="dms:Number"/>
      </xsd:simpleType>
    </xsd:element>
    <xsd:element name="UpdatePermissions" ma:index="8" nillable="true" ma:displayName="UpdatePermissions" ma:default="0" ma:internalName="UpdatePermissions">
      <xsd:simpleType>
        <xsd:restriction base="dms:Boolean"/>
      </xsd:simpleType>
    </xsd:element>
    <xsd:element name="TaskLink" ma:index="9" nillable="true" ma:displayName="Task Link" ma:description="Link to Planner or Teamwork Task" ma:format="Dropdown" ma:internalName="TaskLink">
      <xsd:simpleType>
        <xsd:restriction base="dms:Text">
          <xsd:maxLength value="255"/>
        </xsd:restriction>
      </xsd:simpleType>
    </xsd:element>
    <xsd:element name="ChangeControlPrefix" ma:index="10" nillable="true" ma:displayName="Change Control Prefix" ma:default="DB" ma:format="Dropdown" ma:internalName="ChangeControlPrefix">
      <xsd:simpleType>
        <xsd:restriction base="dms:Text">
          <xsd:maxLength value="255"/>
        </xsd:restriction>
      </xsd:simpleType>
    </xsd:element>
    <xsd:element name="ChangeControl_x0028_number_x0029_" ma:index="11" nillable="true" ma:displayName="Change Control (number)" ma:decimals="0" ma:format="Dropdown" ma:internalName="ChangeControl_x0028_number_x0029_" ma:percentage="FALSE">
      <xsd:simpleType>
        <xsd:restriction base="dms:Number"/>
      </xsd:simpleType>
    </xsd:element>
    <xsd:element name="ChangeDescription" ma:index="12" nillable="true" ma:displayName="Change Description" ma:description="what changes are required" ma:format="Dropdown" ma:internalName="ChangeDescription">
      <xsd:simpleType>
        <xsd:restriction base="dms:Note">
          <xsd:maxLength value="255"/>
        </xsd:restriction>
      </xsd:simpleType>
    </xsd:element>
    <xsd:element name="DLCPolicyLabelValue" ma:index="16"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17"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18" nillable="true" ma:displayName="Label Locked" ma:description="Indicates whether the label should be updated when item properties are modified." ma:hidden="true" ma:internalName="DLCPolicyLabelLock" ma:readOnly="false">
      <xsd:simpleType>
        <xsd:restriction base="dms:Text"/>
      </xsd:simpleType>
    </xsd:element>
    <xsd:element name="MediaServiceMetadata" ma:index="19" nillable="true" ma:displayName="MediaServiceMetadata" ma:hidden="true" ma:internalName="MediaServiceMetadata" ma:readOnly="true">
      <xsd:simpleType>
        <xsd:restriction base="dms:Note"/>
      </xsd:simpleType>
    </xsd:element>
    <xsd:element name="MediaServiceFastMetadata" ma:index="20" nillable="true" ma:displayName="MediaServiceFastMetadata" ma:hidden="true" ma:internalName="MediaServiceFastMetadata" ma:readOnly="true">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3443a83-986a-48a8-982b-426a035614e9" ma:termSetId="09814cd3-568e-fe90-9814-8d621ff8fb84" ma:anchorId="fba54fb3-c3e1-fe81-a776-ca4b69148c4d" ma:open="true" ma:isKeyword="false">
      <xsd:complexType>
        <xsd:sequence>
          <xsd:element ref="pc:Terms" minOccurs="0" maxOccurs="1"/>
        </xsd:sequence>
      </xsd:complexType>
    </xsd:element>
    <xsd:element name="MediaServiceDateTaken" ma:index="25" nillable="true" ma:displayName="MediaServiceDateTaken" ma:hidden="true" ma:indexed="true" ma:internalName="MediaServiceDateTaken"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element name="Approved_x0020_Date" ma:index="40" nillable="true" ma:displayName="Approved Date" ma:format="DateOnly" ma:internalName="Approved_x0020_Date">
      <xsd:simpleType>
        <xsd:restriction base="dms:DateTime"/>
      </xsd:simpleType>
    </xsd:element>
    <xsd:element name="ReviewPeriod" ma:index="41" nillable="true" ma:displayName="Review Period" ma:decimals="0" ma:description="Number of years before document should be reviewed" ma:format="Dropdown" ma:internalName="ReviewPeriod"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4fb2867f-08b4-4924-873d-8696c7b0535b"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7173ac57-8839-4b17-a894-a399b5640615}" ma:internalName="TaxCatchAll" ma:showField="CatchAllData" ma:web="4fb2867f-08b4-4924-873d-8696c7b0535b">
      <xsd:complexType>
        <xsd:complexContent>
          <xsd:extension base="dms:MultiChoiceLookup">
            <xsd:sequence>
              <xsd:element name="Value" type="dms:Lookup" maxOccurs="unbounded" minOccurs="0" nillable="true"/>
            </xsd:sequence>
          </xsd:extension>
        </xsd:complexContent>
      </xsd:complexType>
    </xsd:element>
    <xsd:element name="_dlc_DocId" ma:index="43" nillable="true" ma:displayName="Document ID Value" ma:description="The value of the document ID assigned to this item." ma:indexed="true" ma:internalName="_dlc_DocId" ma:readOnly="true">
      <xsd:simpleType>
        <xsd:restriction base="dms:Text"/>
      </xsd:simpleType>
    </xsd:element>
    <xsd:element name="_dlc_DocIdUrl" ma:index="4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5"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9" ma:displayName="Content Type"/>
        <xsd:element ref="dc:title" minOccurs="0" maxOccurs="1" ma:index="1" ma:displayName="Title"/>
        <xsd:element ref="dc:subject" minOccurs="0" maxOccurs="1" ma:index="39"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Initial_x0020_Version xmlns="7bec8135-42ee-4a9a-b20f-dd638f2904f0">3</Initial_x0020_Version>
    <ChangeDescription xmlns="7bec8135-42ee-4a9a-b20f-dd638f2904f0">New doc - Co-Brand PowerPoint Template	DV60064</ChangeDescription>
    <_Version xmlns="http://schemas.microsoft.com/sharepoint/v3/fields" xsi:nil="true"/>
    <Approved_x0020_By xmlns="7bec8135-42ee-4a9a-b20f-dd638f2904f0">
      <UserInfo>
        <DisplayName>Marcio Leiria</DisplayName>
        <AccountId>48</AccountId>
        <AccountType/>
      </UserInfo>
    </Approved_x0020_By>
    <Approvers xmlns="7bec8135-42ee-4a9a-b20f-dd638f2904f0">
      <UserInfo>
        <DisplayName>i:0#.f|membership|Marcio.Leiria@ampetronic.com</DisplayName>
        <AccountId>48</AccountId>
        <AccountType/>
      </UserInfo>
    </Approvers>
    <DateCompleted xmlns="http://schemas.microsoft.com/sharepoint/v3">2026-01-05T00:00:00+00:00</DateCompleted>
    <_Publisher xmlns="http://schemas.microsoft.com/sharepoint/v3/fields" xsi:nil="true"/>
    <DLCPolicyLabelClientValue xmlns="7bec8135-42ee-4a9a-b20f-dd638f2904f0" xsi:nil="true"/>
    <lcf76f155ced4ddcb4097134ff3c332f xmlns="7bec8135-42ee-4a9a-b20f-dd638f2904f0">
      <Terms xmlns="http://schemas.microsoft.com/office/infopath/2007/PartnerControls"/>
    </lcf76f155ced4ddcb4097134ff3c332f>
    <TaskDueDate xmlns="http://schemas.microsoft.com/sharepoint/v3/fields" xsi:nil="true"/>
    <TaskLink xmlns="7bec8135-42ee-4a9a-b20f-dd638f2904f0">https://listentech.monday.com/boards/7076519326/views/153357019/pulses/8658114937</TaskLink>
    <_EndDate xmlns="http://schemas.microsoft.com/sharepoint/v3/fields">2025-03-11T09:16:53+00:00</_EndDate>
    <TaxCatchAll xmlns="4fb2867f-08b4-4924-873d-8696c7b0535b" xsi:nil="true"/>
    <URL xmlns="http://schemas.microsoft.com/sharepoint/v3">
      <Url xsi:nil="true"/>
      <Description xsi:nil="true"/>
    </URL>
    <ChangeControl_x0028_number_x0029_ xmlns="7bec8135-42ee-4a9a-b20f-dd638f2904f0">25041</ChangeControl_x0028_number_x0029_>
    <DLCPolicyLabelLock xmlns="7bec8135-42ee-4a9a-b20f-dd638f2904f0" xsi:nil="true"/>
    <Editors xmlns="7bec8135-42ee-4a9a-b20f-dd638f2904f0">
      <UserInfo>
        <DisplayName/>
        <AccountId xsi:nil="true"/>
        <AccountType/>
      </UserInfo>
    </Editors>
    <StartDate xmlns="http://schemas.microsoft.com/sharepoint/v3">2025-03-11T09:16:53+00:00</StartDate>
    <ChangeControlPrefix xmlns="7bec8135-42ee-4a9a-b20f-dd638f2904f0">DB</ChangeControlPrefix>
    <ReviewPeriod xmlns="7bec8135-42ee-4a9a-b20f-dd638f2904f0" xsi:nil="true"/>
    <UpdatePermissions xmlns="7bec8135-42ee-4a9a-b20f-dd638f2904f0">false</UpdatePermissions>
    <Approved_x0020_Date xmlns="7bec8135-42ee-4a9a-b20f-dd638f2904f0" xsi:nil="true"/>
    <DLCPolicyLabelValue xmlns="7bec8135-42ee-4a9a-b20f-dd638f2904f0">4.0</DLCPolicyLabelValue>
    <_dlc_DocId xmlns="4fb2867f-08b4-4924-873d-8696c7b0535b">LTAMP-748212775-423</_dlc_DocId>
    <_dlc_DocIdUrl xmlns="4fb2867f-08b4-4924-873d-8696c7b0535b">
      <Url>https://ampetronic017.sharepoint.com/_layouts/15/DocIdRedir.aspx?ID=LTAMP-748212775-423</Url>
      <Description>LTAMP-748212775-423</Description>
    </_dlc_DocIdUrl>
  </documentManagement>
</p:properties>
</file>

<file path=customXml/item6.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680E20-F5DA-4A3D-904D-60D2FD130598}">
  <ds:schemaRefs>
    <ds:schemaRef ds:uri="microsoft.office.server.policy.changes"/>
  </ds:schemaRefs>
</ds:datastoreItem>
</file>

<file path=customXml/itemProps2.xml><?xml version="1.0" encoding="utf-8"?>
<ds:datastoreItem xmlns:ds="http://schemas.openxmlformats.org/officeDocument/2006/customXml" ds:itemID="{00C332BD-F80A-4CBC-98D8-E9BA49D8A132}">
  <ds:schemaRefs>
    <ds:schemaRef ds:uri="office.server.policy"/>
  </ds:schemaRefs>
</ds:datastoreItem>
</file>

<file path=customXml/itemProps3.xml><?xml version="1.0" encoding="utf-8"?>
<ds:datastoreItem xmlns:ds="http://schemas.openxmlformats.org/officeDocument/2006/customXml" ds:itemID="{9649ACA4-DB53-4C18-91E8-91F658BAFAC1}">
  <ds:schemaRefs>
    <ds:schemaRef ds:uri="http://schemas.microsoft.com/sharepoint/events"/>
  </ds:schemaRefs>
</ds:datastoreItem>
</file>

<file path=customXml/itemProps4.xml><?xml version="1.0" encoding="utf-8"?>
<ds:datastoreItem xmlns:ds="http://schemas.openxmlformats.org/officeDocument/2006/customXml" ds:itemID="{B7DB20AF-A0C3-456B-8582-A7931496D6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fields"/>
    <ds:schemaRef ds:uri="7bec8135-42ee-4a9a-b20f-dd638f2904f0"/>
    <ds:schemaRef ds:uri="4fb2867f-08b4-4924-873d-8696c7b053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D507E1F5-71AC-443B-9B6C-82195A287B27}">
  <ds:schemaRefs>
    <ds:schemaRef ds:uri="http://www.w3.org/XML/1998/namespace"/>
    <ds:schemaRef ds:uri="http://purl.org/dc/terms/"/>
    <ds:schemaRef ds:uri="7bec8135-42ee-4a9a-b20f-dd638f2904f0"/>
    <ds:schemaRef ds:uri="http://schemas.microsoft.com/sharepoint/v3"/>
    <ds:schemaRef ds:uri="http://purl.org/dc/dcmityp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4fb2867f-08b4-4924-873d-8696c7b0535b"/>
    <ds:schemaRef ds:uri="http://schemas.microsoft.com/sharepoint/v3/fields"/>
  </ds:schemaRefs>
</ds:datastoreItem>
</file>

<file path=customXml/itemProps6.xml><?xml version="1.0" encoding="utf-8"?>
<ds:datastoreItem xmlns:ds="http://schemas.openxmlformats.org/officeDocument/2006/customXml" ds:itemID="{63DD07F2-BD7A-4B90-9B6A-A41A1D3663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TotalTime>
  <Words>395</Words>
  <Application>Microsoft Office PowerPoint</Application>
  <PresentationFormat>Widescreen</PresentationFormat>
  <Paragraphs>103</Paragraphs>
  <Slides>19</Slides>
  <Notes>16</Notes>
  <HiddenSlides>0</HiddenSlides>
  <MMClips>4</MMClips>
  <ScaleCrop>false</ScaleCrop>
  <HeadingPairs>
    <vt:vector size="4" baseType="variant">
      <vt:variant>
        <vt:lpstr>Theme</vt:lpstr>
      </vt:variant>
      <vt:variant>
        <vt:i4>5</vt:i4>
      </vt:variant>
      <vt:variant>
        <vt:lpstr>Slide Titles</vt:lpstr>
      </vt:variant>
      <vt:variant>
        <vt:i4>19</vt:i4>
      </vt:variant>
    </vt:vector>
  </HeadingPairs>
  <TitlesOfParts>
    <vt:vector size="24" baseType="lpstr">
      <vt:lpstr>Custom Design</vt:lpstr>
      <vt:lpstr>4_Custom Design</vt:lpstr>
      <vt:lpstr>1_Custom Design</vt:lpstr>
      <vt:lpstr>2_Custom Design</vt:lpstr>
      <vt:lpstr>3_Custom Design</vt:lpstr>
      <vt:lpstr>PowerPoint Presentation</vt:lpstr>
      <vt:lpstr>PowerPoint Presentation</vt:lpstr>
      <vt:lpstr>Introductions</vt:lpstr>
      <vt:lpstr>The Purpose of Assistive Listening</vt:lpstr>
      <vt:lpstr>The Hearing Aid</vt:lpstr>
      <vt:lpstr>Applications for Assistive Listening</vt:lpstr>
      <vt:lpstr>Applications for Assistive Listening cont.</vt:lpstr>
      <vt:lpstr>Receiver Types for Assistive Listening</vt:lpstr>
      <vt:lpstr>Understanding Hearing (Induction) Loops</vt:lpstr>
      <vt:lpstr>Receiver Based Systems (IR / WIFI / RF)</vt:lpstr>
      <vt:lpstr>In 2026, ALL Technologies have Pro’s and Con’s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Marcio Leiria</dc:creator>
  <cp:lastModifiedBy>Ed Beck</cp:lastModifiedBy>
  <cp:revision>4</cp:revision>
  <dcterms:created xsi:type="dcterms:W3CDTF">2026-01-05T16:02:19Z</dcterms:created>
  <dcterms:modified xsi:type="dcterms:W3CDTF">2026-08-27T14:27:17Z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0x010100E1AA7576D0D1914BB222F942065CFCEA</vt:lpwstr>
  </property>
  <property fmtid="{D5CDD505-2E9C-101B-9397-08002B2CF9AE}" pid="3" name="MediaServiceImageTags">
    <vt:lpwstr/>
  </property>
  <property fmtid="{D5CDD505-2E9C-101B-9397-08002B2CF9AE}" pid="4" name="_dlc_DocIdItemGuid">
    <vt:lpwstr>5dd9b14f-fd24-468f-a765-1380643d5897</vt:lpwstr>
  </property>
</Properties>
</file>