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7" r:id="rId2"/>
    <p:sldId id="256" r:id="rId3"/>
    <p:sldId id="260" r:id="rId4"/>
    <p:sldId id="279" r:id="rId5"/>
    <p:sldId id="262" r:id="rId6"/>
    <p:sldId id="278" r:id="rId7"/>
    <p:sldId id="276" r:id="rId8"/>
    <p:sldId id="280" r:id="rId9"/>
    <p:sldId id="281" r:id="rId10"/>
    <p:sldId id="282" r:id="rId11"/>
    <p:sldId id="283" r:id="rId12"/>
    <p:sldId id="285" r:id="rId13"/>
    <p:sldId id="284" r:id="rId14"/>
    <p:sldId id="27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11A22"/>
        </a:solidFill>
        <a:effectLst/>
        <a:uFillTx/>
        <a:latin typeface="Poppins Bold"/>
        <a:ea typeface="Poppins Bold"/>
        <a:cs typeface="Poppins Bold"/>
        <a:sym typeface="Poppins Bold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DFF0FF"/>
    <a:srgbClr val="011A22"/>
    <a:srgbClr val="EBED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974B29-A5EF-4772-B015-81CACDC78F46}" v="15" dt="2025-09-10T16:31:28.52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11A22"/>
              </a:solidFill>
              <a:prstDash val="solid"/>
              <a:round/>
            </a:ln>
          </a:top>
          <a:bottom>
            <a:ln w="25400" cap="flat">
              <a:solidFill>
                <a:srgbClr val="011A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11A22"/>
              </a:solidFill>
              <a:prstDash val="solid"/>
              <a:round/>
            </a:ln>
          </a:top>
          <a:bottom>
            <a:ln w="25400" cap="flat">
              <a:solidFill>
                <a:srgbClr val="011A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BCB"/>
          </a:solidFill>
        </a:fill>
      </a:tcStyle>
    </a:wholeTbl>
    <a:band2H>
      <a:tcTxStyle/>
      <a:tcStyle>
        <a:tcBdr/>
        <a:fill>
          <a:solidFill>
            <a:srgbClr val="E6E7E7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11A22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11A22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11A22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solidFill>
                <a:srgbClr val="011A22"/>
              </a:solidFill>
              <a:prstDash val="solid"/>
              <a:round/>
            </a:ln>
          </a:left>
          <a:right>
            <a:ln w="12700" cap="flat">
              <a:solidFill>
                <a:srgbClr val="011A22"/>
              </a:solidFill>
              <a:prstDash val="solid"/>
              <a:round/>
            </a:ln>
          </a:right>
          <a:top>
            <a:ln w="12700" cap="flat">
              <a:solidFill>
                <a:srgbClr val="011A22"/>
              </a:solidFill>
              <a:prstDash val="solid"/>
              <a:round/>
            </a:ln>
          </a:top>
          <a:bottom>
            <a:ln w="12700" cap="flat">
              <a:solidFill>
                <a:srgbClr val="011A22"/>
              </a:solidFill>
              <a:prstDash val="solid"/>
              <a:round/>
            </a:ln>
          </a:bottom>
          <a:insideH>
            <a:ln w="12700" cap="flat">
              <a:solidFill>
                <a:srgbClr val="011A22"/>
              </a:solidFill>
              <a:prstDash val="solid"/>
              <a:round/>
            </a:ln>
          </a:insideH>
          <a:insideV>
            <a:ln w="12700" cap="flat">
              <a:solidFill>
                <a:srgbClr val="011A22"/>
              </a:solidFill>
              <a:prstDash val="solid"/>
              <a:round/>
            </a:ln>
          </a:insideV>
        </a:tcBdr>
        <a:fill>
          <a:solidFill>
            <a:srgbClr val="011A22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solidFill>
                <a:srgbClr val="011A22"/>
              </a:solidFill>
              <a:prstDash val="solid"/>
              <a:round/>
            </a:ln>
          </a:left>
          <a:right>
            <a:ln w="12700" cap="flat">
              <a:solidFill>
                <a:srgbClr val="011A22"/>
              </a:solidFill>
              <a:prstDash val="solid"/>
              <a:round/>
            </a:ln>
          </a:right>
          <a:top>
            <a:ln w="12700" cap="flat">
              <a:solidFill>
                <a:srgbClr val="011A22"/>
              </a:solidFill>
              <a:prstDash val="solid"/>
              <a:round/>
            </a:ln>
          </a:top>
          <a:bottom>
            <a:ln w="12700" cap="flat">
              <a:solidFill>
                <a:srgbClr val="011A22"/>
              </a:solidFill>
              <a:prstDash val="solid"/>
              <a:round/>
            </a:ln>
          </a:bottom>
          <a:insideH>
            <a:ln w="12700" cap="flat">
              <a:solidFill>
                <a:srgbClr val="011A22"/>
              </a:solidFill>
              <a:prstDash val="solid"/>
              <a:round/>
            </a:ln>
          </a:insideH>
          <a:insideV>
            <a:ln w="12700" cap="flat">
              <a:solidFill>
                <a:srgbClr val="011A22"/>
              </a:solidFill>
              <a:prstDash val="solid"/>
              <a:round/>
            </a:ln>
          </a:insideV>
        </a:tcBdr>
        <a:fill>
          <a:solidFill>
            <a:srgbClr val="011A22">
              <a:alpha val="20000"/>
            </a:srgbClr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solidFill>
                <a:srgbClr val="011A22"/>
              </a:solidFill>
              <a:prstDash val="solid"/>
              <a:round/>
            </a:ln>
          </a:left>
          <a:right>
            <a:ln w="12700" cap="flat">
              <a:solidFill>
                <a:srgbClr val="011A22"/>
              </a:solidFill>
              <a:prstDash val="solid"/>
              <a:round/>
            </a:ln>
          </a:right>
          <a:top>
            <a:ln w="50800" cap="flat">
              <a:solidFill>
                <a:srgbClr val="011A22"/>
              </a:solidFill>
              <a:prstDash val="solid"/>
              <a:round/>
            </a:ln>
          </a:top>
          <a:bottom>
            <a:ln w="12700" cap="flat">
              <a:solidFill>
                <a:srgbClr val="011A22"/>
              </a:solidFill>
              <a:prstDash val="solid"/>
              <a:round/>
            </a:ln>
          </a:bottom>
          <a:insideH>
            <a:ln w="12700" cap="flat">
              <a:solidFill>
                <a:srgbClr val="011A22"/>
              </a:solidFill>
              <a:prstDash val="solid"/>
              <a:round/>
            </a:ln>
          </a:insideH>
          <a:insideV>
            <a:ln w="12700" cap="flat">
              <a:solidFill>
                <a:srgbClr val="011A22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011A22"/>
      </a:tcTxStyle>
      <a:tcStyle>
        <a:tcBdr>
          <a:left>
            <a:ln w="12700" cap="flat">
              <a:solidFill>
                <a:srgbClr val="011A22"/>
              </a:solidFill>
              <a:prstDash val="solid"/>
              <a:round/>
            </a:ln>
          </a:left>
          <a:right>
            <a:ln w="12700" cap="flat">
              <a:solidFill>
                <a:srgbClr val="011A22"/>
              </a:solidFill>
              <a:prstDash val="solid"/>
              <a:round/>
            </a:ln>
          </a:right>
          <a:top>
            <a:ln w="12700" cap="flat">
              <a:solidFill>
                <a:srgbClr val="011A22"/>
              </a:solidFill>
              <a:prstDash val="solid"/>
              <a:round/>
            </a:ln>
          </a:top>
          <a:bottom>
            <a:ln w="25400" cap="flat">
              <a:solidFill>
                <a:srgbClr val="011A22"/>
              </a:solidFill>
              <a:prstDash val="solid"/>
              <a:round/>
            </a:ln>
          </a:bottom>
          <a:insideH>
            <a:ln w="12700" cap="flat">
              <a:solidFill>
                <a:srgbClr val="011A22"/>
              </a:solidFill>
              <a:prstDash val="solid"/>
              <a:round/>
            </a:ln>
          </a:insideH>
          <a:insideV>
            <a:ln w="12700" cap="flat">
              <a:solidFill>
                <a:srgbClr val="011A22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93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ael Mendes" userId="55ed74d194ce482d" providerId="LiveId" clId="{EA415F4F-7868-42B7-A935-0B877C167F08}"/>
    <pc:docChg chg="undo custSel delSld modSld">
      <pc:chgData name="Rafael Mendes" userId="55ed74d194ce482d" providerId="LiveId" clId="{EA415F4F-7868-42B7-A935-0B877C167F08}" dt="2025-09-15T17:25:30.411" v="629" actId="6549"/>
      <pc:docMkLst>
        <pc:docMk/>
      </pc:docMkLst>
      <pc:sldChg chg="delSp mod">
        <pc:chgData name="Rafael Mendes" userId="55ed74d194ce482d" providerId="LiveId" clId="{EA415F4F-7868-42B7-A935-0B877C167F08}" dt="2025-09-10T16:18:52.615" v="0" actId="478"/>
        <pc:sldMkLst>
          <pc:docMk/>
          <pc:sldMk cId="0" sldId="257"/>
        </pc:sldMkLst>
      </pc:sldChg>
      <pc:sldChg chg="addSp modSp mod">
        <pc:chgData name="Rafael Mendes" userId="55ed74d194ce482d" providerId="LiveId" clId="{EA415F4F-7868-42B7-A935-0B877C167F08}" dt="2025-09-10T16:34:00.108" v="617" actId="20577"/>
        <pc:sldMkLst>
          <pc:docMk/>
          <pc:sldMk cId="0" sldId="265"/>
        </pc:sldMkLst>
        <pc:spChg chg="mod">
          <ac:chgData name="Rafael Mendes" userId="55ed74d194ce482d" providerId="LiveId" clId="{EA415F4F-7868-42B7-A935-0B877C167F08}" dt="2025-09-10T16:34:00.108" v="617" actId="20577"/>
          <ac:spMkLst>
            <pc:docMk/>
            <pc:sldMk cId="0" sldId="265"/>
            <ac:spMk id="209" creationId="{00000000-0000-0000-0000-000000000000}"/>
          </ac:spMkLst>
        </pc:spChg>
        <pc:picChg chg="add mod">
          <ac:chgData name="Rafael Mendes" userId="55ed74d194ce482d" providerId="LiveId" clId="{EA415F4F-7868-42B7-A935-0B877C167F08}" dt="2025-09-10T16:31:42.031" v="420" actId="1076"/>
          <ac:picMkLst>
            <pc:docMk/>
            <pc:sldMk cId="0" sldId="265"/>
            <ac:picMk id="3" creationId="{9F17113F-4410-9ABA-704E-5AE050167CB0}"/>
          </ac:picMkLst>
        </pc:picChg>
      </pc:sldChg>
      <pc:sldChg chg="modSp mod">
        <pc:chgData name="Rafael Mendes" userId="55ed74d194ce482d" providerId="LiveId" clId="{EA415F4F-7868-42B7-A935-0B877C167F08}" dt="2025-09-10T16:19:35.367" v="1" actId="790"/>
        <pc:sldMkLst>
          <pc:docMk/>
          <pc:sldMk cId="0" sldId="269"/>
        </pc:sldMkLst>
        <pc:spChg chg="mod">
          <ac:chgData name="Rafael Mendes" userId="55ed74d194ce482d" providerId="LiveId" clId="{EA415F4F-7868-42B7-A935-0B877C167F08}" dt="2025-09-10T16:19:35.367" v="1" actId="790"/>
          <ac:spMkLst>
            <pc:docMk/>
            <pc:sldMk cId="0" sldId="269"/>
            <ac:spMk id="196" creationId="{00000000-0000-0000-0000-000000000000}"/>
          </ac:spMkLst>
        </pc:spChg>
      </pc:sldChg>
      <pc:sldChg chg="del">
        <pc:chgData name="Rafael Mendes" userId="55ed74d194ce482d" providerId="LiveId" clId="{EA415F4F-7868-42B7-A935-0B877C167F08}" dt="2025-09-10T16:27:31.870" v="344" actId="47"/>
        <pc:sldMkLst>
          <pc:docMk/>
          <pc:sldMk cId="0" sldId="271"/>
        </pc:sldMkLst>
      </pc:sldChg>
      <pc:sldChg chg="addSp delSp modSp mod">
        <pc:chgData name="Rafael Mendes" userId="55ed74d194ce482d" providerId="LiveId" clId="{EA415F4F-7868-42B7-A935-0B877C167F08}" dt="2025-09-10T16:29:48.824" v="357" actId="1076"/>
        <pc:sldMkLst>
          <pc:docMk/>
          <pc:sldMk cId="0" sldId="273"/>
        </pc:sldMkLst>
        <pc:spChg chg="mod">
          <ac:chgData name="Rafael Mendes" userId="55ed74d194ce482d" providerId="LiveId" clId="{EA415F4F-7868-42B7-A935-0B877C167F08}" dt="2025-09-10T16:29:13.539" v="352" actId="1076"/>
          <ac:spMkLst>
            <pc:docMk/>
            <pc:sldMk cId="0" sldId="273"/>
            <ac:spMk id="2" creationId="{93A8FC56-8AC5-7438-D423-C0B9FB31C9E2}"/>
          </ac:spMkLst>
        </pc:spChg>
        <pc:spChg chg="mod">
          <ac:chgData name="Rafael Mendes" userId="55ed74d194ce482d" providerId="LiveId" clId="{EA415F4F-7868-42B7-A935-0B877C167F08}" dt="2025-09-10T16:29:13.539" v="352" actId="1076"/>
          <ac:spMkLst>
            <pc:docMk/>
            <pc:sldMk cId="0" sldId="273"/>
            <ac:spMk id="4" creationId="{7159AC45-794F-2E75-1DC8-DB21FCAE4DD3}"/>
          </ac:spMkLst>
        </pc:spChg>
        <pc:spChg chg="mod">
          <ac:chgData name="Rafael Mendes" userId="55ed74d194ce482d" providerId="LiveId" clId="{EA415F4F-7868-42B7-A935-0B877C167F08}" dt="2025-09-10T16:29:13.539" v="352" actId="1076"/>
          <ac:spMkLst>
            <pc:docMk/>
            <pc:sldMk cId="0" sldId="273"/>
            <ac:spMk id="5" creationId="{EEAF6A46-55B8-7376-2A19-588F52E8E218}"/>
          </ac:spMkLst>
        </pc:spChg>
        <pc:spChg chg="mod">
          <ac:chgData name="Rafael Mendes" userId="55ed74d194ce482d" providerId="LiveId" clId="{EA415F4F-7868-42B7-A935-0B877C167F08}" dt="2025-09-10T16:29:13.539" v="352" actId="1076"/>
          <ac:spMkLst>
            <pc:docMk/>
            <pc:sldMk cId="0" sldId="273"/>
            <ac:spMk id="6" creationId="{0FB20FE3-45AA-2B4F-A20D-E71EF514A87D}"/>
          </ac:spMkLst>
        </pc:spChg>
        <pc:spChg chg="mod">
          <ac:chgData name="Rafael Mendes" userId="55ed74d194ce482d" providerId="LiveId" clId="{EA415F4F-7868-42B7-A935-0B877C167F08}" dt="2025-09-10T16:29:13.539" v="352" actId="1076"/>
          <ac:spMkLst>
            <pc:docMk/>
            <pc:sldMk cId="0" sldId="273"/>
            <ac:spMk id="7" creationId="{73A5F1B1-3A7F-E464-4DF0-CB980DE40E58}"/>
          </ac:spMkLst>
        </pc:spChg>
        <pc:spChg chg="add mod">
          <ac:chgData name="Rafael Mendes" userId="55ed74d194ce482d" providerId="LiveId" clId="{EA415F4F-7868-42B7-A935-0B877C167F08}" dt="2025-09-10T16:29:27.628" v="355" actId="1076"/>
          <ac:spMkLst>
            <pc:docMk/>
            <pc:sldMk cId="0" sldId="273"/>
            <ac:spMk id="27" creationId="{32032C13-0C75-8BDA-5CC8-AB1CA1688580}"/>
          </ac:spMkLst>
        </pc:spChg>
        <pc:spChg chg="add mod">
          <ac:chgData name="Rafael Mendes" userId="55ed74d194ce482d" providerId="LiveId" clId="{EA415F4F-7868-42B7-A935-0B877C167F08}" dt="2025-09-10T16:29:43.775" v="356" actId="1076"/>
          <ac:spMkLst>
            <pc:docMk/>
            <pc:sldMk cId="0" sldId="273"/>
            <ac:spMk id="29" creationId="{BBD863C0-CE71-4621-747F-2C4A7DFA9F01}"/>
          </ac:spMkLst>
        </pc:spChg>
        <pc:spChg chg="mod">
          <ac:chgData name="Rafael Mendes" userId="55ed74d194ce482d" providerId="LiveId" clId="{EA415F4F-7868-42B7-A935-0B877C167F08}" dt="2025-09-10T16:29:03.392" v="351" actId="1076"/>
          <ac:spMkLst>
            <pc:docMk/>
            <pc:sldMk cId="0" sldId="273"/>
            <ac:spMk id="239" creationId="{00000000-0000-0000-0000-000000000000}"/>
          </ac:spMkLst>
        </pc:spChg>
        <pc:spChg chg="mod">
          <ac:chgData name="Rafael Mendes" userId="55ed74d194ce482d" providerId="LiveId" clId="{EA415F4F-7868-42B7-A935-0B877C167F08}" dt="2025-09-10T16:29:03.392" v="351" actId="1076"/>
          <ac:spMkLst>
            <pc:docMk/>
            <pc:sldMk cId="0" sldId="273"/>
            <ac:spMk id="242" creationId="{00000000-0000-0000-0000-000000000000}"/>
          </ac:spMkLst>
        </pc:spChg>
        <pc:spChg chg="mod">
          <ac:chgData name="Rafael Mendes" userId="55ed74d194ce482d" providerId="LiveId" clId="{EA415F4F-7868-42B7-A935-0B877C167F08}" dt="2025-09-10T16:29:03.392" v="351" actId="1076"/>
          <ac:spMkLst>
            <pc:docMk/>
            <pc:sldMk cId="0" sldId="273"/>
            <ac:spMk id="243" creationId="{00000000-0000-0000-0000-000000000000}"/>
          </ac:spMkLst>
        </pc:spChg>
        <pc:spChg chg="mod">
          <ac:chgData name="Rafael Mendes" userId="55ed74d194ce482d" providerId="LiveId" clId="{EA415F4F-7868-42B7-A935-0B877C167F08}" dt="2025-09-10T16:29:03.392" v="351" actId="1076"/>
          <ac:spMkLst>
            <pc:docMk/>
            <pc:sldMk cId="0" sldId="273"/>
            <ac:spMk id="244" creationId="{00000000-0000-0000-0000-000000000000}"/>
          </ac:spMkLst>
        </pc:spChg>
        <pc:spChg chg="mod">
          <ac:chgData name="Rafael Mendes" userId="55ed74d194ce482d" providerId="LiveId" clId="{EA415F4F-7868-42B7-A935-0B877C167F08}" dt="2025-09-10T16:29:03.392" v="351" actId="1076"/>
          <ac:spMkLst>
            <pc:docMk/>
            <pc:sldMk cId="0" sldId="273"/>
            <ac:spMk id="245" creationId="{00000000-0000-0000-0000-000000000000}"/>
          </ac:spMkLst>
        </pc:spChg>
        <pc:grpChg chg="mod">
          <ac:chgData name="Rafael Mendes" userId="55ed74d194ce482d" providerId="LiveId" clId="{EA415F4F-7868-42B7-A935-0B877C167F08}" dt="2025-09-10T16:29:13.539" v="352" actId="1076"/>
          <ac:grpSpMkLst>
            <pc:docMk/>
            <pc:sldMk cId="0" sldId="273"/>
            <ac:grpSpMk id="8" creationId="{00699C26-2646-8B7B-E79D-CACFC1AD3DE7}"/>
          </ac:grpSpMkLst>
        </pc:grpChg>
        <pc:grpChg chg="mod">
          <ac:chgData name="Rafael Mendes" userId="55ed74d194ce482d" providerId="LiveId" clId="{EA415F4F-7868-42B7-A935-0B877C167F08}" dt="2025-09-10T16:29:03.392" v="351" actId="1076"/>
          <ac:grpSpMkLst>
            <pc:docMk/>
            <pc:sldMk cId="0" sldId="273"/>
            <ac:grpSpMk id="248" creationId="{00000000-0000-0000-0000-000000000000}"/>
          </ac:grpSpMkLst>
        </pc:grpChg>
        <pc:picChg chg="mod">
          <ac:chgData name="Rafael Mendes" userId="55ed74d194ce482d" providerId="LiveId" clId="{EA415F4F-7868-42B7-A935-0B877C167F08}" dt="2025-09-10T16:29:13.539" v="352" actId="1076"/>
          <ac:picMkLst>
            <pc:docMk/>
            <pc:sldMk cId="0" sldId="273"/>
            <ac:picMk id="13" creationId="{459353CD-81FF-129A-549B-F0F14A73507A}"/>
          </ac:picMkLst>
        </pc:picChg>
        <pc:picChg chg="mod">
          <ac:chgData name="Rafael Mendes" userId="55ed74d194ce482d" providerId="LiveId" clId="{EA415F4F-7868-42B7-A935-0B877C167F08}" dt="2025-09-10T16:29:03.392" v="351" actId="1076"/>
          <ac:picMkLst>
            <pc:docMk/>
            <pc:sldMk cId="0" sldId="273"/>
            <ac:picMk id="15" creationId="{D03D6FCB-3945-8839-0806-2D376A06D6C8}"/>
          </ac:picMkLst>
        </pc:picChg>
        <pc:picChg chg="add mod">
          <ac:chgData name="Rafael Mendes" userId="55ed74d194ce482d" providerId="LiveId" clId="{EA415F4F-7868-42B7-A935-0B877C167F08}" dt="2025-09-10T16:29:43.775" v="356" actId="1076"/>
          <ac:picMkLst>
            <pc:docMk/>
            <pc:sldMk cId="0" sldId="273"/>
            <ac:picMk id="24" creationId="{5D820C64-C711-CE58-65DD-E2BFF78A1B14}"/>
          </ac:picMkLst>
        </pc:picChg>
        <pc:picChg chg="add mod">
          <ac:chgData name="Rafael Mendes" userId="55ed74d194ce482d" providerId="LiveId" clId="{EA415F4F-7868-42B7-A935-0B877C167F08}" dt="2025-09-10T16:29:27.628" v="355" actId="1076"/>
          <ac:picMkLst>
            <pc:docMk/>
            <pc:sldMk cId="0" sldId="273"/>
            <ac:picMk id="25" creationId="{3C86AE95-5A02-45CB-747A-E8FB0314B1EE}"/>
          </ac:picMkLst>
        </pc:picChg>
        <pc:picChg chg="add mod">
          <ac:chgData name="Rafael Mendes" userId="55ed74d194ce482d" providerId="LiveId" clId="{EA415F4F-7868-42B7-A935-0B877C167F08}" dt="2025-09-10T16:29:27.628" v="355" actId="1076"/>
          <ac:picMkLst>
            <pc:docMk/>
            <pc:sldMk cId="0" sldId="273"/>
            <ac:picMk id="26" creationId="{8CA85255-AC00-80F5-93B9-6018FAFAF8FD}"/>
          </ac:picMkLst>
        </pc:picChg>
        <pc:picChg chg="add mod">
          <ac:chgData name="Rafael Mendes" userId="55ed74d194ce482d" providerId="LiveId" clId="{EA415F4F-7868-42B7-A935-0B877C167F08}" dt="2025-09-10T16:29:48.824" v="357" actId="1076"/>
          <ac:picMkLst>
            <pc:docMk/>
            <pc:sldMk cId="0" sldId="273"/>
            <ac:picMk id="28" creationId="{83376FA9-DE55-6F0F-9F6C-9B09F743444D}"/>
          </ac:picMkLst>
        </pc:picChg>
      </pc:sldChg>
      <pc:sldChg chg="del">
        <pc:chgData name="Rafael Mendes" userId="55ed74d194ce482d" providerId="LiveId" clId="{EA415F4F-7868-42B7-A935-0B877C167F08}" dt="2025-09-10T16:24:13.550" v="253" actId="47"/>
        <pc:sldMkLst>
          <pc:docMk/>
          <pc:sldMk cId="1698236095" sldId="274"/>
        </pc:sldMkLst>
      </pc:sldChg>
      <pc:sldChg chg="addSp modSp mod">
        <pc:chgData name="Rafael Mendes" userId="55ed74d194ce482d" providerId="LiveId" clId="{EA415F4F-7868-42B7-A935-0B877C167F08}" dt="2025-09-15T17:25:30.411" v="629" actId="6549"/>
        <pc:sldMkLst>
          <pc:docMk/>
          <pc:sldMk cId="2544478434" sldId="276"/>
        </pc:sldMkLst>
        <pc:spChg chg="mod">
          <ac:chgData name="Rafael Mendes" userId="55ed74d194ce482d" providerId="LiveId" clId="{EA415F4F-7868-42B7-A935-0B877C167F08}" dt="2025-09-10T16:24:47.829" v="260" actId="20577"/>
          <ac:spMkLst>
            <pc:docMk/>
            <pc:sldMk cId="2544478434" sldId="276"/>
            <ac:spMk id="2" creationId="{A453E936-A670-F276-E63A-C061FB6E5B2E}"/>
          </ac:spMkLst>
        </pc:spChg>
        <pc:spChg chg="add mod">
          <ac:chgData name="Rafael Mendes" userId="55ed74d194ce482d" providerId="LiveId" clId="{EA415F4F-7868-42B7-A935-0B877C167F08}" dt="2025-09-10T16:30:07.255" v="358" actId="20577"/>
          <ac:spMkLst>
            <pc:docMk/>
            <pc:sldMk cId="2544478434" sldId="276"/>
            <ac:spMk id="6" creationId="{AAD6F38A-691B-EB35-07A8-1373BADCE974}"/>
          </ac:spMkLst>
        </pc:spChg>
        <pc:spChg chg="mod">
          <ac:chgData name="Rafael Mendes" userId="55ed74d194ce482d" providerId="LiveId" clId="{EA415F4F-7868-42B7-A935-0B877C167F08}" dt="2025-09-15T17:25:30.411" v="629" actId="6549"/>
          <ac:spMkLst>
            <pc:docMk/>
            <pc:sldMk cId="2544478434" sldId="276"/>
            <ac:spMk id="208" creationId="{F921587A-37BF-6E4A-6C11-53AE7ADEF43F}"/>
          </ac:spMkLst>
        </pc:spChg>
        <pc:picChg chg="add mod">
          <ac:chgData name="Rafael Mendes" userId="55ed74d194ce482d" providerId="LiveId" clId="{EA415F4F-7868-42B7-A935-0B877C167F08}" dt="2025-09-10T16:26:08.328" v="266" actId="1076"/>
          <ac:picMkLst>
            <pc:docMk/>
            <pc:sldMk cId="2544478434" sldId="276"/>
            <ac:picMk id="3" creationId="{20DC2C24-544F-2896-8D19-B6C16F63606D}"/>
          </ac:picMkLst>
        </pc:picChg>
      </pc:sldChg>
      <pc:sldChg chg="addSp delSp modSp mod">
        <pc:chgData name="Rafael Mendes" userId="55ed74d194ce482d" providerId="LiveId" clId="{EA415F4F-7868-42B7-A935-0B877C167F08}" dt="2025-09-10T16:36:25.113" v="625" actId="14100"/>
        <pc:sldMkLst>
          <pc:docMk/>
          <pc:sldMk cId="4014447974" sldId="278"/>
        </pc:sldMkLst>
        <pc:spChg chg="mod">
          <ac:chgData name="Rafael Mendes" userId="55ed74d194ce482d" providerId="LiveId" clId="{EA415F4F-7868-42B7-A935-0B877C167F08}" dt="2025-09-10T16:20:31.637" v="48" actId="20577"/>
          <ac:spMkLst>
            <pc:docMk/>
            <pc:sldMk cId="4014447974" sldId="278"/>
            <ac:spMk id="3" creationId="{61063A7D-78D8-1565-2D66-9CB50B964883}"/>
          </ac:spMkLst>
        </pc:spChg>
        <pc:spChg chg="mod">
          <ac:chgData name="Rafael Mendes" userId="55ed74d194ce482d" providerId="LiveId" clId="{EA415F4F-7868-42B7-A935-0B877C167F08}" dt="2025-09-10T16:22:50.721" v="194" actId="20577"/>
          <ac:spMkLst>
            <pc:docMk/>
            <pc:sldMk cId="4014447974" sldId="278"/>
            <ac:spMk id="7" creationId="{63700A2C-4A55-3B16-6CF2-25C105FAB05A}"/>
          </ac:spMkLst>
        </pc:spChg>
        <pc:spChg chg="add mod">
          <ac:chgData name="Rafael Mendes" userId="55ed74d194ce482d" providerId="LiveId" clId="{EA415F4F-7868-42B7-A935-0B877C167F08}" dt="2025-09-10T16:25:07.918" v="262" actId="20577"/>
          <ac:spMkLst>
            <pc:docMk/>
            <pc:sldMk cId="4014447974" sldId="278"/>
            <ac:spMk id="12" creationId="{C1ADDBAA-FD0B-BD93-93B4-60038FD3B79D}"/>
          </ac:spMkLst>
        </pc:spChg>
        <pc:spChg chg="add mod">
          <ac:chgData name="Rafael Mendes" userId="55ed74d194ce482d" providerId="LiveId" clId="{EA415F4F-7868-42B7-A935-0B877C167F08}" dt="2025-09-10T16:36:25.113" v="625" actId="14100"/>
          <ac:spMkLst>
            <pc:docMk/>
            <pc:sldMk cId="4014447974" sldId="278"/>
            <ac:spMk id="15" creationId="{BCE86BDC-79D2-2C29-5EDC-1188219E356B}"/>
          </ac:spMkLst>
        </pc:spChg>
        <pc:spChg chg="add mod">
          <ac:chgData name="Rafael Mendes" userId="55ed74d194ce482d" providerId="LiveId" clId="{EA415F4F-7868-42B7-A935-0B877C167F08}" dt="2025-09-10T16:25:23.230" v="264" actId="20577"/>
          <ac:spMkLst>
            <pc:docMk/>
            <pc:sldMk cId="4014447974" sldId="278"/>
            <ac:spMk id="17" creationId="{460A9302-2B39-D7B0-5A3E-30D2D0B8396A}"/>
          </ac:spMkLst>
        </pc:spChg>
        <pc:spChg chg="mod">
          <ac:chgData name="Rafael Mendes" userId="55ed74d194ce482d" providerId="LiveId" clId="{EA415F4F-7868-42B7-A935-0B877C167F08}" dt="2025-09-10T16:19:56.855" v="14" actId="6549"/>
          <ac:spMkLst>
            <pc:docMk/>
            <pc:sldMk cId="4014447974" sldId="278"/>
            <ac:spMk id="208" creationId="{9E28049B-EBE3-9114-7325-7B4141A9CB6E}"/>
          </ac:spMkLst>
        </pc:spChg>
        <pc:picChg chg="mod">
          <ac:chgData name="Rafael Mendes" userId="55ed74d194ce482d" providerId="LiveId" clId="{EA415F4F-7868-42B7-A935-0B877C167F08}" dt="2025-09-10T16:20:00.961" v="15" actId="1076"/>
          <ac:picMkLst>
            <pc:docMk/>
            <pc:sldMk cId="4014447974" sldId="278"/>
            <ac:picMk id="8" creationId="{D1E05445-43BE-D030-2AA5-57DD9EF72412}"/>
          </ac:picMkLst>
        </pc:picChg>
        <pc:picChg chg="add mod">
          <ac:chgData name="Rafael Mendes" userId="55ed74d194ce482d" providerId="LiveId" clId="{EA415F4F-7868-42B7-A935-0B877C167F08}" dt="2025-09-10T16:21:09.163" v="58" actId="1076"/>
          <ac:picMkLst>
            <pc:docMk/>
            <pc:sldMk cId="4014447974" sldId="278"/>
            <ac:picMk id="9" creationId="{D935C68D-6E90-9187-6C4D-5A61C15E4FF4}"/>
          </ac:picMkLst>
        </pc:picChg>
        <pc:picChg chg="mod">
          <ac:chgData name="Rafael Mendes" userId="55ed74d194ce482d" providerId="LiveId" clId="{EA415F4F-7868-42B7-A935-0B877C167F08}" dt="2025-09-10T16:23:58.308" v="252" actId="1076"/>
          <ac:picMkLst>
            <pc:docMk/>
            <pc:sldMk cId="4014447974" sldId="278"/>
            <ac:picMk id="10" creationId="{33D8F561-97BB-4D3E-DD99-35D065B656EC}"/>
          </ac:picMkLst>
        </pc:picChg>
        <pc:picChg chg="add mod">
          <ac:chgData name="Rafael Mendes" userId="55ed74d194ce482d" providerId="LiveId" clId="{EA415F4F-7868-42B7-A935-0B877C167F08}" dt="2025-09-10T16:21:50.625" v="105" actId="1076"/>
          <ac:picMkLst>
            <pc:docMk/>
            <pc:sldMk cId="4014447974" sldId="278"/>
            <ac:picMk id="13" creationId="{338204F7-A9FC-9291-5912-FF8D90D02F02}"/>
          </ac:picMkLst>
        </pc:picChg>
        <pc:picChg chg="mod">
          <ac:chgData name="Rafael Mendes" userId="55ed74d194ce482d" providerId="LiveId" clId="{EA415F4F-7868-42B7-A935-0B877C167F08}" dt="2025-09-10T16:23:49.013" v="251" actId="1076"/>
          <ac:picMkLst>
            <pc:docMk/>
            <pc:sldMk cId="4014447974" sldId="278"/>
            <ac:picMk id="14" creationId="{201A0BE5-D5F6-681F-C428-1C5752AC49D8}"/>
          </ac:picMkLst>
        </pc:picChg>
      </pc:sldChg>
      <pc:sldChg chg="del">
        <pc:chgData name="Rafael Mendes" userId="55ed74d194ce482d" providerId="LiveId" clId="{EA415F4F-7868-42B7-A935-0B877C167F08}" dt="2025-09-10T16:24:13.550" v="253" actId="47"/>
        <pc:sldMkLst>
          <pc:docMk/>
          <pc:sldMk cId="3967507578" sldId="279"/>
        </pc:sldMkLst>
      </pc:sldChg>
      <pc:sldChg chg="del">
        <pc:chgData name="Rafael Mendes" userId="55ed74d194ce482d" providerId="LiveId" clId="{EA415F4F-7868-42B7-A935-0B877C167F08}" dt="2025-09-10T16:24:20.817" v="254" actId="47"/>
        <pc:sldMkLst>
          <pc:docMk/>
          <pc:sldMk cId="1406194409" sldId="280"/>
        </pc:sldMkLst>
      </pc:sldChg>
    </pc:docChg>
  </pc:docChgLst>
  <pc:docChgLst>
    <pc:chgData name="Rafael Mendes" userId="55ed74d194ce482d" providerId="LiveId" clId="{8153D872-6DF3-4338-B911-7868052EA59F}"/>
    <pc:docChg chg="undo custSel addSld delSld modSld sldOrd">
      <pc:chgData name="Rafael Mendes" userId="55ed74d194ce482d" providerId="LiveId" clId="{8153D872-6DF3-4338-B911-7868052EA59F}" dt="2025-06-06T13:32:56.650" v="1465" actId="1076"/>
      <pc:docMkLst>
        <pc:docMk/>
      </pc:docMkLst>
      <pc:sldChg chg="addSp modSp mod">
        <pc:chgData name="Rafael Mendes" userId="55ed74d194ce482d" providerId="LiveId" clId="{8153D872-6DF3-4338-B911-7868052EA59F}" dt="2025-06-06T13:02:56.559" v="325" actId="20577"/>
        <pc:sldMkLst>
          <pc:docMk/>
          <pc:sldMk cId="0" sldId="264"/>
        </pc:sldMkLst>
      </pc:sldChg>
      <pc:sldChg chg="addSp modSp mod">
        <pc:chgData name="Rafael Mendes" userId="55ed74d194ce482d" providerId="LiveId" clId="{8153D872-6DF3-4338-B911-7868052EA59F}" dt="2025-06-06T13:28:05.683" v="1450" actId="20577"/>
        <pc:sldMkLst>
          <pc:docMk/>
          <pc:sldMk cId="1698236095" sldId="274"/>
        </pc:sldMkLst>
      </pc:sldChg>
      <pc:sldChg chg="delSp modSp mod ord">
        <pc:chgData name="Rafael Mendes" userId="55ed74d194ce482d" providerId="LiveId" clId="{8153D872-6DF3-4338-B911-7868052EA59F}" dt="2025-06-06T13:31:17.273" v="1463"/>
        <pc:sldMkLst>
          <pc:docMk/>
          <pc:sldMk cId="2544478434" sldId="276"/>
        </pc:sldMkLst>
      </pc:sldChg>
      <pc:sldChg chg="modSp del mod">
        <pc:chgData name="Rafael Mendes" userId="55ed74d194ce482d" providerId="LiveId" clId="{8153D872-6DF3-4338-B911-7868052EA59F}" dt="2025-06-06T13:28:46.412" v="1451" actId="47"/>
        <pc:sldMkLst>
          <pc:docMk/>
          <pc:sldMk cId="3177309477" sldId="277"/>
        </pc:sldMkLst>
      </pc:sldChg>
      <pc:sldChg chg="addSp delSp modSp add mod">
        <pc:chgData name="Rafael Mendes" userId="55ed74d194ce482d" providerId="LiveId" clId="{8153D872-6DF3-4338-B911-7868052EA59F}" dt="2025-06-06T13:32:56.650" v="1465" actId="1076"/>
        <pc:sldMkLst>
          <pc:docMk/>
          <pc:sldMk cId="4014447974" sldId="278"/>
        </pc:sldMkLst>
      </pc:sldChg>
      <pc:sldChg chg="addSp delSp modSp add mod">
        <pc:chgData name="Rafael Mendes" userId="55ed74d194ce482d" providerId="LiveId" clId="{8153D872-6DF3-4338-B911-7868052EA59F}" dt="2025-06-06T13:27:26.587" v="1329" actId="20577"/>
        <pc:sldMkLst>
          <pc:docMk/>
          <pc:sldMk cId="3967507578" sldId="279"/>
        </pc:sldMkLst>
      </pc:sldChg>
    </pc:docChg>
  </pc:docChgLst>
  <pc:docChgLst>
    <pc:chgData name="Rafael Mendes" userId="55ed74d194ce482d" providerId="LiveId" clId="{E9F342DE-1262-45FC-B29D-C1A1376B3B97}"/>
    <pc:docChg chg="custSel modSld">
      <pc:chgData name="Rafael Mendes" userId="55ed74d194ce482d" providerId="LiveId" clId="{E9F342DE-1262-45FC-B29D-C1A1376B3B97}" dt="2025-05-21T17:55:17.095" v="152" actId="313"/>
      <pc:docMkLst>
        <pc:docMk/>
      </pc:docMkLst>
      <pc:sldChg chg="modSp mod">
        <pc:chgData name="Rafael Mendes" userId="55ed74d194ce482d" providerId="LiveId" clId="{E9F342DE-1262-45FC-B29D-C1A1376B3B97}" dt="2025-05-21T17:55:17.095" v="152" actId="313"/>
        <pc:sldMkLst>
          <pc:docMk/>
          <pc:sldMk cId="0" sldId="265"/>
        </pc:sldMkLst>
      </pc:sldChg>
    </pc:docChg>
  </pc:docChgLst>
  <pc:docChgLst>
    <pc:chgData name="Rafael Mendes" userId="55ed74d194ce482d" providerId="LiveId" clId="{75E8DC11-959A-4341-90A7-3B43137004C0}"/>
    <pc:docChg chg="custSel addSld modSld">
      <pc:chgData name="Rafael Mendes" userId="55ed74d194ce482d" providerId="LiveId" clId="{75E8DC11-959A-4341-90A7-3B43137004C0}" dt="2025-07-07T13:30:43.814" v="1113" actId="20577"/>
      <pc:docMkLst>
        <pc:docMk/>
      </pc:docMkLst>
      <pc:sldChg chg="addSp delSp modSp mod">
        <pc:chgData name="Rafael Mendes" userId="55ed74d194ce482d" providerId="LiveId" clId="{75E8DC11-959A-4341-90A7-3B43137004C0}" dt="2025-07-07T13:29:31.242" v="1096" actId="1076"/>
        <pc:sldMkLst>
          <pc:docMk/>
          <pc:sldMk cId="0" sldId="257"/>
        </pc:sldMkLst>
      </pc:sldChg>
      <pc:sldChg chg="delSp modSp mod">
        <pc:chgData name="Rafael Mendes" userId="55ed74d194ce482d" providerId="LiveId" clId="{75E8DC11-959A-4341-90A7-3B43137004C0}" dt="2025-07-04T14:37:00.189" v="82" actId="1076"/>
        <pc:sldMkLst>
          <pc:docMk/>
          <pc:sldMk cId="1698236095" sldId="274"/>
        </pc:sldMkLst>
      </pc:sldChg>
      <pc:sldChg chg="addSp modSp mod">
        <pc:chgData name="Rafael Mendes" userId="55ed74d194ce482d" providerId="LiveId" clId="{75E8DC11-959A-4341-90A7-3B43137004C0}" dt="2025-07-07T13:18:44.528" v="1080"/>
        <pc:sldMkLst>
          <pc:docMk/>
          <pc:sldMk cId="2544478434" sldId="276"/>
        </pc:sldMkLst>
      </pc:sldChg>
      <pc:sldChg chg="modSp mod">
        <pc:chgData name="Rafael Mendes" userId="55ed74d194ce482d" providerId="LiveId" clId="{75E8DC11-959A-4341-90A7-3B43137004C0}" dt="2025-07-04T15:04:57.471" v="448"/>
        <pc:sldMkLst>
          <pc:docMk/>
          <pc:sldMk cId="4014447974" sldId="278"/>
        </pc:sldMkLst>
      </pc:sldChg>
      <pc:sldChg chg="addSp delSp modSp mod">
        <pc:chgData name="Rafael Mendes" userId="55ed74d194ce482d" providerId="LiveId" clId="{75E8DC11-959A-4341-90A7-3B43137004C0}" dt="2025-07-07T13:30:43.814" v="1113" actId="20577"/>
        <pc:sldMkLst>
          <pc:docMk/>
          <pc:sldMk cId="3967507578" sldId="279"/>
        </pc:sldMkLst>
      </pc:sldChg>
      <pc:sldChg chg="addSp delSp modSp add mod">
        <pc:chgData name="Rafael Mendes" userId="55ed74d194ce482d" providerId="LiveId" clId="{75E8DC11-959A-4341-90A7-3B43137004C0}" dt="2025-07-07T13:18:38.415" v="1079"/>
        <pc:sldMkLst>
          <pc:docMk/>
          <pc:sldMk cId="1406194409" sldId="28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180143281454772E-2"/>
          <c:y val="0.17635588719440784"/>
          <c:w val="0.96981984786557007"/>
          <c:h val="0.604410158968928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3"/>
                <c:pt idx="0">
                  <c:v>Disponibilidade Imediata</c:v>
                </c:pt>
                <c:pt idx="1">
                  <c:v>Capital de Giro</c:v>
                </c:pt>
                <c:pt idx="2">
                  <c:v>Necessidade de Financiamento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60</c:v>
                </c:pt>
                <c:pt idx="1">
                  <c:v>80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6F-4962-87C8-C0C13DB2BBC3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Depois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3"/>
                <c:pt idx="0">
                  <c:v>Disponibilidade Imediata</c:v>
                </c:pt>
                <c:pt idx="1">
                  <c:v>Capital de Giro</c:v>
                </c:pt>
                <c:pt idx="2">
                  <c:v>Necessidade de Financiamento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6F-4962-87C8-C0C13DB2BBC3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Coluna1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3"/>
                <c:pt idx="0">
                  <c:v>Disponibilidade Imediata</c:v>
                </c:pt>
                <c:pt idx="1">
                  <c:v>Capital de Giro</c:v>
                </c:pt>
                <c:pt idx="2">
                  <c:v>Necessidade de Financiamento</c:v>
                </c:pt>
              </c:strCache>
            </c:strRef>
          </c:cat>
          <c:val>
            <c:numRef>
              <c:f>Planilha1!$D$2:$D$5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26F-4962-87C8-C0C13DB2B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4183279"/>
        <c:axId val="2044182319"/>
      </c:barChart>
      <c:catAx>
        <c:axId val="2044183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44182319"/>
        <c:crosses val="autoZero"/>
        <c:auto val="1"/>
        <c:lblAlgn val="ctr"/>
        <c:lblOffset val="100"/>
        <c:noMultiLvlLbl val="0"/>
      </c:catAx>
      <c:valAx>
        <c:axId val="20441823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44183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0.34138872820502991"/>
          <c:y val="0"/>
          <c:w val="0.2601807845841298"/>
          <c:h val="0.373030372005106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dirty="0"/>
              <a:t>Impacto do </a:t>
            </a:r>
            <a:r>
              <a:rPr lang="pt-BR" dirty="0" err="1"/>
              <a:t>Slipt</a:t>
            </a:r>
            <a:r>
              <a:rPr lang="pt-BR" dirty="0"/>
              <a:t> </a:t>
            </a:r>
            <a:r>
              <a:rPr lang="pt-BR" dirty="0" err="1"/>
              <a:t>Payment</a:t>
            </a:r>
            <a:r>
              <a:rPr lang="pt-BR" dirty="0"/>
              <a:t> na Estratégia</a:t>
            </a:r>
            <a:r>
              <a:rPr lang="pt-BR" baseline="0" dirty="0"/>
              <a:t> Comercial</a:t>
            </a:r>
            <a:endParaRPr lang="pt-B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VALOR PERCEBIDO</c:v>
                </c:pt>
                <c:pt idx="1">
                  <c:v>MARGEM LIQUIDA</c:v>
                </c:pt>
                <c:pt idx="2">
                  <c:v>COMPETITIVIDADE</c:v>
                </c:pt>
                <c:pt idx="3">
                  <c:v>TRANSPARENCIA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50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0A-41F5-9566-B6C3A804E988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DEPOIS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VALOR PERCEBIDO</c:v>
                </c:pt>
                <c:pt idx="1">
                  <c:v>MARGEM LIQUIDA</c:v>
                </c:pt>
                <c:pt idx="2">
                  <c:v>COMPETITIVIDADE</c:v>
                </c:pt>
                <c:pt idx="3">
                  <c:v>TRANSPARENCIA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60</c:v>
                </c:pt>
                <c:pt idx="1">
                  <c:v>40</c:v>
                </c:pt>
                <c:pt idx="2">
                  <c:v>50</c:v>
                </c:pt>
                <c:pt idx="3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0A-41F5-9566-B6C3A804E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4170319"/>
        <c:axId val="2044161679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Planilha1!$D$1</c15:sqref>
                        </c15:formulaRef>
                      </c:ext>
                    </c:extLst>
                    <c:strCache>
                      <c:ptCount val="1"/>
                      <c:pt idx="0">
                        <c:v>Coluna1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Planilha1!$A$2:$A$5</c15:sqref>
                        </c15:formulaRef>
                      </c:ext>
                    </c:extLst>
                    <c:strCache>
                      <c:ptCount val="4"/>
                      <c:pt idx="0">
                        <c:v>VALOR PERCEBIDO</c:v>
                      </c:pt>
                      <c:pt idx="1">
                        <c:v>MARGEM LIQUIDA</c:v>
                      </c:pt>
                      <c:pt idx="2">
                        <c:v>COMPETITIVIDADE</c:v>
                      </c:pt>
                      <c:pt idx="3">
                        <c:v>TRANSPARENCIA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Planilha1!$D$2:$D$5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680A-41F5-9566-B6C3A804E988}"/>
                  </c:ext>
                </c:extLst>
              </c15:ser>
            </c15:filteredBarSeries>
          </c:ext>
        </c:extLst>
      </c:barChart>
      <c:catAx>
        <c:axId val="2044170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44161679"/>
        <c:crosses val="autoZero"/>
        <c:auto val="1"/>
        <c:lblAlgn val="ctr"/>
        <c:lblOffset val="100"/>
        <c:noMultiLvlLbl val="0"/>
      </c:catAx>
      <c:valAx>
        <c:axId val="2044161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44170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784548082945599"/>
          <c:y val="0.83088864289968756"/>
          <c:w val="0.28477778834108808"/>
          <c:h val="0.142784984708592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47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a Publicitá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ra-capa">
    <p:bg>
      <p:bgPr>
        <a:solidFill>
          <a:srgbClr val="0028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ível de Corpo Um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183473" y="12585848"/>
            <a:ext cx="4826597" cy="6369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None/>
              <a:defRPr sz="1600">
                <a:solidFill>
                  <a:srgbClr val="FF8765"/>
                </a:solidFill>
              </a:defRPr>
            </a:lvl1pPr>
            <a:lvl2pPr marL="812800" indent="-203200">
              <a:lnSpc>
                <a:spcPct val="100000"/>
              </a:lnSpc>
              <a:spcBef>
                <a:spcPts val="0"/>
              </a:spcBef>
              <a:defRPr sz="1600">
                <a:solidFill>
                  <a:srgbClr val="FF8765"/>
                </a:solidFill>
              </a:defRPr>
            </a:lvl2pPr>
            <a:lvl3pPr marL="1422400" indent="-203200">
              <a:lnSpc>
                <a:spcPct val="100000"/>
              </a:lnSpc>
              <a:spcBef>
                <a:spcPts val="0"/>
              </a:spcBef>
              <a:defRPr sz="1600">
                <a:solidFill>
                  <a:srgbClr val="FF8765"/>
                </a:solidFill>
              </a:defRPr>
            </a:lvl3pPr>
            <a:lvl4pPr marL="2032000" indent="-203200">
              <a:lnSpc>
                <a:spcPct val="100000"/>
              </a:lnSpc>
              <a:spcBef>
                <a:spcPts val="0"/>
              </a:spcBef>
              <a:defRPr sz="1600">
                <a:solidFill>
                  <a:srgbClr val="FF8765"/>
                </a:solidFill>
              </a:defRPr>
            </a:lvl4pPr>
            <a:lvl5pPr marL="2641600" indent="-203200">
              <a:lnSpc>
                <a:spcPct val="100000"/>
              </a:lnSpc>
              <a:spcBef>
                <a:spcPts val="0"/>
              </a:spcBef>
              <a:defRPr sz="1600">
                <a:solidFill>
                  <a:srgbClr val="FF8765"/>
                </a:solidFill>
              </a:defRPr>
            </a:lvl5pPr>
          </a:lstStyle>
          <a:p>
            <a:r>
              <a:t>Autoria e Data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24" name="Logo-Focus-AzulTransparente.png" descr="Logo-Focus-AzulTransparente.png"/>
          <p:cNvPicPr>
            <a:picLocks noChangeAspect="1"/>
          </p:cNvPicPr>
          <p:nvPr/>
        </p:nvPicPr>
        <p:blipFill>
          <a:blip r:embed="rId2">
            <a:alphaModFix amt="24906"/>
          </a:blip>
          <a:stretch>
            <a:fillRect/>
          </a:stretch>
        </p:blipFill>
        <p:spPr>
          <a:xfrm>
            <a:off x="14158382" y="-1270001"/>
            <a:ext cx="11418294" cy="16256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Logotipo-Focus-FundoAzul.png" descr="Logotipo-Focus-FundoAzu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473" y="4699682"/>
            <a:ext cx="9852596" cy="2891177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23262826" y="12590223"/>
            <a:ext cx="306934" cy="398780"/>
          </a:xfrm>
          <a:prstGeom prst="rect">
            <a:avLst/>
          </a:prstGeom>
        </p:spPr>
        <p:txBody>
          <a:bodyPr anchor="t"/>
          <a:lstStyle>
            <a:lvl1pPr algn="r" defTabSz="2438337">
              <a:defRPr sz="1600">
                <a:solidFill>
                  <a:srgbClr val="FF8765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e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homem1.jpeg"/>
          <p:cNvSpPr>
            <a:spLocks noGrp="1"/>
          </p:cNvSpPr>
          <p:nvPr>
            <p:ph type="pic" sz="half" idx="21"/>
          </p:nvPr>
        </p:nvSpPr>
        <p:spPr>
          <a:xfrm>
            <a:off x="12161157" y="1548726"/>
            <a:ext cx="10593283" cy="105932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" name="Título do Slide"/>
          <p:cNvSpPr txBox="1">
            <a:spLocks noGrp="1"/>
          </p:cNvSpPr>
          <p:nvPr>
            <p:ph type="title" hasCustomPrompt="1"/>
          </p:nvPr>
        </p:nvSpPr>
        <p:spPr>
          <a:xfrm>
            <a:off x="1686073" y="1644926"/>
            <a:ext cx="9299427" cy="3248836"/>
          </a:xfrm>
          <a:prstGeom prst="rect">
            <a:avLst/>
          </a:prstGeom>
        </p:spPr>
        <p:txBody>
          <a:bodyPr anchor="b"/>
          <a:lstStyle>
            <a:lvl1pPr>
              <a:lnSpc>
                <a:spcPts val="9600"/>
              </a:lnSpc>
              <a:defRPr sz="8000" spc="-159"/>
            </a:lvl1pPr>
          </a:lstStyle>
          <a:p>
            <a:r>
              <a:t>Título do Slide</a:t>
            </a:r>
          </a:p>
        </p:txBody>
      </p:sp>
      <p:sp>
        <p:nvSpPr>
          <p:cNvPr id="47" name="Nível de Corpo Um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686073" y="4903441"/>
            <a:ext cx="9299427" cy="7201783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400"/>
            </a:lvl1pPr>
            <a:lvl2pPr marL="0" indent="0">
              <a:buSzTx/>
              <a:buNone/>
              <a:defRPr sz="2400"/>
            </a:lvl2pPr>
            <a:lvl3pPr marL="0" indent="0">
              <a:buSzTx/>
              <a:buNone/>
              <a:defRPr sz="2400"/>
            </a:lvl3pPr>
            <a:lvl4pPr marL="0" indent="0">
              <a:buSzTx/>
              <a:buNone/>
              <a:defRPr sz="2400"/>
            </a:lvl4pPr>
            <a:lvl5pPr marL="0" indent="0">
              <a:buSzTx/>
              <a:buNone/>
              <a:defRPr sz="2400"/>
            </a:lvl5pPr>
          </a:lstStyle>
          <a:p>
            <a:r>
              <a:t>Subtítulo do Slide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48" name="Logo-Focus-AzulTransparente.png" descr="Logo-Focus-AzulTransparen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15" y="766232"/>
            <a:ext cx="570917" cy="812802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23257229" y="12692858"/>
            <a:ext cx="306934" cy="398779"/>
          </a:xfrm>
          <a:prstGeom prst="rect">
            <a:avLst/>
          </a:prstGeom>
        </p:spPr>
        <p:txBody>
          <a:bodyPr/>
          <a:lstStyle>
            <a:lvl1pPr algn="r" defTabSz="2438337">
              <a:defRPr sz="1600">
                <a:solidFill>
                  <a:srgbClr val="FF8765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ítulo do Slide"/>
          <p:cNvSpPr txBox="1">
            <a:spLocks noGrp="1"/>
          </p:cNvSpPr>
          <p:nvPr>
            <p:ph type="title" hasCustomPrompt="1"/>
          </p:nvPr>
        </p:nvSpPr>
        <p:spPr>
          <a:xfrm>
            <a:off x="1697565" y="1630719"/>
            <a:ext cx="10259002" cy="1433165"/>
          </a:xfrm>
          <a:prstGeom prst="rect">
            <a:avLst/>
          </a:prstGeom>
        </p:spPr>
        <p:txBody>
          <a:bodyPr/>
          <a:lstStyle>
            <a:lvl1pPr>
              <a:lnSpc>
                <a:spcPts val="9600"/>
              </a:lnSpc>
              <a:defRPr sz="8000" spc="-159"/>
            </a:lvl1pPr>
          </a:lstStyle>
          <a:p>
            <a:r>
              <a:t>Título do Slide</a:t>
            </a:r>
          </a:p>
        </p:txBody>
      </p:sp>
      <p:sp>
        <p:nvSpPr>
          <p:cNvPr id="57" name="Nível de Corpo Um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649806" y="3186816"/>
            <a:ext cx="10354521" cy="173019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4000" spc="-79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1117600" indent="-508000" defTabSz="825500">
              <a:lnSpc>
                <a:spcPct val="100000"/>
              </a:lnSpc>
              <a:spcBef>
                <a:spcPts val="0"/>
              </a:spcBef>
              <a:defRPr sz="4000" spc="-79"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marL="1727200" indent="-508000" defTabSz="825500">
              <a:lnSpc>
                <a:spcPct val="100000"/>
              </a:lnSpc>
              <a:spcBef>
                <a:spcPts val="0"/>
              </a:spcBef>
              <a:defRPr sz="4000" spc="-79"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L="2336800" indent="-508000" defTabSz="825500">
              <a:lnSpc>
                <a:spcPct val="100000"/>
              </a:lnSpc>
              <a:spcBef>
                <a:spcPts val="0"/>
              </a:spcBef>
              <a:defRPr sz="4000" spc="-79"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marL="2946400" indent="-508000" defTabSz="825500">
              <a:lnSpc>
                <a:spcPct val="100000"/>
              </a:lnSpc>
              <a:spcBef>
                <a:spcPts val="0"/>
              </a:spcBef>
              <a:defRPr sz="4000" spc="-79">
                <a:latin typeface="Poppins Medium"/>
                <a:ea typeface="Poppins Medium"/>
                <a:cs typeface="Poppins Medium"/>
                <a:sym typeface="Poppins Medium"/>
              </a:defRPr>
            </a:lvl5pPr>
          </a:lstStyle>
          <a:p>
            <a:r>
              <a:t>Subtítulo do Slide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8" name="Nível de Corpo Um…"/>
          <p:cNvSpPr txBox="1">
            <a:spLocks noGrp="1"/>
          </p:cNvSpPr>
          <p:nvPr>
            <p:ph type="body" idx="21" hasCustomPrompt="1"/>
          </p:nvPr>
        </p:nvSpPr>
        <p:spPr>
          <a:xfrm>
            <a:off x="1697566" y="4901124"/>
            <a:ext cx="20988868" cy="7180327"/>
          </a:xfrm>
          <a:prstGeom prst="rect">
            <a:avLst/>
          </a:prstGeom>
        </p:spPr>
        <p:txBody>
          <a:bodyPr numCol="2" spcCol="1049443"/>
          <a:lstStyle>
            <a:lvl1pPr marL="609598" indent="-609598"/>
          </a:lstStyle>
          <a:p>
            <a:r>
              <a:t>Texto com marcadores do slide</a:t>
            </a:r>
          </a:p>
        </p:txBody>
      </p:sp>
      <p:pic>
        <p:nvPicPr>
          <p:cNvPr id="59" name="Logo-Focus-AzulTransparente.png" descr="Logo-Focus-AzulTransparen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15" y="766232"/>
            <a:ext cx="570917" cy="812802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23249486" y="12704948"/>
            <a:ext cx="306934" cy="398779"/>
          </a:xfrm>
          <a:prstGeom prst="rect">
            <a:avLst/>
          </a:prstGeom>
        </p:spPr>
        <p:txBody>
          <a:bodyPr/>
          <a:lstStyle>
            <a:lvl1pPr algn="r" defTabSz="2438337">
              <a:defRPr sz="1600">
                <a:solidFill>
                  <a:srgbClr val="FF8765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údo">
    <p:bg>
      <p:bgPr>
        <a:solidFill>
          <a:srgbClr val="0028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Nível de Corpo Um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2535976" y="3553962"/>
            <a:ext cx="9639018" cy="8256234"/>
          </a:xfrm>
          <a:prstGeom prst="rect">
            <a:avLst/>
          </a:prstGeom>
        </p:spPr>
        <p:txBody>
          <a:bodyPr/>
          <a:lstStyle>
            <a:lvl1pPr marL="203200" indent="-20320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  <a:defRPr sz="4000">
                <a:solidFill>
                  <a:srgbClr val="F5EDE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1117600" indent="-508000">
              <a:lnSpc>
                <a:spcPct val="150000"/>
              </a:lnSpc>
              <a:spcBef>
                <a:spcPts val="0"/>
              </a:spcBef>
              <a:buAutoNum type="arabicPeriod"/>
              <a:defRPr sz="4000">
                <a:solidFill>
                  <a:srgbClr val="F5EDE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marL="1896533" indent="-677333">
              <a:lnSpc>
                <a:spcPct val="150000"/>
              </a:lnSpc>
              <a:spcBef>
                <a:spcPts val="0"/>
              </a:spcBef>
              <a:buAutoNum type="arabicPeriod"/>
              <a:defRPr sz="4000">
                <a:solidFill>
                  <a:srgbClr val="F5EDE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L="2641600" indent="-812800">
              <a:lnSpc>
                <a:spcPct val="150000"/>
              </a:lnSpc>
              <a:spcBef>
                <a:spcPts val="0"/>
              </a:spcBef>
              <a:buAutoNum type="arabicPeriod"/>
              <a:defRPr sz="4000">
                <a:solidFill>
                  <a:srgbClr val="F5EDE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marL="3454400" indent="-1016000">
              <a:lnSpc>
                <a:spcPct val="150000"/>
              </a:lnSpc>
              <a:spcBef>
                <a:spcPts val="0"/>
              </a:spcBef>
              <a:buAutoNum type="arabicPeriod"/>
              <a:defRPr sz="4000">
                <a:solidFill>
                  <a:srgbClr val="F5EDE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</a:lstStyle>
          <a:p>
            <a:r>
              <a:t>Texto com marcadores do slide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8" name="Título do Slide"/>
          <p:cNvSpPr txBox="1">
            <a:spLocks noGrp="1"/>
          </p:cNvSpPr>
          <p:nvPr>
            <p:ph type="title" hasCustomPrompt="1"/>
          </p:nvPr>
        </p:nvSpPr>
        <p:spPr>
          <a:xfrm>
            <a:off x="2282051" y="2312712"/>
            <a:ext cx="9639017" cy="923825"/>
          </a:xfrm>
          <a:prstGeom prst="rect">
            <a:avLst/>
          </a:prstGeom>
        </p:spPr>
        <p:txBody>
          <a:bodyPr/>
          <a:lstStyle>
            <a:lvl1pPr>
              <a:lnSpc>
                <a:spcPts val="5200"/>
              </a:lnSpc>
              <a:defRPr sz="4800" spc="-96"/>
            </a:lvl1pPr>
          </a:lstStyle>
          <a:p>
            <a:r>
              <a:t>Título do Slide</a:t>
            </a:r>
          </a:p>
        </p:txBody>
      </p:sp>
      <p:pic>
        <p:nvPicPr>
          <p:cNvPr id="69" name="Logotipo-Focus-FundoAzul.png" descr="Logotipo-Focus-FundoAzu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49" y="766233"/>
            <a:ext cx="2769873" cy="812801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23280699" y="12301644"/>
            <a:ext cx="306935" cy="398779"/>
          </a:xfrm>
          <a:prstGeom prst="rect">
            <a:avLst/>
          </a:prstGeom>
        </p:spPr>
        <p:txBody>
          <a:bodyPr/>
          <a:lstStyle>
            <a:lvl1pPr algn="r" defTabSz="2438337">
              <a:defRPr sz="1600">
                <a:solidFill>
                  <a:srgbClr val="FF8765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Nível de Corpo Um…"/>
          <p:cNvSpPr txBox="1">
            <a:spLocks noGrp="1"/>
          </p:cNvSpPr>
          <p:nvPr>
            <p:ph type="body" idx="1" hasCustomPrompt="1"/>
          </p:nvPr>
        </p:nvSpPr>
        <p:spPr>
          <a:xfrm>
            <a:off x="2470286" y="4248503"/>
            <a:ext cx="19443429" cy="8256014"/>
          </a:xfrm>
          <a:prstGeom prst="rect">
            <a:avLst/>
          </a:prstGeom>
        </p:spPr>
        <p:txBody>
          <a:bodyPr numCol="2" spcCol="972170"/>
          <a:lstStyle/>
          <a:p>
            <a:r>
              <a:t>Texto com marcadores do slide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78" name="Logo-Focus-AzulTransparente.png" descr="Logo-Focus-AzulTransparen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15" y="766232"/>
            <a:ext cx="570917" cy="812802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Forma"/>
          <p:cNvSpPr/>
          <p:nvPr/>
        </p:nvSpPr>
        <p:spPr>
          <a:xfrm>
            <a:off x="-484" y="12884940"/>
            <a:ext cx="1421292" cy="887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" y="0"/>
                </a:moveTo>
                <a:lnTo>
                  <a:pt x="21600" y="12"/>
                </a:lnTo>
                <a:lnTo>
                  <a:pt x="21582" y="21583"/>
                </a:lnTo>
                <a:lnTo>
                  <a:pt x="10760" y="21600"/>
                </a:lnTo>
                <a:lnTo>
                  <a:pt x="10766" y="11007"/>
                </a:lnTo>
                <a:lnTo>
                  <a:pt x="0" y="10968"/>
                </a:lnTo>
                <a:lnTo>
                  <a:pt x="23" y="0"/>
                </a:lnTo>
                <a:close/>
              </a:path>
            </a:pathLst>
          </a:custGeom>
          <a:solidFill>
            <a:srgbClr val="EBED6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0" name="Forma"/>
          <p:cNvSpPr/>
          <p:nvPr/>
        </p:nvSpPr>
        <p:spPr>
          <a:xfrm rot="10800000">
            <a:off x="23589997" y="766233"/>
            <a:ext cx="1128741" cy="812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2358" y="21600"/>
                </a:lnTo>
                <a:lnTo>
                  <a:pt x="12358" y="14693"/>
                </a:lnTo>
                <a:lnTo>
                  <a:pt x="53" y="14693"/>
                </a:lnTo>
                <a:lnTo>
                  <a:pt x="0" y="0"/>
                </a:lnTo>
                <a:close/>
              </a:path>
            </a:pathLst>
          </a:custGeom>
          <a:solidFill>
            <a:srgbClr val="FF876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latin typeface="Poppins Regular"/>
                <a:ea typeface="Poppins Regular"/>
                <a:cs typeface="Poppins Regular"/>
                <a:sym typeface="Poppins Regular"/>
              </a:defRPr>
            </a:pPr>
            <a:endParaRPr/>
          </a:p>
        </p:txBody>
      </p:sp>
      <p:sp>
        <p:nvSpPr>
          <p:cNvPr id="81" name="Retângulo"/>
          <p:cNvSpPr/>
          <p:nvPr/>
        </p:nvSpPr>
        <p:spPr>
          <a:xfrm>
            <a:off x="23593073" y="12927834"/>
            <a:ext cx="812802" cy="801222"/>
          </a:xfrm>
          <a:prstGeom prst="rect">
            <a:avLst/>
          </a:prstGeom>
          <a:solidFill>
            <a:srgbClr val="4166F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çã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ítulo da Seção"/>
          <p:cNvSpPr txBox="1">
            <a:spLocks noGrp="1"/>
          </p:cNvSpPr>
          <p:nvPr>
            <p:ph type="title" hasCustomPrompt="1"/>
          </p:nvPr>
        </p:nvSpPr>
        <p:spPr>
          <a:xfrm>
            <a:off x="4114358" y="5729020"/>
            <a:ext cx="11658215" cy="2951435"/>
          </a:xfrm>
          <a:prstGeom prst="rect">
            <a:avLst/>
          </a:prstGeom>
        </p:spPr>
        <p:txBody>
          <a:bodyPr anchor="ctr"/>
          <a:lstStyle>
            <a:lvl1pPr>
              <a:defRPr sz="7200" spc="-144">
                <a:solidFill>
                  <a:srgbClr val="011A22"/>
                </a:solidFill>
              </a:defRPr>
            </a:lvl1pPr>
          </a:lstStyle>
          <a:p>
            <a:r>
              <a:t>Título da Seção</a:t>
            </a:r>
          </a:p>
        </p:txBody>
      </p:sp>
      <p:sp>
        <p:nvSpPr>
          <p:cNvPr id="101" name="Forma"/>
          <p:cNvSpPr/>
          <p:nvPr/>
        </p:nvSpPr>
        <p:spPr>
          <a:xfrm>
            <a:off x="8018462" y="769937"/>
            <a:ext cx="15526545" cy="9695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912"/>
                </a:lnTo>
                <a:lnTo>
                  <a:pt x="10828" y="10912"/>
                </a:lnTo>
                <a:lnTo>
                  <a:pt x="10828" y="21600"/>
                </a:lnTo>
                <a:lnTo>
                  <a:pt x="21600" y="21600"/>
                </a:lnTo>
                <a:lnTo>
                  <a:pt x="21600" y="10912"/>
                </a:lnTo>
                <a:lnTo>
                  <a:pt x="21600" y="1068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FEE8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02" name="Forma"/>
          <p:cNvSpPr/>
          <p:nvPr/>
        </p:nvSpPr>
        <p:spPr>
          <a:xfrm>
            <a:off x="845343" y="7176690"/>
            <a:ext cx="6257529" cy="4904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329" y="21600"/>
                </a:lnTo>
                <a:lnTo>
                  <a:pt x="9284" y="21600"/>
                </a:lnTo>
                <a:lnTo>
                  <a:pt x="21600" y="21600"/>
                </a:lnTo>
                <a:lnTo>
                  <a:pt x="21600" y="7018"/>
                </a:lnTo>
                <a:lnTo>
                  <a:pt x="9284" y="7018"/>
                </a:lnTo>
                <a:lnTo>
                  <a:pt x="9284" y="0"/>
                </a:lnTo>
                <a:lnTo>
                  <a:pt x="0" y="0"/>
                </a:lnTo>
                <a:close/>
              </a:path>
            </a:pathLst>
          </a:custGeom>
          <a:solidFill>
            <a:srgbClr val="EFEE8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03" name="Quadrado"/>
          <p:cNvSpPr/>
          <p:nvPr/>
        </p:nvSpPr>
        <p:spPr>
          <a:xfrm>
            <a:off x="1702800" y="1581694"/>
            <a:ext cx="3344011" cy="3334794"/>
          </a:xfrm>
          <a:prstGeom prst="rect">
            <a:avLst/>
          </a:prstGeom>
          <a:solidFill>
            <a:srgbClr val="EFEE8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0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çã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ítulo da Seção"/>
          <p:cNvSpPr txBox="1">
            <a:spLocks noGrp="1"/>
          </p:cNvSpPr>
          <p:nvPr>
            <p:ph type="title" hasCustomPrompt="1"/>
          </p:nvPr>
        </p:nvSpPr>
        <p:spPr>
          <a:xfrm>
            <a:off x="4114358" y="5729020"/>
            <a:ext cx="11658215" cy="2951435"/>
          </a:xfrm>
          <a:prstGeom prst="rect">
            <a:avLst/>
          </a:prstGeom>
        </p:spPr>
        <p:txBody>
          <a:bodyPr anchor="ctr"/>
          <a:lstStyle>
            <a:lvl1pPr>
              <a:defRPr sz="7200" spc="-144">
                <a:solidFill>
                  <a:srgbClr val="011A22"/>
                </a:solidFill>
              </a:defRPr>
            </a:lvl1pPr>
          </a:lstStyle>
          <a:p>
            <a:r>
              <a:t>Título da Seção</a:t>
            </a:r>
          </a:p>
        </p:txBody>
      </p:sp>
      <p:sp>
        <p:nvSpPr>
          <p:cNvPr id="123" name="Forma"/>
          <p:cNvSpPr/>
          <p:nvPr/>
        </p:nvSpPr>
        <p:spPr>
          <a:xfrm>
            <a:off x="8018462" y="769937"/>
            <a:ext cx="15526545" cy="9695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912"/>
                </a:lnTo>
                <a:lnTo>
                  <a:pt x="10828" y="10912"/>
                </a:lnTo>
                <a:lnTo>
                  <a:pt x="10828" y="21600"/>
                </a:lnTo>
                <a:lnTo>
                  <a:pt x="21600" y="21600"/>
                </a:lnTo>
                <a:lnTo>
                  <a:pt x="21600" y="10912"/>
                </a:lnTo>
                <a:lnTo>
                  <a:pt x="21600" y="1068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DA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24" name="Forma"/>
          <p:cNvSpPr/>
          <p:nvPr/>
        </p:nvSpPr>
        <p:spPr>
          <a:xfrm>
            <a:off x="845343" y="7176690"/>
            <a:ext cx="6257529" cy="4904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329" y="21600"/>
                </a:lnTo>
                <a:lnTo>
                  <a:pt x="9284" y="21600"/>
                </a:lnTo>
                <a:lnTo>
                  <a:pt x="21600" y="21600"/>
                </a:lnTo>
                <a:lnTo>
                  <a:pt x="21600" y="7018"/>
                </a:lnTo>
                <a:lnTo>
                  <a:pt x="9284" y="7018"/>
                </a:lnTo>
                <a:lnTo>
                  <a:pt x="928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DA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25" name="Quadrado"/>
          <p:cNvSpPr/>
          <p:nvPr/>
        </p:nvSpPr>
        <p:spPr>
          <a:xfrm>
            <a:off x="1702800" y="1581694"/>
            <a:ext cx="3344011" cy="3334794"/>
          </a:xfrm>
          <a:prstGeom prst="rect">
            <a:avLst/>
          </a:prstGeom>
          <a:solidFill>
            <a:srgbClr val="003DA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26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andid Photography Image.png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393371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6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F1.png" descr="LF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49670" y="1646167"/>
            <a:ext cx="16719560" cy="1042366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Forma"/>
          <p:cNvSpPr/>
          <p:nvPr/>
        </p:nvSpPr>
        <p:spPr>
          <a:xfrm>
            <a:off x="3766795" y="1569874"/>
            <a:ext cx="16846193" cy="10513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" y="0"/>
                </a:moveTo>
                <a:lnTo>
                  <a:pt x="21600" y="12"/>
                </a:lnTo>
                <a:lnTo>
                  <a:pt x="21582" y="21583"/>
                </a:lnTo>
                <a:lnTo>
                  <a:pt x="10760" y="21600"/>
                </a:lnTo>
                <a:lnTo>
                  <a:pt x="10766" y="11007"/>
                </a:lnTo>
                <a:lnTo>
                  <a:pt x="0" y="10968"/>
                </a:lnTo>
                <a:lnTo>
                  <a:pt x="23" y="0"/>
                </a:lnTo>
                <a:close/>
              </a:path>
            </a:pathLst>
          </a:custGeom>
          <a:solidFill>
            <a:srgbClr val="EBED6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4" name="freepik__homem-de-meiaidade-cerca-de-40-anos-latinoamerican__96240.png" descr="freepik__homem-de-meiaidade-cerca-de-40-anos-latinoamerican__9624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38424" y="-280738"/>
            <a:ext cx="12364114" cy="1236411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abilidade…"/>
          <p:cNvSpPr txBox="1"/>
          <p:nvPr/>
        </p:nvSpPr>
        <p:spPr>
          <a:xfrm>
            <a:off x="4415566" y="2353729"/>
            <a:ext cx="6558376" cy="3860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ts val="7200"/>
              </a:lnSpc>
              <a:spcBef>
                <a:spcPts val="0"/>
              </a:spcBef>
              <a:defRPr sz="6400"/>
            </a:pPr>
            <a:r>
              <a:t>Contabilidade </a:t>
            </a:r>
          </a:p>
          <a:p>
            <a:pPr>
              <a:lnSpc>
                <a:spcPts val="7200"/>
              </a:lnSpc>
              <a:spcBef>
                <a:spcPts val="0"/>
              </a:spcBef>
              <a:defRPr sz="6400"/>
            </a:pPr>
            <a:r>
              <a:t>é coisa séria, </a:t>
            </a:r>
          </a:p>
          <a:p>
            <a:pPr>
              <a:lnSpc>
                <a:spcPts val="7200"/>
              </a:lnSpc>
              <a:spcBef>
                <a:spcPts val="0"/>
              </a:spcBef>
              <a:defRPr sz="6400"/>
            </a:pPr>
            <a:r>
              <a:t>não precisa ser</a:t>
            </a:r>
          </a:p>
          <a:p>
            <a:pPr>
              <a:lnSpc>
                <a:spcPts val="7200"/>
              </a:lnSpc>
              <a:spcBef>
                <a:spcPts val="0"/>
              </a:spcBef>
              <a:defRPr sz="6400"/>
            </a:pPr>
            <a:r>
              <a:t>coisa chata.</a:t>
            </a:r>
          </a:p>
        </p:txBody>
      </p:sp>
      <p:pic>
        <p:nvPicPr>
          <p:cNvPr id="6" name="Logotipo-Focus-FundoBranco.png" descr="Logotipo-Focus-FundoBranco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5806" y="8153057"/>
            <a:ext cx="7331917" cy="215150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o do Título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213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do Título</a:t>
            </a:r>
          </a:p>
        </p:txBody>
      </p:sp>
      <p:sp>
        <p:nvSpPr>
          <p:cNvPr id="8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9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9" r:id="rId8"/>
    <p:sldLayoutId id="2147483662" r:id="rId9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FF8765"/>
          </a:solidFill>
          <a:uFillTx/>
          <a:latin typeface="Poppins Bold"/>
          <a:ea typeface="Poppins Bold"/>
          <a:cs typeface="Poppins Bold"/>
          <a:sym typeface="Poppins Bold"/>
        </a:defRPr>
      </a:lvl9pPr>
    </p:titleStyle>
    <p:bodyStyle>
      <a:lvl1pPr marL="4064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1pPr>
      <a:lvl2pPr marL="10160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2pPr>
      <a:lvl3pPr marL="16256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3pPr>
      <a:lvl4pPr marL="22352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4pPr>
      <a:lvl5pPr marL="28448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5pPr>
      <a:lvl6pPr marL="34544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6pPr>
      <a:lvl7pPr marL="40640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7pPr>
      <a:lvl8pPr marL="46736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8pPr>
      <a:lvl9pPr marL="5283200" marR="0" indent="-406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3200" b="0" i="0" u="none" strike="noStrike" cap="none" spc="0" baseline="0">
          <a:solidFill>
            <a:srgbClr val="011A22"/>
          </a:solidFill>
          <a:uFillTx/>
          <a:latin typeface="Poppins Regular"/>
          <a:ea typeface="Poppins Regular"/>
          <a:cs typeface="Poppins Regular"/>
          <a:sym typeface="Poppins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chart" Target="../charts/chart2.xml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microsoft.com/office/2007/relationships/hdphoto" Target="../media/hdphoto3.wdp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microsoft.com/office/2007/relationships/hdphoto" Target="../media/hdphoto5.wdp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orma"/>
          <p:cNvSpPr/>
          <p:nvPr/>
        </p:nvSpPr>
        <p:spPr>
          <a:xfrm>
            <a:off x="3786351" y="1569874"/>
            <a:ext cx="16846196" cy="10513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" y="0"/>
                </a:moveTo>
                <a:lnTo>
                  <a:pt x="21600" y="12"/>
                </a:lnTo>
                <a:lnTo>
                  <a:pt x="21582" y="21583"/>
                </a:lnTo>
                <a:lnTo>
                  <a:pt x="10760" y="21600"/>
                </a:lnTo>
                <a:lnTo>
                  <a:pt x="10766" y="11007"/>
                </a:lnTo>
                <a:lnTo>
                  <a:pt x="0" y="10968"/>
                </a:lnTo>
                <a:lnTo>
                  <a:pt x="23" y="0"/>
                </a:lnTo>
                <a:close/>
              </a:path>
            </a:pathLst>
          </a:custGeom>
          <a:solidFill>
            <a:srgbClr val="EBED6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pt-BR" noProof="0" dirty="0"/>
          </a:p>
        </p:txBody>
      </p:sp>
      <p:pic>
        <p:nvPicPr>
          <p:cNvPr id="166" name="freepik__homem-de-meiaidade-cerca-de-40-anos-latinoamerican__96240.png" descr="freepik__homem-de-meiaidade-cerca-de-40-anos-latinoamerican__96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2334" y="-280737"/>
            <a:ext cx="12364114" cy="12364113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Contabilidade…"/>
          <p:cNvSpPr txBox="1"/>
          <p:nvPr/>
        </p:nvSpPr>
        <p:spPr>
          <a:xfrm>
            <a:off x="4648400" y="2353729"/>
            <a:ext cx="7730515" cy="3860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ts val="7200"/>
              </a:lnSpc>
              <a:spcBef>
                <a:spcPts val="0"/>
              </a:spcBef>
              <a:defRPr sz="6400">
                <a:solidFill>
                  <a:srgbClr val="4166F5"/>
                </a:solidFill>
              </a:defRPr>
            </a:pPr>
            <a:r>
              <a:rPr lang="pt-BR" noProof="0" dirty="0"/>
              <a:t>Contabilidade </a:t>
            </a:r>
          </a:p>
          <a:p>
            <a:pPr>
              <a:lnSpc>
                <a:spcPts val="7200"/>
              </a:lnSpc>
              <a:spcBef>
                <a:spcPts val="0"/>
              </a:spcBef>
              <a:defRPr sz="6400">
                <a:solidFill>
                  <a:srgbClr val="4166F5"/>
                </a:solidFill>
              </a:defRPr>
            </a:pPr>
            <a:r>
              <a:rPr lang="pt-BR" noProof="0" dirty="0"/>
              <a:t>é coisa Séria, mas</a:t>
            </a:r>
          </a:p>
          <a:p>
            <a:pPr>
              <a:lnSpc>
                <a:spcPts val="7200"/>
              </a:lnSpc>
              <a:spcBef>
                <a:spcPts val="0"/>
              </a:spcBef>
              <a:defRPr sz="6400">
                <a:solidFill>
                  <a:srgbClr val="4166F5"/>
                </a:solidFill>
              </a:defRPr>
            </a:pPr>
            <a:r>
              <a:rPr lang="pt-BR" noProof="0" dirty="0"/>
              <a:t>não precisa ser</a:t>
            </a:r>
          </a:p>
          <a:p>
            <a:pPr>
              <a:lnSpc>
                <a:spcPts val="7200"/>
              </a:lnSpc>
              <a:spcBef>
                <a:spcPts val="0"/>
              </a:spcBef>
              <a:defRPr sz="6400">
                <a:solidFill>
                  <a:srgbClr val="4166F5"/>
                </a:solidFill>
              </a:defRPr>
            </a:pPr>
            <a:r>
              <a:rPr lang="pt-BR" noProof="0" dirty="0"/>
              <a:t>coisa Chata.</a:t>
            </a:r>
          </a:p>
        </p:txBody>
      </p:sp>
      <p:pic>
        <p:nvPicPr>
          <p:cNvPr id="168" name="Globe Simple Icon.svg" descr="Globe Simple Icon.sv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236" y="11487084"/>
            <a:ext cx="304802" cy="304802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Focusoficial"/>
          <p:cNvSpPr txBox="1"/>
          <p:nvPr/>
        </p:nvSpPr>
        <p:spPr>
          <a:xfrm>
            <a:off x="4110568" y="11440093"/>
            <a:ext cx="1313790" cy="398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600">
                <a:solidFill>
                  <a:srgbClr val="FF8765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r>
              <a:rPr lang="pt-BR" noProof="0" dirty="0" err="1"/>
              <a:t>Focusoficial</a:t>
            </a:r>
            <a:endParaRPr lang="pt-BR" noProof="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m" descr="Imagem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2272"/>
          <a:stretch>
            <a:fillRect/>
          </a:stretch>
        </p:blipFill>
        <p:spPr>
          <a:xfrm>
            <a:off x="12435781" y="2327660"/>
            <a:ext cx="10352525" cy="10593284"/>
          </a:xfrm>
          <a:prstGeom prst="rect">
            <a:avLst/>
          </a:prstGeom>
        </p:spPr>
      </p:pic>
      <p:sp>
        <p:nvSpPr>
          <p:cNvPr id="184" name="Sou Rafael Mendes Ribeiro, contador formado ha mais de 16 anos pela Universidade Estadual de Maringá.…"/>
          <p:cNvSpPr txBox="1">
            <a:spLocks noGrp="1"/>
          </p:cNvSpPr>
          <p:nvPr>
            <p:ph type="body" sz="half" idx="1"/>
          </p:nvPr>
        </p:nvSpPr>
        <p:spPr>
          <a:xfrm>
            <a:off x="1686073" y="2370392"/>
            <a:ext cx="10039268" cy="10507924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ts val="4000"/>
              </a:lnSpc>
              <a:spcBef>
                <a:spcPts val="2400"/>
              </a:spcBef>
              <a:defRPr sz="3200"/>
            </a:pPr>
            <a:r>
              <a:rPr lang="pt-BR" noProof="0" dirty="0"/>
              <a:t>Sou </a:t>
            </a:r>
            <a:r>
              <a:rPr lang="pt-BR" noProof="0" dirty="0">
                <a:latin typeface="Poppins SemiBold"/>
                <a:ea typeface="Poppins SemiBold"/>
                <a:cs typeface="Poppins SemiBold"/>
                <a:sym typeface="Poppins SemiBold"/>
              </a:rPr>
              <a:t>Rafael Mendes Ribeiro</a:t>
            </a:r>
            <a:r>
              <a:rPr lang="pt-BR" noProof="0" dirty="0"/>
              <a:t>, contador formado ha mais de 16 anos pela Universidade Estadual de Maringá.</a:t>
            </a:r>
          </a:p>
          <a:p>
            <a:pPr>
              <a:lnSpc>
                <a:spcPts val="4000"/>
              </a:lnSpc>
              <a:spcBef>
                <a:spcPts val="2400"/>
              </a:spcBef>
              <a:defRPr sz="3200"/>
            </a:pPr>
            <a:r>
              <a:rPr lang="pt-BR" noProof="0" dirty="0"/>
              <a:t>Atuo no segmento tributário desde então, auxiliando clientes com normas, procedimentos e boas praticas contábeis nos 27 estados da federação.  </a:t>
            </a:r>
          </a:p>
          <a:p>
            <a:pPr>
              <a:lnSpc>
                <a:spcPts val="4000"/>
              </a:lnSpc>
              <a:spcBef>
                <a:spcPts val="2400"/>
              </a:spcBef>
              <a:defRPr sz="3200"/>
            </a:pPr>
            <a:r>
              <a:rPr lang="pt-BR" noProof="0" dirty="0"/>
              <a:t>Como especialista de segmento Textil da maior empresa de tecnologia do Brasil, atuei em grandes empresas de renome nacional e internacional por mais de 10 anos.</a:t>
            </a:r>
          </a:p>
          <a:p>
            <a:pPr>
              <a:lnSpc>
                <a:spcPts val="4000"/>
              </a:lnSpc>
              <a:spcBef>
                <a:spcPts val="2400"/>
              </a:spcBef>
              <a:defRPr sz="3200"/>
            </a:pPr>
            <a:r>
              <a:rPr lang="pt-BR" noProof="0" dirty="0"/>
              <a:t>Eu e meu sócio, Tiago Alves, estamos prontos para fazer seu negócio subir ao próximo nível. </a:t>
            </a:r>
          </a:p>
          <a:p>
            <a:pPr>
              <a:lnSpc>
                <a:spcPts val="4000"/>
              </a:lnSpc>
              <a:spcBef>
                <a:spcPts val="2400"/>
              </a:spcBef>
              <a:defRPr sz="3200"/>
            </a:pPr>
            <a:r>
              <a:rPr lang="pt-BR" noProof="0" dirty="0"/>
              <a:t>A seguir, apresento as nossas soluções, um pouco do que já fizemos e como podemos estar juntos, ao seu lado, nessa jornada.</a:t>
            </a:r>
          </a:p>
        </p:txBody>
      </p:sp>
      <p:sp>
        <p:nvSpPr>
          <p:cNvPr id="185" name="Número do Slide"/>
          <p:cNvSpPr txBox="1">
            <a:spLocks noGrp="1"/>
          </p:cNvSpPr>
          <p:nvPr>
            <p:ph type="sldNum" sz="quarter" idx="4294967295"/>
          </p:nvPr>
        </p:nvSpPr>
        <p:spPr>
          <a:xfrm>
            <a:off x="23322253" y="12692858"/>
            <a:ext cx="241910" cy="3987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 defTabSz="2438337">
              <a:defRPr sz="1600">
                <a:solidFill>
                  <a:srgbClr val="FF8765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rPr lang="pt-BR" noProof="0"/>
              <a:t>3</a:t>
            </a:fld>
            <a:endParaRPr lang="pt-BR" noProof="0" dirty="0"/>
          </a:p>
        </p:txBody>
      </p:sp>
      <p:sp>
        <p:nvSpPr>
          <p:cNvPr id="186" name="Olá,"/>
          <p:cNvSpPr txBox="1">
            <a:spLocks noGrp="1"/>
          </p:cNvSpPr>
          <p:nvPr>
            <p:ph type="title"/>
          </p:nvPr>
        </p:nvSpPr>
        <p:spPr>
          <a:xfrm>
            <a:off x="1686073" y="1542191"/>
            <a:ext cx="9299428" cy="812802"/>
          </a:xfrm>
          <a:prstGeom prst="rect">
            <a:avLst/>
          </a:prstGeom>
        </p:spPr>
        <p:txBody>
          <a:bodyPr/>
          <a:lstStyle>
            <a:lvl1pPr defTabSz="1316702">
              <a:lnSpc>
                <a:spcPts val="5100"/>
              </a:lnSpc>
              <a:defRPr sz="3800" spc="-100"/>
            </a:lvl1pPr>
          </a:lstStyle>
          <a:p>
            <a:r>
              <a:rPr lang="pt-BR" noProof="0" dirty="0"/>
              <a:t>Olá,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135C-7FA8-6E1C-D1B1-5B943CBFD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Número do Slide">
            <a:extLst>
              <a:ext uri="{FF2B5EF4-FFF2-40B4-BE49-F238E27FC236}">
                <a16:creationId xmlns:a16="http://schemas.microsoft.com/office/drawing/2014/main" id="{C1EB1BA7-678C-DFC9-DDCF-09D6341E38CF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23345520" y="12301644"/>
            <a:ext cx="242114" cy="3987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 defTabSz="2438337">
              <a:defRPr sz="1600">
                <a:solidFill>
                  <a:srgbClr val="EFEE82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rPr lang="pt-BR" noProof="0"/>
              <a:t>4</a:t>
            </a:fld>
            <a:endParaRPr lang="pt-BR" noProof="0" dirty="0"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7B8CE5B2-DA04-B860-8AE5-841AA19B827D}"/>
              </a:ext>
            </a:extLst>
          </p:cNvPr>
          <p:cNvSpPr txBox="1">
            <a:spLocks/>
          </p:cNvSpPr>
          <p:nvPr/>
        </p:nvSpPr>
        <p:spPr>
          <a:xfrm>
            <a:off x="6573351" y="2589095"/>
            <a:ext cx="11679802" cy="30278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1pPr>
            <a:lvl2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2pPr>
            <a:lvl3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3pPr>
            <a:lvl4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4pPr>
            <a:lvl5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5pPr>
            <a:lvl6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6pPr>
            <a:lvl7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7pPr>
            <a:lvl8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8pPr>
            <a:lvl9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9pPr>
          </a:lstStyle>
          <a:p>
            <a:pPr algn="ctr" hangingPunct="1">
              <a:lnSpc>
                <a:spcPts val="4545"/>
              </a:lnSpc>
              <a:spcBef>
                <a:spcPts val="120"/>
              </a:spcBef>
            </a:pPr>
            <a:r>
              <a:rPr lang="pt-BR" sz="8500" b="1" spc="-28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REFORMA</a:t>
            </a:r>
            <a:r>
              <a:rPr lang="pt-BR" sz="8500" b="1" spc="-9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z="8500" b="1" spc="-26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TRIBUTÁRIA:</a:t>
            </a:r>
          </a:p>
          <a:p>
            <a:pPr algn="ctr" hangingPunct="1">
              <a:lnSpc>
                <a:spcPts val="4545"/>
              </a:lnSpc>
              <a:spcBef>
                <a:spcPts val="120"/>
              </a:spcBef>
            </a:pPr>
            <a:endParaRPr lang="pt-BR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hangingPunct="1">
              <a:lnSpc>
                <a:spcPts val="4545"/>
              </a:lnSpc>
            </a:pPr>
            <a:r>
              <a:rPr lang="pt-BR" sz="7200" b="1" spc="-305" dirty="0">
                <a:solidFill>
                  <a:srgbClr val="A8D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  <a:r>
              <a:rPr lang="pt-BR" sz="7200" b="1" spc="-114" dirty="0">
                <a:solidFill>
                  <a:srgbClr val="A8D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z="7200" b="1" spc="-254" dirty="0">
                <a:solidFill>
                  <a:srgbClr val="A8D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DESAFIO</a:t>
            </a:r>
            <a:r>
              <a:rPr lang="pt-BR" sz="7200" b="1" spc="-110" dirty="0">
                <a:solidFill>
                  <a:srgbClr val="A8D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z="7200" b="1" spc="-300" dirty="0">
                <a:solidFill>
                  <a:srgbClr val="A8D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</a:t>
            </a:r>
            <a:r>
              <a:rPr lang="pt-BR" sz="7200" b="1" spc="-114" dirty="0">
                <a:solidFill>
                  <a:srgbClr val="A8D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z="7200" b="1" spc="-229" dirty="0">
                <a:solidFill>
                  <a:srgbClr val="A8D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SPLIT</a:t>
            </a:r>
          </a:p>
          <a:p>
            <a:pPr algn="ctr" hangingPunct="1">
              <a:lnSpc>
                <a:spcPts val="4545"/>
              </a:lnSpc>
            </a:pPr>
            <a:endParaRPr lang="pt-BR" sz="7200" b="1" spc="-229" dirty="0">
              <a:solidFill>
                <a:srgbClr val="A8D0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hangingPunct="1">
              <a:lnSpc>
                <a:spcPts val="4545"/>
              </a:lnSpc>
            </a:pPr>
            <a:r>
              <a:rPr lang="pt-BR" sz="7200" b="1" spc="-390" dirty="0">
                <a:solidFill>
                  <a:srgbClr val="A8D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PAYMENT</a:t>
            </a:r>
            <a:endParaRPr lang="pt-BR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1786F855-A737-31C9-9AEB-286EEF17F397}"/>
              </a:ext>
            </a:extLst>
          </p:cNvPr>
          <p:cNvSpPr txBox="1"/>
          <p:nvPr/>
        </p:nvSpPr>
        <p:spPr>
          <a:xfrm>
            <a:off x="2895180" y="7534791"/>
            <a:ext cx="19036144" cy="750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800" spc="-19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Como</a:t>
            </a:r>
            <a:r>
              <a:rPr sz="4800" spc="-5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800" spc="-16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sua</a:t>
            </a:r>
            <a:r>
              <a:rPr sz="4800" spc="-5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800" spc="-18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empresa</a:t>
            </a:r>
            <a:r>
              <a:rPr sz="4800" spc="-5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800" spc="-17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deve</a:t>
            </a:r>
            <a:r>
              <a:rPr sz="4800" spc="-5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800" spc="-15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</a:t>
            </a:r>
            <a:r>
              <a:rPr sz="4800" spc="-5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800" spc="-15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preparar</a:t>
            </a:r>
            <a:r>
              <a:rPr sz="4800" spc="-5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800" spc="-15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para</a:t>
            </a:r>
            <a:r>
              <a:rPr sz="4800" spc="-5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800" spc="-150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esta</a:t>
            </a:r>
            <a:r>
              <a:rPr sz="4800" spc="-5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800" spc="-125" dirty="0">
                <a:solidFill>
                  <a:srgbClr val="DFF0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transformação</a:t>
            </a:r>
            <a:endParaRPr sz="4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C724FAE8-4892-C0C3-7907-3B78C801C2E7}"/>
              </a:ext>
            </a:extLst>
          </p:cNvPr>
          <p:cNvSpPr txBox="1"/>
          <p:nvPr/>
        </p:nvSpPr>
        <p:spPr>
          <a:xfrm>
            <a:off x="6649551" y="9978642"/>
            <a:ext cx="9956397" cy="11482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8355" marR="5080" indent="-796290" algn="ctr">
              <a:lnSpc>
                <a:spcPct val="116700"/>
              </a:lnSpc>
              <a:spcBef>
                <a:spcPts val="95"/>
              </a:spcBef>
            </a:pPr>
            <a:r>
              <a:rPr spc="-12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</a:t>
            </a:r>
            <a:r>
              <a:rPr spc="-3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9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maior</a:t>
            </a:r>
            <a:r>
              <a:rPr spc="-3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9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transformação</a:t>
            </a:r>
            <a:r>
              <a:rPr spc="-3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2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ﬁscal</a:t>
            </a:r>
            <a:r>
              <a:rPr spc="-2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2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</a:t>
            </a:r>
            <a:r>
              <a:rPr spc="-3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décadas</a:t>
            </a:r>
            <a:r>
              <a:rPr spc="-3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</a:t>
            </a:r>
            <a:r>
              <a:rPr spc="-2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10" dirty="0" err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como</a:t>
            </a:r>
            <a:endParaRPr lang="pt-BR" spc="-11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08355" marR="5080" indent="-796290" algn="ctr">
              <a:lnSpc>
                <a:spcPct val="116700"/>
              </a:lnSpc>
              <a:spcBef>
                <a:spcPts val="95"/>
              </a:spcBef>
            </a:pPr>
            <a:r>
              <a:rPr spc="-3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7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ela </a:t>
            </a:r>
            <a:r>
              <a:rPr spc="-8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afetará</a:t>
            </a:r>
            <a:r>
              <a:rPr spc="-2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9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diretamente</a:t>
            </a:r>
            <a:r>
              <a:rPr spc="-2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  <a:r>
              <a:rPr spc="-2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9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seu</a:t>
            </a:r>
            <a:r>
              <a:rPr spc="-25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negócio</a:t>
            </a:r>
            <a:endParaRPr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14225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Quem somos"/>
          <p:cNvSpPr txBox="1">
            <a:spLocks noGrp="1"/>
          </p:cNvSpPr>
          <p:nvPr>
            <p:ph type="title"/>
          </p:nvPr>
        </p:nvSpPr>
        <p:spPr>
          <a:xfrm>
            <a:off x="2021426" y="587756"/>
            <a:ext cx="17255453" cy="1433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pc="-200"/>
            </a:lvl1pPr>
          </a:lstStyle>
          <a:p>
            <a:r>
              <a:rPr lang="pt-BR" spc="-265" dirty="0"/>
              <a:t>O</a:t>
            </a:r>
            <a:r>
              <a:rPr lang="pt-BR" spc="-95" dirty="0"/>
              <a:t> </a:t>
            </a:r>
            <a:r>
              <a:rPr lang="pt-BR" spc="-295" dirty="0"/>
              <a:t>NOVO</a:t>
            </a:r>
            <a:r>
              <a:rPr lang="pt-BR" spc="-90" dirty="0"/>
              <a:t> </a:t>
            </a:r>
            <a:r>
              <a:rPr lang="pt-BR" spc="-229" dirty="0"/>
              <a:t>CENÁRIO</a:t>
            </a:r>
            <a:r>
              <a:rPr lang="pt-BR" spc="-85" dirty="0"/>
              <a:t> </a:t>
            </a:r>
            <a:r>
              <a:rPr lang="pt-BR" spc="-229" dirty="0"/>
              <a:t>TRIBUTÁRIO</a:t>
            </a:r>
            <a:endParaRPr lang="pt-BR" noProof="0" dirty="0"/>
          </a:p>
        </p:txBody>
      </p:sp>
      <p:sp>
        <p:nvSpPr>
          <p:cNvPr id="191" name="Conheça um pouco mais sobre nós"/>
          <p:cNvSpPr txBox="1">
            <a:spLocks noGrp="1"/>
          </p:cNvSpPr>
          <p:nvPr>
            <p:ph type="body" sz="quarter" idx="1"/>
          </p:nvPr>
        </p:nvSpPr>
        <p:spPr>
          <a:xfrm>
            <a:off x="2021426" y="2115763"/>
            <a:ext cx="19090450" cy="1730190"/>
          </a:xfrm>
          <a:prstGeom prst="rect">
            <a:avLst/>
          </a:prstGeom>
        </p:spPr>
        <p:txBody>
          <a:bodyPr/>
          <a:lstStyle>
            <a:lvl1pPr>
              <a:lnSpc>
                <a:spcPts val="4800"/>
              </a:lnSpc>
              <a:defRPr spc="-100"/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pt-BR" spc="-15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Primeiro muita </a:t>
            </a:r>
            <a:r>
              <a:rPr lang="pt-BR" spc="-13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complexidade</a:t>
            </a:r>
            <a:r>
              <a:rPr lang="pt-BR" spc="-3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pc="-13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 existe promessa de </a:t>
            </a:r>
            <a:r>
              <a:rPr lang="pt-BR" spc="-3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pc="-80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simpliﬁcação</a:t>
            </a:r>
            <a:r>
              <a:rPr lang="pt-BR" spc="-3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pc="-9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tributária</a:t>
            </a:r>
            <a:endParaRPr lang="pt-BR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3" name="Número do Slide"/>
          <p:cNvSpPr txBox="1">
            <a:spLocks noGrp="1"/>
          </p:cNvSpPr>
          <p:nvPr>
            <p:ph type="sldNum" sz="quarter" idx="4294967295"/>
          </p:nvPr>
        </p:nvSpPr>
        <p:spPr>
          <a:xfrm>
            <a:off x="23331172" y="12704948"/>
            <a:ext cx="225248" cy="3987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 defTabSz="2438337">
              <a:defRPr sz="1600">
                <a:solidFill>
                  <a:srgbClr val="FF8765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rPr lang="pt-BR" noProof="0"/>
              <a:t>5</a:t>
            </a:fld>
            <a:endParaRPr lang="pt-BR" noProof="0" dirty="0"/>
          </a:p>
        </p:txBody>
      </p:sp>
      <p:sp>
        <p:nvSpPr>
          <p:cNvPr id="61" name="object 13">
            <a:extLst>
              <a:ext uri="{FF2B5EF4-FFF2-40B4-BE49-F238E27FC236}">
                <a16:creationId xmlns:a16="http://schemas.microsoft.com/office/drawing/2014/main" id="{FB2EB290-4755-52E0-2782-9E697E58F8DE}"/>
              </a:ext>
            </a:extLst>
          </p:cNvPr>
          <p:cNvSpPr txBox="1"/>
          <p:nvPr/>
        </p:nvSpPr>
        <p:spPr>
          <a:xfrm>
            <a:off x="2204442" y="3333058"/>
            <a:ext cx="18724417" cy="708527"/>
          </a:xfrm>
          <a:prstGeom prst="rect">
            <a:avLst/>
          </a:prstGeom>
          <a:solidFill>
            <a:srgbClr val="A8D0FF">
              <a:alpha val="14898"/>
            </a:srgbClr>
          </a:solidFill>
        </p:spPr>
        <p:txBody>
          <a:bodyPr vert="horz" wrap="square" lIns="0" tIns="92075" rIns="0" bIns="0" rtlCol="0">
            <a:spAutoFit/>
          </a:bodyPr>
          <a:lstStyle/>
          <a:p>
            <a:pPr marL="1045844" defTabSz="914400" hangingPunct="1">
              <a:lnSpc>
                <a:spcPct val="100000"/>
              </a:lnSpc>
              <a:spcBef>
                <a:spcPts val="725"/>
              </a:spcBef>
              <a:tabLst>
                <a:tab pos="5741670" algn="l"/>
              </a:tabLst>
            </a:pPr>
            <a:r>
              <a:rPr sz="4000" b="1" spc="-8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</a:t>
            </a:r>
            <a:r>
              <a:rPr sz="4000" b="1" spc="1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000" b="1" spc="-2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ATUAL</a:t>
            </a:r>
            <a:r>
              <a:rPr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pt-BR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                                          </a:t>
            </a:r>
            <a:r>
              <a:rPr sz="4000" b="1" spc="-114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NOVO</a:t>
            </a:r>
            <a:r>
              <a:rPr sz="4000" b="1" spc="-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000" b="1" spc="-8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</a:t>
            </a:r>
            <a:r>
              <a:rPr sz="4000" b="1" spc="-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000" b="1" spc="-8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(IVA</a:t>
            </a:r>
            <a:r>
              <a:rPr sz="4000" b="1" spc="-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000" b="1" spc="-1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DUAL)</a:t>
            </a:r>
            <a:r>
              <a:rPr lang="pt-BR" sz="4000" b="1" spc="-1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</a:t>
            </a:r>
            <a:endParaRPr sz="40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9F9C7230-B207-DB32-338F-32EBB7071224}"/>
              </a:ext>
            </a:extLst>
          </p:cNvPr>
          <p:cNvGrpSpPr/>
          <p:nvPr/>
        </p:nvGrpSpPr>
        <p:grpSpPr>
          <a:xfrm>
            <a:off x="2204442" y="4373374"/>
            <a:ext cx="18724417" cy="3300437"/>
            <a:chOff x="2660073" y="5222240"/>
            <a:chExt cx="18724417" cy="3300437"/>
          </a:xfrm>
        </p:grpSpPr>
        <p:sp>
          <p:nvSpPr>
            <p:cNvPr id="144" name="Retângulo 143">
              <a:extLst>
                <a:ext uri="{FF2B5EF4-FFF2-40B4-BE49-F238E27FC236}">
                  <a16:creationId xmlns:a16="http://schemas.microsoft.com/office/drawing/2014/main" id="{DFEDD6FB-83DF-6D50-1C62-50AB607353F2}"/>
                </a:ext>
              </a:extLst>
            </p:cNvPr>
            <p:cNvSpPr/>
            <p:nvPr/>
          </p:nvSpPr>
          <p:spPr>
            <a:xfrm>
              <a:off x="2660073" y="5222240"/>
              <a:ext cx="18724417" cy="3300437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62" name="object 14">
              <a:extLst>
                <a:ext uri="{FF2B5EF4-FFF2-40B4-BE49-F238E27FC236}">
                  <a16:creationId xmlns:a16="http://schemas.microsoft.com/office/drawing/2014/main" id="{DD7CB677-BB93-99EF-4EE0-A9B64834E34F}"/>
                </a:ext>
              </a:extLst>
            </p:cNvPr>
            <p:cNvSpPr txBox="1"/>
            <p:nvPr/>
          </p:nvSpPr>
          <p:spPr>
            <a:xfrm>
              <a:off x="2660073" y="5482865"/>
              <a:ext cx="5738738" cy="292759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r>
                <a:rPr sz="2800" spc="-9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PIS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(federal)</a:t>
              </a:r>
              <a:endParaRPr lang="pt-BR" sz="2800" spc="-1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COFINS</a:t>
              </a:r>
              <a:r>
                <a:rPr sz="2800" spc="-1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7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(federal) </a:t>
              </a:r>
              <a:endParaRPr lang="pt-BR" sz="2800" spc="-7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r>
                <a:rPr sz="2800" spc="-6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IPI</a:t>
              </a:r>
              <a:r>
                <a:rPr sz="2800" spc="-4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(federal) </a:t>
              </a:r>
              <a:endParaRPr lang="pt-BR" sz="2800" spc="-1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endParaRPr lang="pt-BR" sz="2800" spc="-10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ICMS</a:t>
              </a:r>
              <a:r>
                <a:rPr sz="2800" spc="-3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(estadual) </a:t>
              </a:r>
              <a:endParaRPr lang="pt-BR" sz="2800" spc="-2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r>
                <a:rPr sz="2800" spc="-9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ISS</a:t>
              </a:r>
              <a:r>
                <a:rPr sz="2800" spc="-3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(municipal)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128" name="object 16">
              <a:extLst>
                <a:ext uri="{FF2B5EF4-FFF2-40B4-BE49-F238E27FC236}">
                  <a16:creationId xmlns:a16="http://schemas.microsoft.com/office/drawing/2014/main" id="{7DE739D6-B0F9-CC96-4D9E-EAFF81C1A12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56779" y="6412152"/>
              <a:ext cx="748726" cy="610772"/>
            </a:xfrm>
            <a:prstGeom prst="rect">
              <a:avLst/>
            </a:prstGeom>
          </p:spPr>
        </p:pic>
        <p:sp>
          <p:nvSpPr>
            <p:cNvPr id="131" name="object 19">
              <a:extLst>
                <a:ext uri="{FF2B5EF4-FFF2-40B4-BE49-F238E27FC236}">
                  <a16:creationId xmlns:a16="http://schemas.microsoft.com/office/drawing/2014/main" id="{C20DDC6E-ABE5-77C3-A29A-2F882DDF1A19}"/>
                </a:ext>
              </a:extLst>
            </p:cNvPr>
            <p:cNvSpPr txBox="1"/>
            <p:nvPr/>
          </p:nvSpPr>
          <p:spPr>
            <a:xfrm>
              <a:off x="12759967" y="5583675"/>
              <a:ext cx="7361710" cy="94763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r>
                <a:rPr sz="2800" b="1" spc="-8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CBS</a:t>
              </a:r>
              <a:r>
                <a:rPr sz="2800" b="1" spc="-5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8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(Contribuição</a:t>
              </a:r>
              <a:r>
                <a:rPr sz="2800" spc="-2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sobre</a:t>
              </a:r>
              <a:r>
                <a:rPr sz="2800" spc="-2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Bens</a:t>
              </a:r>
              <a:r>
                <a:rPr sz="2800" spc="-2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5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 </a:t>
              </a:r>
              <a:r>
                <a:rPr sz="2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Serviços)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defTabSz="914400" hangingPunct="1">
                <a:lnSpc>
                  <a:spcPct val="100000"/>
                </a:lnSpc>
                <a:spcBef>
                  <a:spcPts val="180"/>
                </a:spcBef>
              </a:pPr>
              <a:r>
                <a:rPr sz="2800" i="1" spc="-9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Administração</a:t>
              </a:r>
              <a:r>
                <a:rPr sz="2800" i="1" spc="-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i="1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Federal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2" name="object 20">
              <a:extLst>
                <a:ext uri="{FF2B5EF4-FFF2-40B4-BE49-F238E27FC236}">
                  <a16:creationId xmlns:a16="http://schemas.microsoft.com/office/drawing/2014/main" id="{CB98F549-2D0D-53AA-AEED-7FF82AAE1B67}"/>
                </a:ext>
              </a:extLst>
            </p:cNvPr>
            <p:cNvSpPr txBox="1"/>
            <p:nvPr/>
          </p:nvSpPr>
          <p:spPr>
            <a:xfrm>
              <a:off x="12759967" y="6717538"/>
              <a:ext cx="6663491" cy="917558"/>
            </a:xfrm>
            <a:prstGeom prst="rect">
              <a:avLst/>
            </a:prstGeom>
          </p:spPr>
          <p:txBody>
            <a:bodyPr vert="horz" wrap="square" lIns="0" tIns="29844" rIns="0" bIns="0" rtlCol="0">
              <a:spAutoFit/>
            </a:bodyPr>
            <a:lstStyle/>
            <a:p>
              <a:pPr marL="12700" defTabSz="914400" hangingPunct="1">
                <a:lnSpc>
                  <a:spcPct val="100000"/>
                </a:lnSpc>
                <a:spcBef>
                  <a:spcPts val="234"/>
                </a:spcBef>
              </a:pPr>
              <a:r>
                <a:rPr sz="2800" b="1" spc="-7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IBS</a:t>
              </a:r>
              <a:r>
                <a:rPr sz="2800" b="1" spc="-5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9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(Imposto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sobre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Bens</a:t>
              </a:r>
              <a:r>
                <a:rPr sz="2800" spc="-3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5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Serviços)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defTabSz="914400" hangingPunct="1">
                <a:lnSpc>
                  <a:spcPct val="100000"/>
                </a:lnSpc>
                <a:spcBef>
                  <a:spcPts val="180"/>
                </a:spcBef>
              </a:pPr>
              <a:r>
                <a:rPr sz="2800" i="1" spc="-9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Administração</a:t>
              </a:r>
              <a:r>
                <a:rPr sz="2800" i="1" spc="-3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i="1" spc="-9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Estadual</a:t>
              </a:r>
              <a:r>
                <a:rPr sz="2800" i="1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i="1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</a:t>
              </a:r>
              <a:r>
                <a:rPr sz="2800" i="1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i="1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Municipal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48" name="Agrupar 147">
            <a:extLst>
              <a:ext uri="{FF2B5EF4-FFF2-40B4-BE49-F238E27FC236}">
                <a16:creationId xmlns:a16="http://schemas.microsoft.com/office/drawing/2014/main" id="{2978C884-2228-C459-28CB-CBBB0E9A25A1}"/>
              </a:ext>
            </a:extLst>
          </p:cNvPr>
          <p:cNvGrpSpPr/>
          <p:nvPr/>
        </p:nvGrpSpPr>
        <p:grpSpPr>
          <a:xfrm>
            <a:off x="2204442" y="8065859"/>
            <a:ext cx="18724417" cy="1804189"/>
            <a:chOff x="2660073" y="8684821"/>
            <a:chExt cx="18724417" cy="1804189"/>
          </a:xfrm>
        </p:grpSpPr>
        <p:sp>
          <p:nvSpPr>
            <p:cNvPr id="146" name="Retângulo 145">
              <a:extLst>
                <a:ext uri="{FF2B5EF4-FFF2-40B4-BE49-F238E27FC236}">
                  <a16:creationId xmlns:a16="http://schemas.microsoft.com/office/drawing/2014/main" id="{77050E1B-1F03-C788-53B8-914EF04468D6}"/>
                </a:ext>
              </a:extLst>
            </p:cNvPr>
            <p:cNvSpPr/>
            <p:nvPr/>
          </p:nvSpPr>
          <p:spPr>
            <a:xfrm>
              <a:off x="2660073" y="8684821"/>
              <a:ext cx="18724417" cy="1804189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pic>
          <p:nvPicPr>
            <p:cNvPr id="129" name="object 17">
              <a:extLst>
                <a:ext uri="{FF2B5EF4-FFF2-40B4-BE49-F238E27FC236}">
                  <a16:creationId xmlns:a16="http://schemas.microsoft.com/office/drawing/2014/main" id="{77F69660-FCA0-D099-FE6B-AA0C8048171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3382" y="9093296"/>
              <a:ext cx="748726" cy="610772"/>
            </a:xfrm>
            <a:prstGeom prst="rect">
              <a:avLst/>
            </a:prstGeom>
          </p:spPr>
        </p:pic>
        <p:sp>
          <p:nvSpPr>
            <p:cNvPr id="133" name="object 21">
              <a:extLst>
                <a:ext uri="{FF2B5EF4-FFF2-40B4-BE49-F238E27FC236}">
                  <a16:creationId xmlns:a16="http://schemas.microsoft.com/office/drawing/2014/main" id="{A5EE6D73-B766-1B86-28FC-A4AD540DA2A9}"/>
                </a:ext>
              </a:extLst>
            </p:cNvPr>
            <p:cNvSpPr txBox="1"/>
            <p:nvPr/>
          </p:nvSpPr>
          <p:spPr>
            <a:xfrm>
              <a:off x="2660073" y="8684821"/>
              <a:ext cx="6102788" cy="142866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r>
                <a:rPr sz="2800" spc="-9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Sistemas</a:t>
              </a:r>
              <a:r>
                <a:rPr sz="2800" spc="-3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9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independentes</a:t>
              </a:r>
              <a:r>
                <a:rPr sz="2800" spc="-3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14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com</a:t>
              </a:r>
              <a:r>
                <a:rPr sz="2800" spc="-3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diferentes </a:t>
              </a:r>
              <a:r>
                <a:rPr sz="2800" spc="-8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regras,</a:t>
              </a:r>
              <a:r>
                <a:rPr sz="2800" spc="-4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8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alíquotas</a:t>
              </a:r>
              <a:r>
                <a:rPr sz="2800" spc="-4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</a:t>
              </a:r>
              <a:r>
                <a:rPr sz="2800" spc="-4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9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obrigações</a:t>
              </a:r>
              <a:r>
                <a:rPr sz="2800" spc="-4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6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acessórias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4" name="object 22">
              <a:extLst>
                <a:ext uri="{FF2B5EF4-FFF2-40B4-BE49-F238E27FC236}">
                  <a16:creationId xmlns:a16="http://schemas.microsoft.com/office/drawing/2014/main" id="{CD8D77AD-6453-363B-E4C5-DDC97A8874C8}"/>
                </a:ext>
              </a:extLst>
            </p:cNvPr>
            <p:cNvSpPr txBox="1"/>
            <p:nvPr/>
          </p:nvSpPr>
          <p:spPr>
            <a:xfrm>
              <a:off x="12304336" y="8880453"/>
              <a:ext cx="7501622" cy="95038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defTabSz="914400" hangingPunct="1">
                <a:lnSpc>
                  <a:spcPct val="111100"/>
                </a:lnSpc>
                <a:spcBef>
                  <a:spcPts val="100"/>
                </a:spcBef>
              </a:pPr>
              <a:r>
                <a:rPr sz="2800" spc="-9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Sistema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7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uniﬁcado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14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com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regras </a:t>
              </a:r>
              <a:r>
                <a:rPr sz="2800" spc="-1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harmonizadas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10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</a:t>
              </a:r>
              <a:r>
                <a:rPr sz="2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8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legislação</a:t>
              </a:r>
              <a:r>
                <a:rPr sz="2800" spc="-2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2800" spc="-5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única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53" name="Agrupar 152">
            <a:extLst>
              <a:ext uri="{FF2B5EF4-FFF2-40B4-BE49-F238E27FC236}">
                <a16:creationId xmlns:a16="http://schemas.microsoft.com/office/drawing/2014/main" id="{44D0934C-EB9B-A813-93FA-EF88F8E59DBE}"/>
              </a:ext>
            </a:extLst>
          </p:cNvPr>
          <p:cNvGrpSpPr/>
          <p:nvPr/>
        </p:nvGrpSpPr>
        <p:grpSpPr>
          <a:xfrm>
            <a:off x="2416281" y="10225869"/>
            <a:ext cx="2222084" cy="1897404"/>
            <a:chOff x="2021426" y="10465533"/>
            <a:chExt cx="2222084" cy="1897404"/>
          </a:xfrm>
        </p:grpSpPr>
        <p:sp>
          <p:nvSpPr>
            <p:cNvPr id="137" name="object 25">
              <a:extLst>
                <a:ext uri="{FF2B5EF4-FFF2-40B4-BE49-F238E27FC236}">
                  <a16:creationId xmlns:a16="http://schemas.microsoft.com/office/drawing/2014/main" id="{79C01FFE-FC02-61EB-AE1E-D45E2D058200}"/>
                </a:ext>
              </a:extLst>
            </p:cNvPr>
            <p:cNvSpPr txBox="1"/>
            <p:nvPr/>
          </p:nvSpPr>
          <p:spPr>
            <a:xfrm>
              <a:off x="2021426" y="10942035"/>
              <a:ext cx="2222084" cy="1420902"/>
            </a:xfrm>
            <a:prstGeom prst="rect">
              <a:avLst/>
            </a:prstGeom>
          </p:spPr>
          <p:txBody>
            <a:bodyPr vert="horz" wrap="square" lIns="0" tIns="81280" rIns="0" bIns="0" rtlCol="0">
              <a:spAutoFit/>
            </a:bodyPr>
            <a:lstStyle/>
            <a:p>
              <a:pPr marL="398145" defTabSz="914400" hangingPunct="1">
                <a:lnSpc>
                  <a:spcPct val="100000"/>
                </a:lnSpc>
                <a:spcBef>
                  <a:spcPts val="640"/>
                </a:spcBef>
              </a:pPr>
              <a:r>
                <a:rPr sz="2800" b="1" spc="-2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2024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marR="5080" indent="13335" defTabSz="914400" hangingPunct="1">
                <a:lnSpc>
                  <a:spcPct val="100000"/>
                </a:lnSpc>
                <a:spcBef>
                  <a:spcPts val="560"/>
                </a:spcBef>
              </a:pPr>
              <a:r>
                <a:rPr sz="1800" spc="-5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Início</a:t>
              </a:r>
              <a:r>
                <a:rPr sz="1800" spc="-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7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da</a:t>
              </a:r>
              <a:r>
                <a:rPr sz="1800" spc="-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5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transição </a:t>
              </a:r>
              <a:r>
                <a:rPr sz="1800" spc="-7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Regulamentação</a:t>
              </a:r>
              <a:r>
                <a:rPr sz="1800" spc="3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8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 </a:t>
              </a:r>
              <a:r>
                <a:rPr sz="1800" spc="-6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adaptação</a:t>
              </a:r>
              <a:r>
                <a:rPr sz="1800" spc="-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inicial</a:t>
              </a:r>
              <a:endParaRPr sz="1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138" name="object 26">
              <a:extLst>
                <a:ext uri="{FF2B5EF4-FFF2-40B4-BE49-F238E27FC236}">
                  <a16:creationId xmlns:a16="http://schemas.microsoft.com/office/drawing/2014/main" id="{28A48963-9FFA-C41D-F8F7-58ABCD30CA2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6317" y="10465533"/>
              <a:ext cx="406843" cy="364286"/>
            </a:xfrm>
            <a:prstGeom prst="rect">
              <a:avLst/>
            </a:prstGeom>
          </p:spPr>
        </p:pic>
      </p:grpSp>
      <p:grpSp>
        <p:nvGrpSpPr>
          <p:cNvPr id="154" name="Agrupar 153">
            <a:extLst>
              <a:ext uri="{FF2B5EF4-FFF2-40B4-BE49-F238E27FC236}">
                <a16:creationId xmlns:a16="http://schemas.microsoft.com/office/drawing/2014/main" id="{F41455C9-2CEA-955A-002C-8BA67ACB4711}"/>
              </a:ext>
            </a:extLst>
          </p:cNvPr>
          <p:cNvGrpSpPr/>
          <p:nvPr/>
        </p:nvGrpSpPr>
        <p:grpSpPr>
          <a:xfrm>
            <a:off x="7533140" y="10225869"/>
            <a:ext cx="1969015" cy="1786553"/>
            <a:chOff x="4767967" y="10576384"/>
            <a:chExt cx="1969015" cy="1786553"/>
          </a:xfrm>
        </p:grpSpPr>
        <p:sp>
          <p:nvSpPr>
            <p:cNvPr id="139" name="object 27">
              <a:extLst>
                <a:ext uri="{FF2B5EF4-FFF2-40B4-BE49-F238E27FC236}">
                  <a16:creationId xmlns:a16="http://schemas.microsoft.com/office/drawing/2014/main" id="{57DBF0A8-59C8-6F2F-6569-3579F85E1D4E}"/>
                </a:ext>
              </a:extLst>
            </p:cNvPr>
            <p:cNvSpPr txBox="1"/>
            <p:nvPr/>
          </p:nvSpPr>
          <p:spPr>
            <a:xfrm>
              <a:off x="4767967" y="10942035"/>
              <a:ext cx="1969015" cy="1420902"/>
            </a:xfrm>
            <a:prstGeom prst="rect">
              <a:avLst/>
            </a:prstGeom>
          </p:spPr>
          <p:txBody>
            <a:bodyPr vert="horz" wrap="square" lIns="0" tIns="81280" rIns="0" bIns="0" rtlCol="0">
              <a:spAutoFit/>
            </a:bodyPr>
            <a:lstStyle/>
            <a:p>
              <a:pPr algn="ctr" defTabSz="914400" hangingPunct="1">
                <a:lnSpc>
                  <a:spcPct val="100000"/>
                </a:lnSpc>
                <a:spcBef>
                  <a:spcPts val="640"/>
                </a:spcBef>
              </a:pPr>
              <a:r>
                <a:rPr sz="2800" b="1" spc="-2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2025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marR="5080" algn="ctr" defTabSz="914400" hangingPunct="1">
                <a:lnSpc>
                  <a:spcPct val="100000"/>
                </a:lnSpc>
                <a:spcBef>
                  <a:spcPts val="560"/>
                </a:spcBef>
              </a:pPr>
              <a:r>
                <a:rPr sz="1800" spc="-6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Implementação</a:t>
              </a:r>
              <a:r>
                <a:rPr sz="1800" spc="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6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parcial </a:t>
              </a:r>
              <a:r>
                <a:rPr sz="1800" spc="-9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CBS</a:t>
              </a:r>
              <a:r>
                <a:rPr sz="1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8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</a:t>
              </a:r>
              <a:r>
                <a:rPr sz="1800" spc="-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5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início</a:t>
              </a:r>
              <a:r>
                <a:rPr sz="1800" spc="-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6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teste</a:t>
              </a:r>
              <a:r>
                <a:rPr sz="1800" spc="-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2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IBS</a:t>
              </a:r>
              <a:endParaRPr sz="1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149" name="object 26">
              <a:extLst>
                <a:ext uri="{FF2B5EF4-FFF2-40B4-BE49-F238E27FC236}">
                  <a16:creationId xmlns:a16="http://schemas.microsoft.com/office/drawing/2014/main" id="{068C77C5-680C-D13B-946E-4DBBCF9D984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5726" y="10576384"/>
              <a:ext cx="406843" cy="364286"/>
            </a:xfrm>
            <a:prstGeom prst="rect">
              <a:avLst/>
            </a:prstGeom>
          </p:spPr>
        </p:pic>
      </p:grpSp>
      <p:grpSp>
        <p:nvGrpSpPr>
          <p:cNvPr id="155" name="Agrupar 154">
            <a:extLst>
              <a:ext uri="{FF2B5EF4-FFF2-40B4-BE49-F238E27FC236}">
                <a16:creationId xmlns:a16="http://schemas.microsoft.com/office/drawing/2014/main" id="{410B84FE-A46C-E075-D518-1CA42ED48F4B}"/>
              </a:ext>
            </a:extLst>
          </p:cNvPr>
          <p:cNvGrpSpPr/>
          <p:nvPr/>
        </p:nvGrpSpPr>
        <p:grpSpPr>
          <a:xfrm>
            <a:off x="12730986" y="10225869"/>
            <a:ext cx="1969015" cy="1786553"/>
            <a:chOff x="7834841" y="10576384"/>
            <a:chExt cx="1969015" cy="1786553"/>
          </a:xfrm>
        </p:grpSpPr>
        <p:sp>
          <p:nvSpPr>
            <p:cNvPr id="141" name="object 29">
              <a:extLst>
                <a:ext uri="{FF2B5EF4-FFF2-40B4-BE49-F238E27FC236}">
                  <a16:creationId xmlns:a16="http://schemas.microsoft.com/office/drawing/2014/main" id="{1165438C-0C13-9A34-91AA-22356C21FA79}"/>
                </a:ext>
              </a:extLst>
            </p:cNvPr>
            <p:cNvSpPr txBox="1"/>
            <p:nvPr/>
          </p:nvSpPr>
          <p:spPr>
            <a:xfrm>
              <a:off x="7834841" y="10942035"/>
              <a:ext cx="1969015" cy="1420902"/>
            </a:xfrm>
            <a:prstGeom prst="rect">
              <a:avLst/>
            </a:prstGeom>
          </p:spPr>
          <p:txBody>
            <a:bodyPr vert="horz" wrap="square" lIns="0" tIns="81280" rIns="0" bIns="0" rtlCol="0">
              <a:spAutoFit/>
            </a:bodyPr>
            <a:lstStyle/>
            <a:p>
              <a:pPr algn="ctr" defTabSz="914400" hangingPunct="1">
                <a:lnSpc>
                  <a:spcPct val="100000"/>
                </a:lnSpc>
                <a:spcBef>
                  <a:spcPts val="640"/>
                </a:spcBef>
              </a:pPr>
              <a:r>
                <a:rPr sz="2800" b="1" spc="-2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2026</a:t>
              </a:r>
              <a:endParaRPr lang="pt-BR" sz="2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 defTabSz="914400" hangingPunct="1">
                <a:lnSpc>
                  <a:spcPct val="100000"/>
                </a:lnSpc>
                <a:spcBef>
                  <a:spcPts val="640"/>
                </a:spcBef>
              </a:pPr>
              <a:r>
                <a:rPr sz="1800" spc="-10" dirty="0" err="1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Coexistência</a:t>
              </a:r>
              <a:r>
                <a:rPr sz="1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7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Sistemas</a:t>
              </a:r>
              <a:r>
                <a:rPr sz="1800" spc="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9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em</a:t>
              </a:r>
              <a:r>
                <a:rPr sz="1800" spc="1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6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transição</a:t>
              </a:r>
              <a:endParaRPr sz="1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150" name="object 26">
              <a:extLst>
                <a:ext uri="{FF2B5EF4-FFF2-40B4-BE49-F238E27FC236}">
                  <a16:creationId xmlns:a16="http://schemas.microsoft.com/office/drawing/2014/main" id="{2F514505-40BE-FF16-72B1-0E4FDD34582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5928" y="10576384"/>
              <a:ext cx="406843" cy="364286"/>
            </a:xfrm>
            <a:prstGeom prst="rect">
              <a:avLst/>
            </a:prstGeom>
          </p:spPr>
        </p:pic>
      </p:grpSp>
      <p:grpSp>
        <p:nvGrpSpPr>
          <p:cNvPr id="156" name="Agrupar 155">
            <a:extLst>
              <a:ext uri="{FF2B5EF4-FFF2-40B4-BE49-F238E27FC236}">
                <a16:creationId xmlns:a16="http://schemas.microsoft.com/office/drawing/2014/main" id="{C45624CD-4AFE-3203-9DFC-EE56D3BCC1A0}"/>
              </a:ext>
            </a:extLst>
          </p:cNvPr>
          <p:cNvGrpSpPr/>
          <p:nvPr/>
        </p:nvGrpSpPr>
        <p:grpSpPr>
          <a:xfrm>
            <a:off x="17983319" y="10225869"/>
            <a:ext cx="1969015" cy="1897404"/>
            <a:chOff x="10945186" y="10465533"/>
            <a:chExt cx="1969015" cy="1897404"/>
          </a:xfrm>
        </p:grpSpPr>
        <p:sp>
          <p:nvSpPr>
            <p:cNvPr id="143" name="object 31">
              <a:extLst>
                <a:ext uri="{FF2B5EF4-FFF2-40B4-BE49-F238E27FC236}">
                  <a16:creationId xmlns:a16="http://schemas.microsoft.com/office/drawing/2014/main" id="{CEC2ECC5-87E5-074C-5075-082288C67DA8}"/>
                </a:ext>
              </a:extLst>
            </p:cNvPr>
            <p:cNvSpPr txBox="1"/>
            <p:nvPr/>
          </p:nvSpPr>
          <p:spPr>
            <a:xfrm>
              <a:off x="10945186" y="10942035"/>
              <a:ext cx="1969015" cy="1420902"/>
            </a:xfrm>
            <a:prstGeom prst="rect">
              <a:avLst/>
            </a:prstGeom>
          </p:spPr>
          <p:txBody>
            <a:bodyPr vert="horz" wrap="square" lIns="0" tIns="81280" rIns="0" bIns="0" rtlCol="0">
              <a:spAutoFit/>
            </a:bodyPr>
            <a:lstStyle/>
            <a:p>
              <a:pPr algn="ctr" defTabSz="914400" hangingPunct="1">
                <a:lnSpc>
                  <a:spcPct val="100000"/>
                </a:lnSpc>
                <a:spcBef>
                  <a:spcPts val="640"/>
                </a:spcBef>
              </a:pPr>
              <a:r>
                <a:rPr sz="2800" b="1" spc="-7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2027-</a:t>
              </a:r>
              <a:r>
                <a:rPr sz="2800" b="1" spc="-2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2033</a:t>
              </a:r>
              <a:endParaRPr sz="2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2700" marR="5080" algn="ctr" defTabSz="914400" hangingPunct="1">
                <a:lnSpc>
                  <a:spcPct val="100000"/>
                </a:lnSpc>
                <a:spcBef>
                  <a:spcPts val="560"/>
                </a:spcBef>
              </a:pPr>
              <a:r>
                <a:rPr sz="1800" spc="-6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Implementação</a:t>
              </a:r>
              <a:r>
                <a:rPr sz="1800" spc="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5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total </a:t>
              </a:r>
              <a:r>
                <a:rPr sz="1800" spc="-7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Transição</a:t>
              </a:r>
              <a:r>
                <a:rPr sz="1800" spc="-5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sz="1800" spc="-1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completa</a:t>
              </a:r>
              <a:endParaRPr sz="1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151" name="object 26">
              <a:extLst>
                <a:ext uri="{FF2B5EF4-FFF2-40B4-BE49-F238E27FC236}">
                  <a16:creationId xmlns:a16="http://schemas.microsoft.com/office/drawing/2014/main" id="{16E6F949-4501-0BEC-C914-0C6475A9CC2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83667" y="10465533"/>
              <a:ext cx="406843" cy="364286"/>
            </a:xfrm>
            <a:prstGeom prst="rect">
              <a:avLst/>
            </a:prstGeom>
          </p:spPr>
        </p:pic>
      </p:grpSp>
      <p:grpSp>
        <p:nvGrpSpPr>
          <p:cNvPr id="164" name="Agrupar 163">
            <a:extLst>
              <a:ext uri="{FF2B5EF4-FFF2-40B4-BE49-F238E27FC236}">
                <a16:creationId xmlns:a16="http://schemas.microsoft.com/office/drawing/2014/main" id="{E3EF9FFF-4949-C385-213B-FD5E692C4016}"/>
              </a:ext>
            </a:extLst>
          </p:cNvPr>
          <p:cNvGrpSpPr/>
          <p:nvPr/>
        </p:nvGrpSpPr>
        <p:grpSpPr>
          <a:xfrm>
            <a:off x="2204442" y="12415520"/>
            <a:ext cx="18724417" cy="1153209"/>
            <a:chOff x="2204442" y="12415520"/>
            <a:chExt cx="18724417" cy="1153209"/>
          </a:xfrm>
        </p:grpSpPr>
        <p:sp>
          <p:nvSpPr>
            <p:cNvPr id="163" name="Retângulo 162">
              <a:extLst>
                <a:ext uri="{FF2B5EF4-FFF2-40B4-BE49-F238E27FC236}">
                  <a16:creationId xmlns:a16="http://schemas.microsoft.com/office/drawing/2014/main" id="{CFC5BB3A-D27F-57AB-6ED3-BDF50279824A}"/>
                </a:ext>
              </a:extLst>
            </p:cNvPr>
            <p:cNvSpPr/>
            <p:nvPr/>
          </p:nvSpPr>
          <p:spPr>
            <a:xfrm>
              <a:off x="2204442" y="12415520"/>
              <a:ext cx="18724417" cy="99899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135" name="object 23">
              <a:extLst>
                <a:ext uri="{FF2B5EF4-FFF2-40B4-BE49-F238E27FC236}">
                  <a16:creationId xmlns:a16="http://schemas.microsoft.com/office/drawing/2014/main" id="{AD6466CE-AB8E-0DF0-011B-70EBDE7B8D2D}"/>
                </a:ext>
              </a:extLst>
            </p:cNvPr>
            <p:cNvSpPr txBox="1"/>
            <p:nvPr/>
          </p:nvSpPr>
          <p:spPr>
            <a:xfrm>
              <a:off x="2823124" y="12569738"/>
              <a:ext cx="17958694" cy="998991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416559" algn="just" defTabSz="914400" hangingPunct="1">
                <a:lnSpc>
                  <a:spcPct val="100000"/>
                </a:lnSpc>
                <a:spcBef>
                  <a:spcPts val="130"/>
                </a:spcBef>
              </a:pPr>
              <a:r>
                <a:rPr lang="pt-BR" sz="2400" spc="-7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 reforma busca simplificar o sistema tributário, reduzir o custo de conformidade e eliminar a cumulatividade de tributos, favorecendo a competitividade das empresas brasileiras.</a:t>
              </a:r>
            </a:p>
            <a:p>
              <a:pPr marL="416559" algn="just" defTabSz="914400" hangingPunct="1">
                <a:lnSpc>
                  <a:spcPct val="100000"/>
                </a:lnSpc>
                <a:spcBef>
                  <a:spcPts val="130"/>
                </a:spcBef>
              </a:pPr>
              <a:endParaRPr lang="pt-BR" sz="1500" spc="-7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152" name="object 26">
              <a:extLst>
                <a:ext uri="{FF2B5EF4-FFF2-40B4-BE49-F238E27FC236}">
                  <a16:creationId xmlns:a16="http://schemas.microsoft.com/office/drawing/2014/main" id="{DFAEB01E-C4FD-8A59-6ED0-9680EF1B5F7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6281" y="12704948"/>
              <a:ext cx="406843" cy="364286"/>
            </a:xfrm>
            <a:prstGeom prst="rect">
              <a:avLst/>
            </a:prstGeom>
          </p:spPr>
        </p:pic>
      </p:grpSp>
      <p:cxnSp>
        <p:nvCxnSpPr>
          <p:cNvPr id="160" name="Conector reto 159">
            <a:extLst>
              <a:ext uri="{FF2B5EF4-FFF2-40B4-BE49-F238E27FC236}">
                <a16:creationId xmlns:a16="http://schemas.microsoft.com/office/drawing/2014/main" id="{2E639B68-099B-B46B-4133-B5B011E5100C}"/>
              </a:ext>
            </a:extLst>
          </p:cNvPr>
          <p:cNvCxnSpPr>
            <a:stCxn id="138" idx="3"/>
          </p:cNvCxnSpPr>
          <p:nvPr/>
        </p:nvCxnSpPr>
        <p:spPr>
          <a:xfrm>
            <a:off x="3498015" y="10408012"/>
            <a:ext cx="4629985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1" name="Conector reto 160">
            <a:extLst>
              <a:ext uri="{FF2B5EF4-FFF2-40B4-BE49-F238E27FC236}">
                <a16:creationId xmlns:a16="http://schemas.microsoft.com/office/drawing/2014/main" id="{2A5CC258-9D56-18EE-06FA-8C483F5AE75C}"/>
              </a:ext>
            </a:extLst>
          </p:cNvPr>
          <p:cNvCxnSpPr/>
          <p:nvPr/>
        </p:nvCxnSpPr>
        <p:spPr>
          <a:xfrm>
            <a:off x="8707742" y="10408012"/>
            <a:ext cx="4629985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2" name="Conector reto 161">
            <a:extLst>
              <a:ext uri="{FF2B5EF4-FFF2-40B4-BE49-F238E27FC236}">
                <a16:creationId xmlns:a16="http://schemas.microsoft.com/office/drawing/2014/main" id="{4AADBBD3-8DE6-6489-35FB-A4767D957705}"/>
              </a:ext>
            </a:extLst>
          </p:cNvPr>
          <p:cNvCxnSpPr/>
          <p:nvPr/>
        </p:nvCxnSpPr>
        <p:spPr>
          <a:xfrm>
            <a:off x="13918916" y="10408012"/>
            <a:ext cx="4629985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B24D-F21C-2F48-4306-0BC256C8E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ráfico 208" descr="Apresentação com gráfico de barras com preenchimento sólido">
            <a:extLst>
              <a:ext uri="{FF2B5EF4-FFF2-40B4-BE49-F238E27FC236}">
                <a16:creationId xmlns:a16="http://schemas.microsoft.com/office/drawing/2014/main" id="{970DDB38-8CC4-7EC4-DC0A-8C5CE6D29C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230915" y="6281808"/>
            <a:ext cx="3172038" cy="3172038"/>
          </a:xfrm>
          <a:prstGeom prst="rect">
            <a:avLst/>
          </a:prstGeom>
        </p:spPr>
      </p:pic>
      <p:sp>
        <p:nvSpPr>
          <p:cNvPr id="203" name="Retângulo 202">
            <a:extLst>
              <a:ext uri="{FF2B5EF4-FFF2-40B4-BE49-F238E27FC236}">
                <a16:creationId xmlns:a16="http://schemas.microsoft.com/office/drawing/2014/main" id="{BC85EB0D-609A-D987-AAD2-307E0B01A218}"/>
              </a:ext>
            </a:extLst>
          </p:cNvPr>
          <p:cNvSpPr/>
          <p:nvPr/>
        </p:nvSpPr>
        <p:spPr>
          <a:xfrm>
            <a:off x="13065760" y="9480820"/>
            <a:ext cx="8920480" cy="278666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6" name="Elipse 195">
            <a:extLst>
              <a:ext uri="{FF2B5EF4-FFF2-40B4-BE49-F238E27FC236}">
                <a16:creationId xmlns:a16="http://schemas.microsoft.com/office/drawing/2014/main" id="{ECAE0CA4-6DCA-4DD1-1FA1-1EFB152E9377}"/>
              </a:ext>
            </a:extLst>
          </p:cNvPr>
          <p:cNvSpPr/>
          <p:nvPr/>
        </p:nvSpPr>
        <p:spPr>
          <a:xfrm>
            <a:off x="13903279" y="5544537"/>
            <a:ext cx="2072640" cy="2068241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5" name="Elipse 194">
            <a:extLst>
              <a:ext uri="{FF2B5EF4-FFF2-40B4-BE49-F238E27FC236}">
                <a16:creationId xmlns:a16="http://schemas.microsoft.com/office/drawing/2014/main" id="{E7290B9D-073C-AE05-F7DF-B86CB26FF736}"/>
              </a:ext>
            </a:extLst>
          </p:cNvPr>
          <p:cNvSpPr/>
          <p:nvPr/>
        </p:nvSpPr>
        <p:spPr>
          <a:xfrm>
            <a:off x="13802858" y="2532604"/>
            <a:ext cx="2072640" cy="2068241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4" name="Elipse 193">
            <a:extLst>
              <a:ext uri="{FF2B5EF4-FFF2-40B4-BE49-F238E27FC236}">
                <a16:creationId xmlns:a16="http://schemas.microsoft.com/office/drawing/2014/main" id="{1318DAE4-016F-8D87-3E74-68DE4418F6BE}"/>
              </a:ext>
            </a:extLst>
          </p:cNvPr>
          <p:cNvSpPr/>
          <p:nvPr/>
        </p:nvSpPr>
        <p:spPr>
          <a:xfrm>
            <a:off x="9976189" y="4951772"/>
            <a:ext cx="2072640" cy="2068241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3" name="Elipse 192">
            <a:extLst>
              <a:ext uri="{FF2B5EF4-FFF2-40B4-BE49-F238E27FC236}">
                <a16:creationId xmlns:a16="http://schemas.microsoft.com/office/drawing/2014/main" id="{47ABDD1C-E1E9-B1C7-5582-6549610F3E1D}"/>
              </a:ext>
            </a:extLst>
          </p:cNvPr>
          <p:cNvSpPr/>
          <p:nvPr/>
        </p:nvSpPr>
        <p:spPr>
          <a:xfrm>
            <a:off x="7104735" y="4951772"/>
            <a:ext cx="2072640" cy="2068241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2" name="Elipse 191">
            <a:extLst>
              <a:ext uri="{FF2B5EF4-FFF2-40B4-BE49-F238E27FC236}">
                <a16:creationId xmlns:a16="http://schemas.microsoft.com/office/drawing/2014/main" id="{B64136B7-7E6A-9C10-A0EB-97FF47ADFEA2}"/>
              </a:ext>
            </a:extLst>
          </p:cNvPr>
          <p:cNvSpPr/>
          <p:nvPr/>
        </p:nvSpPr>
        <p:spPr>
          <a:xfrm>
            <a:off x="4043035" y="4905973"/>
            <a:ext cx="2072640" cy="2068241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10" name="Número do Slide">
            <a:extLst>
              <a:ext uri="{FF2B5EF4-FFF2-40B4-BE49-F238E27FC236}">
                <a16:creationId xmlns:a16="http://schemas.microsoft.com/office/drawing/2014/main" id="{63AB7249-7BD8-259A-11B8-439981A19950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23249486" y="12704947"/>
            <a:ext cx="306934" cy="398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 defTabSz="2438337">
              <a:defRPr sz="1600">
                <a:solidFill>
                  <a:srgbClr val="FF8765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rPr lang="pt-BR" noProof="0"/>
              <a:t>6</a:t>
            </a:fld>
            <a:endParaRPr lang="pt-BR" noProof="0" dirty="0"/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507670CA-FDBC-E230-3F90-9CAAF78B9DA2}"/>
              </a:ext>
            </a:extLst>
          </p:cNvPr>
          <p:cNvSpPr txBox="1">
            <a:spLocks/>
          </p:cNvSpPr>
          <p:nvPr/>
        </p:nvSpPr>
        <p:spPr>
          <a:xfrm>
            <a:off x="2109342" y="334597"/>
            <a:ext cx="13206859" cy="124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wrap="square" lIns="0" tIns="17780" rIns="0" bIns="0" rtlCol="0">
            <a:spAutoFit/>
          </a:bodyPr>
          <a:lstStyle>
            <a:lvl1pPr marL="0" marR="0" indent="0" algn="l" defTabSz="2438337" rtl="0" latinLnBrk="0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159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1pPr>
            <a:lvl2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2pPr>
            <a:lvl3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3pPr>
            <a:lvl4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4pPr>
            <a:lvl5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5pPr>
            <a:lvl6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6pPr>
            <a:lvl7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7pPr>
            <a:lvl8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8pPr>
            <a:lvl9pPr marL="0" marR="0" indent="0" algn="l" defTabSz="2438337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-112" baseline="0">
                <a:solidFill>
                  <a:srgbClr val="FF8765"/>
                </a:solidFill>
                <a:uFillTx/>
                <a:latin typeface="Poppins Bold"/>
                <a:ea typeface="Poppins Bold"/>
                <a:cs typeface="Poppins Bold"/>
                <a:sym typeface="Poppins Bold"/>
              </a:defRPr>
            </a:lvl9pPr>
          </a:lstStyle>
          <a:p>
            <a:pPr marL="12700" hangingPunct="1">
              <a:lnSpc>
                <a:spcPct val="100000"/>
              </a:lnSpc>
              <a:spcBef>
                <a:spcPts val="140"/>
              </a:spcBef>
            </a:pPr>
            <a:r>
              <a:rPr lang="pt-BR" spc="-300" dirty="0"/>
              <a:t>O</a:t>
            </a:r>
            <a:r>
              <a:rPr lang="pt-BR" spc="-114" dirty="0"/>
              <a:t> </a:t>
            </a:r>
            <a:r>
              <a:rPr lang="pt-BR" spc="-285" dirty="0"/>
              <a:t>QUE</a:t>
            </a:r>
            <a:r>
              <a:rPr lang="pt-BR" spc="-110" dirty="0"/>
              <a:t> </a:t>
            </a:r>
            <a:r>
              <a:rPr lang="pt-BR" spc="-245" dirty="0"/>
              <a:t>É</a:t>
            </a:r>
            <a:r>
              <a:rPr lang="pt-BR" spc="-110" dirty="0"/>
              <a:t> </a:t>
            </a:r>
            <a:r>
              <a:rPr lang="pt-BR" spc="-245" dirty="0"/>
              <a:t>SPLIT</a:t>
            </a:r>
            <a:r>
              <a:rPr lang="pt-BR" spc="-110" dirty="0"/>
              <a:t> </a:t>
            </a:r>
            <a:r>
              <a:rPr lang="pt-BR" spc="-365" dirty="0"/>
              <a:t>PAYMENT?</a:t>
            </a:r>
            <a:endParaRPr lang="pt-BR" dirty="0"/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9C20FE1D-08C9-C09B-B04B-904781AEDEBD}"/>
              </a:ext>
            </a:extLst>
          </p:cNvPr>
          <p:cNvSpPr txBox="1"/>
          <p:nvPr/>
        </p:nvSpPr>
        <p:spPr>
          <a:xfrm>
            <a:off x="2109342" y="1583657"/>
            <a:ext cx="12105422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0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Entenda</a:t>
            </a:r>
            <a:r>
              <a:rPr sz="4000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4000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sz="4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4000" spc="-1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mecanismo</a:t>
            </a:r>
            <a:r>
              <a:rPr sz="4000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4000" spc="-1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4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4000" spc="-1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pagamento</a:t>
            </a:r>
            <a:r>
              <a:rPr sz="4000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4000" spc="-9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dividido</a:t>
            </a:r>
            <a:endParaRPr sz="4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44" name="object 21">
            <a:extLst>
              <a:ext uri="{FF2B5EF4-FFF2-40B4-BE49-F238E27FC236}">
                <a16:creationId xmlns:a16="http://schemas.microsoft.com/office/drawing/2014/main" id="{ECD71D50-7235-232C-9E9A-9DC7F202053F}"/>
              </a:ext>
            </a:extLst>
          </p:cNvPr>
          <p:cNvSpPr/>
          <p:nvPr/>
        </p:nvSpPr>
        <p:spPr>
          <a:xfrm>
            <a:off x="4718185" y="5367032"/>
            <a:ext cx="722340" cy="914776"/>
          </a:xfrm>
          <a:custGeom>
            <a:avLst/>
            <a:gdLst/>
            <a:ahLst/>
            <a:cxnLst/>
            <a:rect l="l" t="t" r="r" b="b"/>
            <a:pathLst>
              <a:path w="300355" h="342900">
                <a:moveTo>
                  <a:pt x="155647" y="171449"/>
                </a:moveTo>
                <a:lnTo>
                  <a:pt x="144389" y="171449"/>
                </a:lnTo>
                <a:lnTo>
                  <a:pt x="138815" y="170900"/>
                </a:lnTo>
                <a:lnTo>
                  <a:pt x="97712" y="153875"/>
                </a:lnTo>
                <a:lnTo>
                  <a:pt x="72973" y="123730"/>
                </a:lnTo>
                <a:lnTo>
                  <a:pt x="64293" y="91353"/>
                </a:lnTo>
                <a:lnTo>
                  <a:pt x="64293" y="80096"/>
                </a:lnTo>
                <a:lnTo>
                  <a:pt x="75613" y="42778"/>
                </a:lnTo>
                <a:lnTo>
                  <a:pt x="107072" y="11320"/>
                </a:lnTo>
                <a:lnTo>
                  <a:pt x="144389" y="0"/>
                </a:lnTo>
                <a:lnTo>
                  <a:pt x="155647" y="0"/>
                </a:lnTo>
                <a:lnTo>
                  <a:pt x="192964" y="11320"/>
                </a:lnTo>
                <a:lnTo>
                  <a:pt x="224423" y="42778"/>
                </a:lnTo>
                <a:lnTo>
                  <a:pt x="235743" y="80096"/>
                </a:lnTo>
                <a:lnTo>
                  <a:pt x="235743" y="91353"/>
                </a:lnTo>
                <a:lnTo>
                  <a:pt x="224423" y="128671"/>
                </a:lnTo>
                <a:lnTo>
                  <a:pt x="192964" y="160129"/>
                </a:lnTo>
                <a:lnTo>
                  <a:pt x="155647" y="171449"/>
                </a:lnTo>
                <a:close/>
              </a:path>
              <a:path w="300355" h="342900">
                <a:moveTo>
                  <a:pt x="182299" y="323544"/>
                </a:moveTo>
                <a:lnTo>
                  <a:pt x="117737" y="323544"/>
                </a:lnTo>
                <a:lnTo>
                  <a:pt x="140039" y="240565"/>
                </a:lnTo>
                <a:lnTo>
                  <a:pt x="130797" y="225162"/>
                </a:lnTo>
                <a:lnTo>
                  <a:pt x="127609" y="219737"/>
                </a:lnTo>
                <a:lnTo>
                  <a:pt x="125466" y="216187"/>
                </a:lnTo>
                <a:lnTo>
                  <a:pt x="123401" y="212638"/>
                </a:lnTo>
                <a:lnTo>
                  <a:pt x="128520" y="203596"/>
                </a:lnTo>
                <a:lnTo>
                  <a:pt x="171583" y="203596"/>
                </a:lnTo>
                <a:lnTo>
                  <a:pt x="176740" y="212638"/>
                </a:lnTo>
                <a:lnTo>
                  <a:pt x="159997" y="240565"/>
                </a:lnTo>
                <a:lnTo>
                  <a:pt x="182299" y="323544"/>
                </a:lnTo>
                <a:close/>
              </a:path>
              <a:path w="300355" h="342900">
                <a:moveTo>
                  <a:pt x="279476" y="342899"/>
                </a:moveTo>
                <a:lnTo>
                  <a:pt x="20560" y="342899"/>
                </a:lnTo>
                <a:lnTo>
                  <a:pt x="12559" y="341279"/>
                </a:lnTo>
                <a:lnTo>
                  <a:pt x="6018" y="336864"/>
                </a:lnTo>
                <a:lnTo>
                  <a:pt x="1615" y="330326"/>
                </a:lnTo>
                <a:lnTo>
                  <a:pt x="0" y="322339"/>
                </a:lnTo>
                <a:lnTo>
                  <a:pt x="6163" y="286289"/>
                </a:lnTo>
                <a:lnTo>
                  <a:pt x="23239" y="255400"/>
                </a:lnTo>
                <a:lnTo>
                  <a:pt x="49105" y="231794"/>
                </a:lnTo>
                <a:lnTo>
                  <a:pt x="81639" y="217594"/>
                </a:lnTo>
                <a:lnTo>
                  <a:pt x="87064" y="216187"/>
                </a:lnTo>
                <a:lnTo>
                  <a:pt x="92288" y="219737"/>
                </a:lnTo>
                <a:lnTo>
                  <a:pt x="117737" y="323544"/>
                </a:lnTo>
                <a:lnTo>
                  <a:pt x="299794" y="323544"/>
                </a:lnTo>
                <a:lnTo>
                  <a:pt x="298425" y="330326"/>
                </a:lnTo>
                <a:lnTo>
                  <a:pt x="294026" y="336864"/>
                </a:lnTo>
                <a:lnTo>
                  <a:pt x="287492" y="341279"/>
                </a:lnTo>
                <a:lnTo>
                  <a:pt x="279476" y="342899"/>
                </a:lnTo>
                <a:close/>
              </a:path>
              <a:path w="300355" h="342900">
                <a:moveTo>
                  <a:pt x="299794" y="323544"/>
                </a:moveTo>
                <a:lnTo>
                  <a:pt x="182299" y="323544"/>
                </a:lnTo>
                <a:lnTo>
                  <a:pt x="206409" y="225162"/>
                </a:lnTo>
                <a:lnTo>
                  <a:pt x="207847" y="219737"/>
                </a:lnTo>
                <a:lnTo>
                  <a:pt x="213071" y="216187"/>
                </a:lnTo>
                <a:lnTo>
                  <a:pt x="212701" y="216187"/>
                </a:lnTo>
                <a:lnTo>
                  <a:pt x="250931" y="231794"/>
                </a:lnTo>
                <a:lnTo>
                  <a:pt x="293873" y="286289"/>
                </a:lnTo>
                <a:lnTo>
                  <a:pt x="300037" y="322339"/>
                </a:lnTo>
                <a:lnTo>
                  <a:pt x="299794" y="3235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45" name="object 22">
            <a:extLst>
              <a:ext uri="{FF2B5EF4-FFF2-40B4-BE49-F238E27FC236}">
                <a16:creationId xmlns:a16="http://schemas.microsoft.com/office/drawing/2014/main" id="{6841BE47-70A8-8957-4908-02B549C2337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4357" y="5707589"/>
            <a:ext cx="484379" cy="465010"/>
          </a:xfrm>
          <a:prstGeom prst="rect">
            <a:avLst/>
          </a:prstGeom>
        </p:spPr>
      </p:pic>
      <p:sp>
        <p:nvSpPr>
          <p:cNvPr id="47" name="object 24">
            <a:extLst>
              <a:ext uri="{FF2B5EF4-FFF2-40B4-BE49-F238E27FC236}">
                <a16:creationId xmlns:a16="http://schemas.microsoft.com/office/drawing/2014/main" id="{2BA71CD3-28CF-43D5-EA2D-9CF97E963F5C}"/>
              </a:ext>
            </a:extLst>
          </p:cNvPr>
          <p:cNvSpPr/>
          <p:nvPr/>
        </p:nvSpPr>
        <p:spPr>
          <a:xfrm>
            <a:off x="7641064" y="5544537"/>
            <a:ext cx="916288" cy="791111"/>
          </a:xfrm>
          <a:custGeom>
            <a:avLst/>
            <a:gdLst/>
            <a:ahLst/>
            <a:cxnLst/>
            <a:rect l="l" t="t" r="r" b="b"/>
            <a:pathLst>
              <a:path w="381000" h="296544">
                <a:moveTo>
                  <a:pt x="380999" y="63499"/>
                </a:moveTo>
                <a:lnTo>
                  <a:pt x="0" y="63499"/>
                </a:lnTo>
                <a:lnTo>
                  <a:pt x="0" y="42333"/>
                </a:lnTo>
                <a:lnTo>
                  <a:pt x="3331" y="25868"/>
                </a:lnTo>
                <a:lnTo>
                  <a:pt x="12410" y="12410"/>
                </a:lnTo>
                <a:lnTo>
                  <a:pt x="25868" y="3331"/>
                </a:lnTo>
                <a:lnTo>
                  <a:pt x="42333" y="0"/>
                </a:lnTo>
                <a:lnTo>
                  <a:pt x="338666" y="0"/>
                </a:lnTo>
                <a:lnTo>
                  <a:pt x="355131" y="3331"/>
                </a:lnTo>
                <a:lnTo>
                  <a:pt x="368589" y="12410"/>
                </a:lnTo>
                <a:lnTo>
                  <a:pt x="377668" y="25868"/>
                </a:lnTo>
                <a:lnTo>
                  <a:pt x="380999" y="42333"/>
                </a:lnTo>
                <a:lnTo>
                  <a:pt x="380999" y="63499"/>
                </a:lnTo>
                <a:close/>
              </a:path>
              <a:path w="381000" h="296544">
                <a:moveTo>
                  <a:pt x="338666" y="296333"/>
                </a:moveTo>
                <a:lnTo>
                  <a:pt x="42333" y="296333"/>
                </a:lnTo>
                <a:lnTo>
                  <a:pt x="25868" y="293002"/>
                </a:lnTo>
                <a:lnTo>
                  <a:pt x="12410" y="283922"/>
                </a:lnTo>
                <a:lnTo>
                  <a:pt x="3331" y="270465"/>
                </a:lnTo>
                <a:lnTo>
                  <a:pt x="0" y="253999"/>
                </a:lnTo>
                <a:lnTo>
                  <a:pt x="0" y="126999"/>
                </a:lnTo>
                <a:lnTo>
                  <a:pt x="380999" y="126999"/>
                </a:lnTo>
                <a:lnTo>
                  <a:pt x="380999" y="211666"/>
                </a:lnTo>
                <a:lnTo>
                  <a:pt x="68262" y="211666"/>
                </a:lnTo>
                <a:lnTo>
                  <a:pt x="63499" y="216429"/>
                </a:lnTo>
                <a:lnTo>
                  <a:pt x="63499" y="228070"/>
                </a:lnTo>
                <a:lnTo>
                  <a:pt x="68262" y="232833"/>
                </a:lnTo>
                <a:lnTo>
                  <a:pt x="380999" y="232833"/>
                </a:lnTo>
                <a:lnTo>
                  <a:pt x="380999" y="253999"/>
                </a:lnTo>
                <a:lnTo>
                  <a:pt x="377668" y="270465"/>
                </a:lnTo>
                <a:lnTo>
                  <a:pt x="368589" y="283922"/>
                </a:lnTo>
                <a:lnTo>
                  <a:pt x="355131" y="293002"/>
                </a:lnTo>
                <a:lnTo>
                  <a:pt x="338666" y="296333"/>
                </a:lnTo>
                <a:close/>
              </a:path>
              <a:path w="381000" h="296544">
                <a:moveTo>
                  <a:pt x="152929" y="232833"/>
                </a:moveTo>
                <a:lnTo>
                  <a:pt x="122237" y="232833"/>
                </a:lnTo>
                <a:lnTo>
                  <a:pt x="126999" y="228070"/>
                </a:lnTo>
                <a:lnTo>
                  <a:pt x="126999" y="216429"/>
                </a:lnTo>
                <a:lnTo>
                  <a:pt x="122237" y="211666"/>
                </a:lnTo>
                <a:lnTo>
                  <a:pt x="152929" y="211666"/>
                </a:lnTo>
                <a:lnTo>
                  <a:pt x="148166" y="216429"/>
                </a:lnTo>
                <a:lnTo>
                  <a:pt x="148166" y="228070"/>
                </a:lnTo>
                <a:lnTo>
                  <a:pt x="152929" y="232833"/>
                </a:lnTo>
                <a:close/>
              </a:path>
              <a:path w="381000" h="296544">
                <a:moveTo>
                  <a:pt x="380999" y="232833"/>
                </a:moveTo>
                <a:lnTo>
                  <a:pt x="249237" y="232833"/>
                </a:lnTo>
                <a:lnTo>
                  <a:pt x="253999" y="228070"/>
                </a:lnTo>
                <a:lnTo>
                  <a:pt x="253999" y="216429"/>
                </a:lnTo>
                <a:lnTo>
                  <a:pt x="249237" y="211666"/>
                </a:lnTo>
                <a:lnTo>
                  <a:pt x="380999" y="211666"/>
                </a:lnTo>
                <a:lnTo>
                  <a:pt x="380999" y="232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48" name="object 25">
            <a:extLst>
              <a:ext uri="{FF2B5EF4-FFF2-40B4-BE49-F238E27FC236}">
                <a16:creationId xmlns:a16="http://schemas.microsoft.com/office/drawing/2014/main" id="{5AB1655A-3C23-97A9-B3E3-C41522C2C21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67313" y="5750049"/>
            <a:ext cx="484379" cy="465010"/>
          </a:xfrm>
          <a:prstGeom prst="rect">
            <a:avLst/>
          </a:prstGeom>
        </p:spPr>
      </p:pic>
      <p:sp>
        <p:nvSpPr>
          <p:cNvPr id="50" name="object 27">
            <a:extLst>
              <a:ext uri="{FF2B5EF4-FFF2-40B4-BE49-F238E27FC236}">
                <a16:creationId xmlns:a16="http://schemas.microsoft.com/office/drawing/2014/main" id="{6FD80B0E-3ECA-9751-68E2-83C27B191FE6}"/>
              </a:ext>
            </a:extLst>
          </p:cNvPr>
          <p:cNvSpPr/>
          <p:nvPr/>
        </p:nvSpPr>
        <p:spPr>
          <a:xfrm>
            <a:off x="10439810" y="5544537"/>
            <a:ext cx="826186" cy="801276"/>
          </a:xfrm>
          <a:custGeom>
            <a:avLst/>
            <a:gdLst/>
            <a:ahLst/>
            <a:cxnLst/>
            <a:rect l="l" t="t" r="r" b="b"/>
            <a:pathLst>
              <a:path w="343535" h="300355">
                <a:moveTo>
                  <a:pt x="190202" y="132077"/>
                </a:moveTo>
                <a:lnTo>
                  <a:pt x="163413" y="96380"/>
                </a:lnTo>
                <a:lnTo>
                  <a:pt x="184308" y="68520"/>
                </a:lnTo>
                <a:lnTo>
                  <a:pt x="194615" y="57664"/>
                </a:lnTo>
                <a:lnTo>
                  <a:pt x="206987" y="49583"/>
                </a:lnTo>
                <a:lnTo>
                  <a:pt x="221037" y="44484"/>
                </a:lnTo>
                <a:lnTo>
                  <a:pt x="221370" y="44484"/>
                </a:lnTo>
                <a:lnTo>
                  <a:pt x="235743" y="42802"/>
                </a:lnTo>
                <a:lnTo>
                  <a:pt x="257174" y="42802"/>
                </a:lnTo>
                <a:lnTo>
                  <a:pt x="257174" y="12732"/>
                </a:lnTo>
                <a:lnTo>
                  <a:pt x="262398" y="4896"/>
                </a:lnTo>
                <a:lnTo>
                  <a:pt x="270435" y="1547"/>
                </a:lnTo>
                <a:lnTo>
                  <a:pt x="276611" y="0"/>
                </a:lnTo>
                <a:lnTo>
                  <a:pt x="282825" y="317"/>
                </a:lnTo>
                <a:lnTo>
                  <a:pt x="288687" y="2404"/>
                </a:lnTo>
                <a:lnTo>
                  <a:pt x="293809" y="6168"/>
                </a:lnTo>
                <a:lnTo>
                  <a:pt x="340689" y="53049"/>
                </a:lnTo>
                <a:lnTo>
                  <a:pt x="342966" y="58474"/>
                </a:lnTo>
                <a:lnTo>
                  <a:pt x="342966" y="69859"/>
                </a:lnTo>
                <a:lnTo>
                  <a:pt x="340689" y="75284"/>
                </a:lnTo>
                <a:lnTo>
                  <a:pt x="330309" y="85665"/>
                </a:lnTo>
                <a:lnTo>
                  <a:pt x="228979" y="85665"/>
                </a:lnTo>
                <a:lnTo>
                  <a:pt x="222617" y="88813"/>
                </a:lnTo>
                <a:lnTo>
                  <a:pt x="218598" y="94237"/>
                </a:lnTo>
                <a:lnTo>
                  <a:pt x="190202" y="132077"/>
                </a:lnTo>
                <a:close/>
              </a:path>
              <a:path w="343535" h="300355">
                <a:moveTo>
                  <a:pt x="276544" y="299927"/>
                </a:moveTo>
                <a:lnTo>
                  <a:pt x="270368" y="298370"/>
                </a:lnTo>
                <a:lnTo>
                  <a:pt x="262331" y="295021"/>
                </a:lnTo>
                <a:lnTo>
                  <a:pt x="257108" y="287253"/>
                </a:lnTo>
                <a:lnTo>
                  <a:pt x="257108" y="257115"/>
                </a:lnTo>
                <a:lnTo>
                  <a:pt x="235743" y="257115"/>
                </a:lnTo>
                <a:lnTo>
                  <a:pt x="194615" y="242253"/>
                </a:lnTo>
                <a:lnTo>
                  <a:pt x="81438" y="94237"/>
                </a:lnTo>
                <a:lnTo>
                  <a:pt x="77420" y="88813"/>
                </a:lnTo>
                <a:lnTo>
                  <a:pt x="71057" y="85665"/>
                </a:lnTo>
                <a:lnTo>
                  <a:pt x="21431" y="85665"/>
                </a:lnTo>
                <a:lnTo>
                  <a:pt x="13081" y="83983"/>
                </a:lnTo>
                <a:lnTo>
                  <a:pt x="6270" y="79395"/>
                </a:lnTo>
                <a:lnTo>
                  <a:pt x="1681" y="72583"/>
                </a:lnTo>
                <a:lnTo>
                  <a:pt x="0" y="64234"/>
                </a:lnTo>
                <a:lnTo>
                  <a:pt x="1681" y="55884"/>
                </a:lnTo>
                <a:lnTo>
                  <a:pt x="6270" y="49073"/>
                </a:lnTo>
                <a:lnTo>
                  <a:pt x="13081" y="44484"/>
                </a:lnTo>
                <a:lnTo>
                  <a:pt x="21431" y="42802"/>
                </a:lnTo>
                <a:lnTo>
                  <a:pt x="64293" y="42802"/>
                </a:lnTo>
                <a:lnTo>
                  <a:pt x="78666" y="44484"/>
                </a:lnTo>
                <a:lnTo>
                  <a:pt x="78999" y="44484"/>
                </a:lnTo>
                <a:lnTo>
                  <a:pt x="115728" y="68520"/>
                </a:lnTo>
                <a:lnTo>
                  <a:pt x="218598" y="205680"/>
                </a:lnTo>
                <a:lnTo>
                  <a:pt x="222617" y="211105"/>
                </a:lnTo>
                <a:lnTo>
                  <a:pt x="228979" y="214252"/>
                </a:lnTo>
                <a:lnTo>
                  <a:pt x="330443" y="214252"/>
                </a:lnTo>
                <a:lnTo>
                  <a:pt x="340689" y="224499"/>
                </a:lnTo>
                <a:lnTo>
                  <a:pt x="342966" y="229924"/>
                </a:lnTo>
                <a:lnTo>
                  <a:pt x="342966" y="241309"/>
                </a:lnTo>
                <a:lnTo>
                  <a:pt x="340689" y="246734"/>
                </a:lnTo>
                <a:lnTo>
                  <a:pt x="293809" y="293615"/>
                </a:lnTo>
                <a:lnTo>
                  <a:pt x="293742" y="293749"/>
                </a:lnTo>
                <a:lnTo>
                  <a:pt x="288620" y="297541"/>
                </a:lnTo>
                <a:lnTo>
                  <a:pt x="282758" y="299626"/>
                </a:lnTo>
                <a:lnTo>
                  <a:pt x="276544" y="299927"/>
                </a:lnTo>
                <a:close/>
              </a:path>
              <a:path w="343535" h="300355">
                <a:moveTo>
                  <a:pt x="276611" y="128343"/>
                </a:moveTo>
                <a:lnTo>
                  <a:pt x="270435" y="126786"/>
                </a:lnTo>
                <a:lnTo>
                  <a:pt x="262398" y="123437"/>
                </a:lnTo>
                <a:lnTo>
                  <a:pt x="257174" y="115669"/>
                </a:lnTo>
                <a:lnTo>
                  <a:pt x="257174" y="85665"/>
                </a:lnTo>
                <a:lnTo>
                  <a:pt x="330309" y="85665"/>
                </a:lnTo>
                <a:lnTo>
                  <a:pt x="293809" y="122165"/>
                </a:lnTo>
                <a:lnTo>
                  <a:pt x="288687" y="125957"/>
                </a:lnTo>
                <a:lnTo>
                  <a:pt x="282825" y="128042"/>
                </a:lnTo>
                <a:lnTo>
                  <a:pt x="276611" y="128343"/>
                </a:lnTo>
                <a:close/>
              </a:path>
              <a:path w="343535" h="300355">
                <a:moveTo>
                  <a:pt x="64293" y="257115"/>
                </a:moveTo>
                <a:lnTo>
                  <a:pt x="21431" y="257115"/>
                </a:lnTo>
                <a:lnTo>
                  <a:pt x="12795" y="255376"/>
                </a:lnTo>
                <a:lnTo>
                  <a:pt x="12996" y="255376"/>
                </a:lnTo>
                <a:lnTo>
                  <a:pt x="6270" y="250845"/>
                </a:lnTo>
                <a:lnTo>
                  <a:pt x="1681" y="244033"/>
                </a:lnTo>
                <a:lnTo>
                  <a:pt x="0" y="235684"/>
                </a:lnTo>
                <a:lnTo>
                  <a:pt x="1681" y="227334"/>
                </a:lnTo>
                <a:lnTo>
                  <a:pt x="6270" y="220523"/>
                </a:lnTo>
                <a:lnTo>
                  <a:pt x="13081" y="215934"/>
                </a:lnTo>
                <a:lnTo>
                  <a:pt x="21431" y="214252"/>
                </a:lnTo>
                <a:lnTo>
                  <a:pt x="71057" y="214252"/>
                </a:lnTo>
                <a:lnTo>
                  <a:pt x="77420" y="211105"/>
                </a:lnTo>
                <a:lnTo>
                  <a:pt x="81438" y="205680"/>
                </a:lnTo>
                <a:lnTo>
                  <a:pt x="109835" y="167840"/>
                </a:lnTo>
                <a:lnTo>
                  <a:pt x="136624" y="203537"/>
                </a:lnTo>
                <a:lnTo>
                  <a:pt x="115728" y="231397"/>
                </a:lnTo>
                <a:lnTo>
                  <a:pt x="105422" y="242253"/>
                </a:lnTo>
                <a:lnTo>
                  <a:pt x="93050" y="250334"/>
                </a:lnTo>
                <a:lnTo>
                  <a:pt x="79158" y="255376"/>
                </a:lnTo>
                <a:lnTo>
                  <a:pt x="64293" y="257115"/>
                </a:lnTo>
                <a:close/>
              </a:path>
              <a:path w="343535" h="300355">
                <a:moveTo>
                  <a:pt x="330443" y="214252"/>
                </a:moveTo>
                <a:lnTo>
                  <a:pt x="257174" y="214252"/>
                </a:lnTo>
                <a:lnTo>
                  <a:pt x="257174" y="184182"/>
                </a:lnTo>
                <a:lnTo>
                  <a:pt x="262398" y="176346"/>
                </a:lnTo>
                <a:lnTo>
                  <a:pt x="270435" y="172997"/>
                </a:lnTo>
                <a:lnTo>
                  <a:pt x="276611" y="171449"/>
                </a:lnTo>
                <a:lnTo>
                  <a:pt x="282825" y="171767"/>
                </a:lnTo>
                <a:lnTo>
                  <a:pt x="288687" y="173854"/>
                </a:lnTo>
                <a:lnTo>
                  <a:pt x="293809" y="177618"/>
                </a:lnTo>
                <a:lnTo>
                  <a:pt x="330443" y="2142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51" name="object 28">
            <a:extLst>
              <a:ext uri="{FF2B5EF4-FFF2-40B4-BE49-F238E27FC236}">
                <a16:creationId xmlns:a16="http://schemas.microsoft.com/office/drawing/2014/main" id="{23705B92-0C4E-8134-BF28-3F2D921D3D2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19267735">
            <a:off x="12451066" y="4814990"/>
            <a:ext cx="881370" cy="563730"/>
          </a:xfrm>
          <a:prstGeom prst="rect">
            <a:avLst/>
          </a:prstGeom>
        </p:spPr>
      </p:pic>
      <p:pic>
        <p:nvPicPr>
          <p:cNvPr id="53" name="object 30">
            <a:extLst>
              <a:ext uri="{FF2B5EF4-FFF2-40B4-BE49-F238E27FC236}">
                <a16:creationId xmlns:a16="http://schemas.microsoft.com/office/drawing/2014/main" id="{B298B1E4-BFFE-7976-2AAE-E328ED8C603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76968" y="3086374"/>
            <a:ext cx="616472" cy="854716"/>
          </a:xfrm>
          <a:prstGeom prst="rect">
            <a:avLst/>
          </a:prstGeom>
        </p:spPr>
      </p:pic>
      <p:sp>
        <p:nvSpPr>
          <p:cNvPr id="54" name="object 31">
            <a:extLst>
              <a:ext uri="{FF2B5EF4-FFF2-40B4-BE49-F238E27FC236}">
                <a16:creationId xmlns:a16="http://schemas.microsoft.com/office/drawing/2014/main" id="{9B875032-2940-625D-CA33-317B8CAE9E91}"/>
              </a:ext>
            </a:extLst>
          </p:cNvPr>
          <p:cNvSpPr txBox="1"/>
          <p:nvPr/>
        </p:nvSpPr>
        <p:spPr>
          <a:xfrm>
            <a:off x="4693092" y="7215341"/>
            <a:ext cx="1159236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914400" hangingPunct="1">
              <a:lnSpc>
                <a:spcPct val="100000"/>
              </a:lnSpc>
              <a:spcBef>
                <a:spcPts val="95"/>
              </a:spcBef>
            </a:pP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Cliente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55" name="object 32">
            <a:extLst>
              <a:ext uri="{FF2B5EF4-FFF2-40B4-BE49-F238E27FC236}">
                <a16:creationId xmlns:a16="http://schemas.microsoft.com/office/drawing/2014/main" id="{2A9C0205-B096-CD52-47B5-387E182B5B2F}"/>
              </a:ext>
            </a:extLst>
          </p:cNvPr>
          <p:cNvSpPr txBox="1"/>
          <p:nvPr/>
        </p:nvSpPr>
        <p:spPr>
          <a:xfrm>
            <a:off x="7413230" y="7252229"/>
            <a:ext cx="1417017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914400" hangingPunct="1">
              <a:lnSpc>
                <a:spcPct val="100000"/>
              </a:lnSpc>
              <a:spcBef>
                <a:spcPts val="95"/>
              </a:spcBef>
            </a:pPr>
            <a:r>
              <a:rPr sz="2000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Pagamento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56" name="object 33">
            <a:extLst>
              <a:ext uri="{FF2B5EF4-FFF2-40B4-BE49-F238E27FC236}">
                <a16:creationId xmlns:a16="http://schemas.microsoft.com/office/drawing/2014/main" id="{72387F5F-97D9-FC1B-78D9-DD3328C1CB18}"/>
              </a:ext>
            </a:extLst>
          </p:cNvPr>
          <p:cNvSpPr txBox="1"/>
          <p:nvPr/>
        </p:nvSpPr>
        <p:spPr>
          <a:xfrm>
            <a:off x="10258764" y="7215341"/>
            <a:ext cx="150749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 defTabSz="914400" hangingPunct="1">
              <a:lnSpc>
                <a:spcPct val="100000"/>
              </a:lnSpc>
              <a:spcBef>
                <a:spcPts val="95"/>
              </a:spcBef>
            </a:pPr>
            <a:r>
              <a:rPr sz="2000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Divisão</a:t>
            </a:r>
            <a:r>
              <a:rPr sz="2000" spc="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Automática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grpSp>
        <p:nvGrpSpPr>
          <p:cNvPr id="197" name="Agrupar 196">
            <a:extLst>
              <a:ext uri="{FF2B5EF4-FFF2-40B4-BE49-F238E27FC236}">
                <a16:creationId xmlns:a16="http://schemas.microsoft.com/office/drawing/2014/main" id="{E8DB0222-2E99-AA12-CA55-EBA2A4E0EA7E}"/>
              </a:ext>
            </a:extLst>
          </p:cNvPr>
          <p:cNvGrpSpPr/>
          <p:nvPr/>
        </p:nvGrpSpPr>
        <p:grpSpPr>
          <a:xfrm>
            <a:off x="14007440" y="4649680"/>
            <a:ext cx="2072640" cy="601366"/>
            <a:chOff x="13529458" y="6540826"/>
            <a:chExt cx="2072640" cy="601366"/>
          </a:xfrm>
        </p:grpSpPr>
        <p:sp>
          <p:nvSpPr>
            <p:cNvPr id="57" name="object 34">
              <a:extLst>
                <a:ext uri="{FF2B5EF4-FFF2-40B4-BE49-F238E27FC236}">
                  <a16:creationId xmlns:a16="http://schemas.microsoft.com/office/drawing/2014/main" id="{D903FEEC-8ADF-1FF8-CF97-FC19A732D2BF}"/>
                </a:ext>
              </a:extLst>
            </p:cNvPr>
            <p:cNvSpPr txBox="1"/>
            <p:nvPr/>
          </p:nvSpPr>
          <p:spPr>
            <a:xfrm>
              <a:off x="13960829" y="6540826"/>
              <a:ext cx="1209898" cy="31995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defTabSz="914400" hangingPunct="1">
                <a:lnSpc>
                  <a:spcPct val="100000"/>
                </a:lnSpc>
                <a:spcBef>
                  <a:spcPts val="95"/>
                </a:spcBef>
              </a:pPr>
              <a:r>
                <a:rPr sz="2000" spc="-95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Empresa</a:t>
              </a:r>
              <a:endParaRPr sz="20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endParaRPr>
            </a:p>
          </p:txBody>
        </p:sp>
        <p:sp>
          <p:nvSpPr>
            <p:cNvPr id="58" name="object 35">
              <a:extLst>
                <a:ext uri="{FF2B5EF4-FFF2-40B4-BE49-F238E27FC236}">
                  <a16:creationId xmlns:a16="http://schemas.microsoft.com/office/drawing/2014/main" id="{29696873-6522-DB7A-4BEA-0D430959B4B8}"/>
                </a:ext>
              </a:extLst>
            </p:cNvPr>
            <p:cNvSpPr txBox="1"/>
            <p:nvPr/>
          </p:nvSpPr>
          <p:spPr>
            <a:xfrm>
              <a:off x="13529458" y="6758112"/>
              <a:ext cx="2072640" cy="38408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indent="73660" defTabSz="914400" hangingPunct="1">
                <a:lnSpc>
                  <a:spcPct val="130400"/>
                </a:lnSpc>
                <a:spcBef>
                  <a:spcPts val="95"/>
                </a:spcBef>
              </a:pPr>
              <a:r>
                <a:rPr sz="2000" spc="-1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(Valor </a:t>
              </a:r>
              <a:r>
                <a:rPr sz="2000" spc="-6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Líquido)</a:t>
              </a:r>
              <a:endParaRPr sz="20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endParaRPr>
            </a:p>
          </p:txBody>
        </p:sp>
      </p:grpSp>
      <p:pic>
        <p:nvPicPr>
          <p:cNvPr id="61" name="object 38">
            <a:extLst>
              <a:ext uri="{FF2B5EF4-FFF2-40B4-BE49-F238E27FC236}">
                <a16:creationId xmlns:a16="http://schemas.microsoft.com/office/drawing/2014/main" id="{F262BAA5-D972-7692-02EE-25066215FD1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02162" y="6281808"/>
            <a:ext cx="674874" cy="603610"/>
          </a:xfrm>
          <a:prstGeom prst="rect">
            <a:avLst/>
          </a:prstGeom>
        </p:spPr>
      </p:pic>
      <p:sp>
        <p:nvSpPr>
          <p:cNvPr id="62" name="object 39">
            <a:extLst>
              <a:ext uri="{FF2B5EF4-FFF2-40B4-BE49-F238E27FC236}">
                <a16:creationId xmlns:a16="http://schemas.microsoft.com/office/drawing/2014/main" id="{57B84999-7A1B-8FED-73A5-07707FA719C8}"/>
              </a:ext>
            </a:extLst>
          </p:cNvPr>
          <p:cNvSpPr txBox="1"/>
          <p:nvPr/>
        </p:nvSpPr>
        <p:spPr>
          <a:xfrm>
            <a:off x="14247529" y="7619721"/>
            <a:ext cx="1507490" cy="73032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45720" algn="ctr" defTabSz="914400" hangingPunct="1">
              <a:lnSpc>
                <a:spcPct val="100000"/>
              </a:lnSpc>
              <a:spcBef>
                <a:spcPts val="495"/>
              </a:spcBef>
            </a:pP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Governo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algn="ctr" defTabSz="914400" hangingPunct="1">
              <a:lnSpc>
                <a:spcPct val="100000"/>
              </a:lnSpc>
              <a:spcBef>
                <a:spcPts val="380"/>
              </a:spcBef>
            </a:pP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(Impostos)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63" name="object 28">
            <a:extLst>
              <a:ext uri="{FF2B5EF4-FFF2-40B4-BE49-F238E27FC236}">
                <a16:creationId xmlns:a16="http://schemas.microsoft.com/office/drawing/2014/main" id="{8E47E726-AE90-0D6C-2614-B61A9EB542B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rot="2101560">
            <a:off x="12444775" y="5967879"/>
            <a:ext cx="877642" cy="468614"/>
          </a:xfrm>
          <a:prstGeom prst="rect">
            <a:avLst/>
          </a:prstGeom>
        </p:spPr>
      </p:pic>
      <p:sp>
        <p:nvSpPr>
          <p:cNvPr id="198" name="object 4">
            <a:extLst>
              <a:ext uri="{FF2B5EF4-FFF2-40B4-BE49-F238E27FC236}">
                <a16:creationId xmlns:a16="http://schemas.microsoft.com/office/drawing/2014/main" id="{8FFA0974-F1EF-4E73-0C0B-BA02D3003155}"/>
              </a:ext>
            </a:extLst>
          </p:cNvPr>
          <p:cNvSpPr/>
          <p:nvPr/>
        </p:nvSpPr>
        <p:spPr>
          <a:xfrm>
            <a:off x="854965" y="1916572"/>
            <a:ext cx="8238490" cy="4318635"/>
          </a:xfrm>
          <a:custGeom>
            <a:avLst/>
            <a:gdLst/>
            <a:ahLst/>
            <a:cxnLst/>
            <a:rect l="l" t="t" r="r" b="b"/>
            <a:pathLst>
              <a:path w="8238490" h="4318635">
                <a:moveTo>
                  <a:pt x="923556" y="3452914"/>
                </a:moveTo>
                <a:lnTo>
                  <a:pt x="903414" y="3412071"/>
                </a:lnTo>
                <a:lnTo>
                  <a:pt x="675157" y="3278962"/>
                </a:lnTo>
                <a:lnTo>
                  <a:pt x="641477" y="3271164"/>
                </a:lnTo>
                <a:lnTo>
                  <a:pt x="624586" y="3274784"/>
                </a:lnTo>
                <a:lnTo>
                  <a:pt x="609117" y="3283369"/>
                </a:lnTo>
                <a:lnTo>
                  <a:pt x="596836" y="3296145"/>
                </a:lnTo>
                <a:lnTo>
                  <a:pt x="588949" y="3311575"/>
                </a:lnTo>
                <a:lnTo>
                  <a:pt x="585812" y="3328593"/>
                </a:lnTo>
                <a:lnTo>
                  <a:pt x="587794" y="3346094"/>
                </a:lnTo>
                <a:lnTo>
                  <a:pt x="618604" y="3461105"/>
                </a:lnTo>
                <a:lnTo>
                  <a:pt x="43586" y="3615182"/>
                </a:lnTo>
                <a:lnTo>
                  <a:pt x="22390" y="3625697"/>
                </a:lnTo>
                <a:lnTo>
                  <a:pt x="7543" y="3642741"/>
                </a:lnTo>
                <a:lnTo>
                  <a:pt x="3911" y="3653091"/>
                </a:lnTo>
                <a:lnTo>
                  <a:pt x="0" y="3664483"/>
                </a:lnTo>
                <a:lnTo>
                  <a:pt x="12" y="3664724"/>
                </a:lnTo>
                <a:lnTo>
                  <a:pt x="1485" y="3688092"/>
                </a:lnTo>
                <a:lnTo>
                  <a:pt x="12001" y="3709289"/>
                </a:lnTo>
                <a:lnTo>
                  <a:pt x="29210" y="3724262"/>
                </a:lnTo>
                <a:lnTo>
                  <a:pt x="50787" y="3731679"/>
                </a:lnTo>
                <a:lnTo>
                  <a:pt x="74396" y="3730180"/>
                </a:lnTo>
                <a:lnTo>
                  <a:pt x="649427" y="3576104"/>
                </a:lnTo>
                <a:lnTo>
                  <a:pt x="680148" y="3690747"/>
                </a:lnTo>
                <a:lnTo>
                  <a:pt x="687197" y="3706977"/>
                </a:lnTo>
                <a:lnTo>
                  <a:pt x="698423" y="3720134"/>
                </a:lnTo>
                <a:lnTo>
                  <a:pt x="712952" y="3729520"/>
                </a:lnTo>
                <a:lnTo>
                  <a:pt x="729970" y="3734409"/>
                </a:lnTo>
                <a:lnTo>
                  <a:pt x="747661" y="3734143"/>
                </a:lnTo>
                <a:lnTo>
                  <a:pt x="789368" y="3705199"/>
                </a:lnTo>
                <a:lnTo>
                  <a:pt x="915657" y="3486480"/>
                </a:lnTo>
                <a:lnTo>
                  <a:pt x="923150" y="3464509"/>
                </a:lnTo>
                <a:lnTo>
                  <a:pt x="923556" y="3452914"/>
                </a:lnTo>
                <a:close/>
              </a:path>
              <a:path w="8238490" h="4318635">
                <a:moveTo>
                  <a:pt x="973759" y="3859377"/>
                </a:moveTo>
                <a:lnTo>
                  <a:pt x="971880" y="3859492"/>
                </a:lnTo>
                <a:lnTo>
                  <a:pt x="971981" y="3859847"/>
                </a:lnTo>
                <a:lnTo>
                  <a:pt x="973759" y="3859377"/>
                </a:lnTo>
                <a:close/>
              </a:path>
              <a:path w="8238490" h="4318635">
                <a:moveTo>
                  <a:pt x="1046289" y="3925201"/>
                </a:moveTo>
                <a:lnTo>
                  <a:pt x="1046264" y="3924947"/>
                </a:lnTo>
                <a:lnTo>
                  <a:pt x="1044790" y="3901592"/>
                </a:lnTo>
                <a:lnTo>
                  <a:pt x="1034275" y="3880396"/>
                </a:lnTo>
                <a:lnTo>
                  <a:pt x="1017066" y="3865410"/>
                </a:lnTo>
                <a:lnTo>
                  <a:pt x="995489" y="3858006"/>
                </a:lnTo>
                <a:lnTo>
                  <a:pt x="973759" y="3859377"/>
                </a:lnTo>
                <a:lnTo>
                  <a:pt x="396951" y="4013924"/>
                </a:lnTo>
                <a:lnTo>
                  <a:pt x="366141" y="3898925"/>
                </a:lnTo>
                <a:lnTo>
                  <a:pt x="359079" y="3882694"/>
                </a:lnTo>
                <a:lnTo>
                  <a:pt x="347865" y="3869537"/>
                </a:lnTo>
                <a:lnTo>
                  <a:pt x="333324" y="3860152"/>
                </a:lnTo>
                <a:lnTo>
                  <a:pt x="316306" y="3855262"/>
                </a:lnTo>
                <a:lnTo>
                  <a:pt x="298615" y="3855529"/>
                </a:lnTo>
                <a:lnTo>
                  <a:pt x="256908" y="3884472"/>
                </a:lnTo>
                <a:lnTo>
                  <a:pt x="130632" y="4103205"/>
                </a:lnTo>
                <a:lnTo>
                  <a:pt x="122720" y="4136771"/>
                </a:lnTo>
                <a:lnTo>
                  <a:pt x="124612" y="4148340"/>
                </a:lnTo>
                <a:lnTo>
                  <a:pt x="152273" y="4184332"/>
                </a:lnTo>
                <a:lnTo>
                  <a:pt x="371119" y="4310710"/>
                </a:lnTo>
                <a:lnTo>
                  <a:pt x="404799" y="4318508"/>
                </a:lnTo>
                <a:lnTo>
                  <a:pt x="421703" y="4314901"/>
                </a:lnTo>
                <a:lnTo>
                  <a:pt x="437159" y="4306303"/>
                </a:lnTo>
                <a:lnTo>
                  <a:pt x="449440" y="4293540"/>
                </a:lnTo>
                <a:lnTo>
                  <a:pt x="457339" y="4278096"/>
                </a:lnTo>
                <a:lnTo>
                  <a:pt x="460463" y="4261078"/>
                </a:lnTo>
                <a:lnTo>
                  <a:pt x="458482" y="4243578"/>
                </a:lnTo>
                <a:lnTo>
                  <a:pt x="427672" y="4128579"/>
                </a:lnTo>
                <a:lnTo>
                  <a:pt x="1002703" y="3974503"/>
                </a:lnTo>
                <a:lnTo>
                  <a:pt x="1023886" y="3963987"/>
                </a:lnTo>
                <a:lnTo>
                  <a:pt x="1038872" y="3946779"/>
                </a:lnTo>
                <a:lnTo>
                  <a:pt x="1046289" y="3925201"/>
                </a:lnTo>
                <a:close/>
              </a:path>
              <a:path w="8238490" h="4318635">
                <a:moveTo>
                  <a:pt x="8225955" y="476465"/>
                </a:moveTo>
                <a:lnTo>
                  <a:pt x="7876006" y="414769"/>
                </a:lnTo>
                <a:lnTo>
                  <a:pt x="7876006" y="658749"/>
                </a:lnTo>
                <a:lnTo>
                  <a:pt x="7872654" y="672592"/>
                </a:lnTo>
                <a:lnTo>
                  <a:pt x="7864234" y="684072"/>
                </a:lnTo>
                <a:lnTo>
                  <a:pt x="7852524" y="691121"/>
                </a:lnTo>
                <a:lnTo>
                  <a:pt x="7839024" y="693216"/>
                </a:lnTo>
                <a:lnTo>
                  <a:pt x="7825181" y="689838"/>
                </a:lnTo>
                <a:lnTo>
                  <a:pt x="7807782" y="682053"/>
                </a:lnTo>
                <a:lnTo>
                  <a:pt x="7790523" y="675259"/>
                </a:lnTo>
                <a:lnTo>
                  <a:pt x="7773454" y="669721"/>
                </a:lnTo>
                <a:lnTo>
                  <a:pt x="7756665" y="665746"/>
                </a:lnTo>
                <a:lnTo>
                  <a:pt x="7742568" y="663930"/>
                </a:lnTo>
                <a:lnTo>
                  <a:pt x="7728394" y="663765"/>
                </a:lnTo>
                <a:lnTo>
                  <a:pt x="7714856" y="665314"/>
                </a:lnTo>
                <a:lnTo>
                  <a:pt x="7682382" y="685419"/>
                </a:lnTo>
                <a:lnTo>
                  <a:pt x="7679868" y="693915"/>
                </a:lnTo>
                <a:lnTo>
                  <a:pt x="7679512" y="699592"/>
                </a:lnTo>
                <a:lnTo>
                  <a:pt x="7717256" y="735774"/>
                </a:lnTo>
                <a:lnTo>
                  <a:pt x="7751978" y="753999"/>
                </a:lnTo>
                <a:lnTo>
                  <a:pt x="7753045" y="754418"/>
                </a:lnTo>
                <a:lnTo>
                  <a:pt x="7771536" y="763866"/>
                </a:lnTo>
                <a:lnTo>
                  <a:pt x="7809852" y="786752"/>
                </a:lnTo>
                <a:lnTo>
                  <a:pt x="7843571" y="818375"/>
                </a:lnTo>
                <a:lnTo>
                  <a:pt x="7862875" y="864679"/>
                </a:lnTo>
                <a:lnTo>
                  <a:pt x="7862290" y="893368"/>
                </a:lnTo>
                <a:lnTo>
                  <a:pt x="7838668" y="945705"/>
                </a:lnTo>
                <a:lnTo>
                  <a:pt x="7795819" y="975944"/>
                </a:lnTo>
                <a:lnTo>
                  <a:pt x="7751953" y="985710"/>
                </a:lnTo>
                <a:lnTo>
                  <a:pt x="7737107" y="986231"/>
                </a:lnTo>
                <a:lnTo>
                  <a:pt x="7730477" y="1023823"/>
                </a:lnTo>
                <a:lnTo>
                  <a:pt x="7725296" y="1036993"/>
                </a:lnTo>
                <a:lnTo>
                  <a:pt x="7715758" y="1046848"/>
                </a:lnTo>
                <a:lnTo>
                  <a:pt x="7703248" y="1052423"/>
                </a:lnTo>
                <a:lnTo>
                  <a:pt x="7689101" y="1052791"/>
                </a:lnTo>
                <a:lnTo>
                  <a:pt x="7675931" y="1047610"/>
                </a:lnTo>
                <a:lnTo>
                  <a:pt x="7666075" y="1038085"/>
                </a:lnTo>
                <a:lnTo>
                  <a:pt x="7660487" y="1025563"/>
                </a:lnTo>
                <a:lnTo>
                  <a:pt x="7660119" y="1011415"/>
                </a:lnTo>
                <a:lnTo>
                  <a:pt x="7667028" y="972286"/>
                </a:lnTo>
                <a:lnTo>
                  <a:pt x="7649578" y="965060"/>
                </a:lnTo>
                <a:lnTo>
                  <a:pt x="7593851" y="936028"/>
                </a:lnTo>
                <a:lnTo>
                  <a:pt x="7571194" y="898855"/>
                </a:lnTo>
                <a:lnTo>
                  <a:pt x="7571283" y="898563"/>
                </a:lnTo>
                <a:lnTo>
                  <a:pt x="7575347" y="885393"/>
                </a:lnTo>
                <a:lnTo>
                  <a:pt x="7584440" y="874585"/>
                </a:lnTo>
                <a:lnTo>
                  <a:pt x="7596594" y="868248"/>
                </a:lnTo>
                <a:lnTo>
                  <a:pt x="7610195" y="866902"/>
                </a:lnTo>
                <a:lnTo>
                  <a:pt x="7623670" y="871016"/>
                </a:lnTo>
                <a:lnTo>
                  <a:pt x="7628864" y="873747"/>
                </a:lnTo>
                <a:lnTo>
                  <a:pt x="7638351" y="879043"/>
                </a:lnTo>
                <a:lnTo>
                  <a:pt x="7658557" y="889990"/>
                </a:lnTo>
                <a:lnTo>
                  <a:pt x="7695997" y="907034"/>
                </a:lnTo>
                <a:lnTo>
                  <a:pt x="7744015" y="914704"/>
                </a:lnTo>
                <a:lnTo>
                  <a:pt x="7757312" y="913142"/>
                </a:lnTo>
                <a:lnTo>
                  <a:pt x="7768945" y="909777"/>
                </a:lnTo>
                <a:lnTo>
                  <a:pt x="7777391" y="905383"/>
                </a:lnTo>
                <a:lnTo>
                  <a:pt x="7784008" y="899541"/>
                </a:lnTo>
                <a:lnTo>
                  <a:pt x="7784147" y="899312"/>
                </a:lnTo>
                <a:lnTo>
                  <a:pt x="7785125" y="897737"/>
                </a:lnTo>
                <a:lnTo>
                  <a:pt x="7788745" y="891882"/>
                </a:lnTo>
                <a:lnTo>
                  <a:pt x="7791526" y="882027"/>
                </a:lnTo>
                <a:lnTo>
                  <a:pt x="7791856" y="874788"/>
                </a:lnTo>
                <a:lnTo>
                  <a:pt x="7790205" y="867968"/>
                </a:lnTo>
                <a:lnTo>
                  <a:pt x="7754150" y="836015"/>
                </a:lnTo>
                <a:lnTo>
                  <a:pt x="7698460" y="806831"/>
                </a:lnTo>
                <a:lnTo>
                  <a:pt x="7679893" y="796632"/>
                </a:lnTo>
                <a:lnTo>
                  <a:pt x="7645159" y="772337"/>
                </a:lnTo>
                <a:lnTo>
                  <a:pt x="7615987" y="734441"/>
                </a:lnTo>
                <a:lnTo>
                  <a:pt x="7609014" y="709930"/>
                </a:lnTo>
                <a:lnTo>
                  <a:pt x="7609700" y="681532"/>
                </a:lnTo>
                <a:lnTo>
                  <a:pt x="7609776" y="681329"/>
                </a:lnTo>
                <a:lnTo>
                  <a:pt x="7618971" y="652729"/>
                </a:lnTo>
                <a:lnTo>
                  <a:pt x="7654811" y="613206"/>
                </a:lnTo>
                <a:lnTo>
                  <a:pt x="7691564" y="597357"/>
                </a:lnTo>
                <a:lnTo>
                  <a:pt x="7734084" y="591947"/>
                </a:lnTo>
                <a:lnTo>
                  <a:pt x="7740751" y="554126"/>
                </a:lnTo>
                <a:lnTo>
                  <a:pt x="7745933" y="540956"/>
                </a:lnTo>
                <a:lnTo>
                  <a:pt x="7755471" y="531101"/>
                </a:lnTo>
                <a:lnTo>
                  <a:pt x="7767980" y="525526"/>
                </a:lnTo>
                <a:lnTo>
                  <a:pt x="7782128" y="525157"/>
                </a:lnTo>
                <a:lnTo>
                  <a:pt x="7795298" y="530339"/>
                </a:lnTo>
                <a:lnTo>
                  <a:pt x="7805153" y="539864"/>
                </a:lnTo>
                <a:lnTo>
                  <a:pt x="7810741" y="552386"/>
                </a:lnTo>
                <a:lnTo>
                  <a:pt x="7811109" y="566534"/>
                </a:lnTo>
                <a:lnTo>
                  <a:pt x="7804404" y="604570"/>
                </a:lnTo>
                <a:lnTo>
                  <a:pt x="7817879" y="609257"/>
                </a:lnTo>
                <a:lnTo>
                  <a:pt x="7855407" y="625119"/>
                </a:lnTo>
                <a:lnTo>
                  <a:pt x="7876006" y="658749"/>
                </a:lnTo>
                <a:lnTo>
                  <a:pt x="7876006" y="414769"/>
                </a:lnTo>
                <a:lnTo>
                  <a:pt x="7557605" y="358622"/>
                </a:lnTo>
                <a:lnTo>
                  <a:pt x="7529004" y="331393"/>
                </a:lnTo>
                <a:lnTo>
                  <a:pt x="7528636" y="317246"/>
                </a:lnTo>
                <a:lnTo>
                  <a:pt x="7533818" y="304076"/>
                </a:lnTo>
                <a:lnTo>
                  <a:pt x="7543355" y="294220"/>
                </a:lnTo>
                <a:lnTo>
                  <a:pt x="7555865" y="288632"/>
                </a:lnTo>
                <a:lnTo>
                  <a:pt x="7570013" y="288264"/>
                </a:lnTo>
                <a:lnTo>
                  <a:pt x="7710716" y="313080"/>
                </a:lnTo>
                <a:lnTo>
                  <a:pt x="7739329" y="340309"/>
                </a:lnTo>
                <a:lnTo>
                  <a:pt x="7724978" y="377482"/>
                </a:lnTo>
                <a:lnTo>
                  <a:pt x="7698308" y="383425"/>
                </a:lnTo>
                <a:lnTo>
                  <a:pt x="7944548" y="426847"/>
                </a:lnTo>
                <a:lnTo>
                  <a:pt x="7918107" y="416496"/>
                </a:lnTo>
                <a:lnTo>
                  <a:pt x="7898409" y="397484"/>
                </a:lnTo>
                <a:lnTo>
                  <a:pt x="7887284" y="372478"/>
                </a:lnTo>
                <a:lnTo>
                  <a:pt x="7886598" y="344093"/>
                </a:lnTo>
                <a:lnTo>
                  <a:pt x="7899006" y="273735"/>
                </a:lnTo>
                <a:lnTo>
                  <a:pt x="7582421" y="217919"/>
                </a:lnTo>
                <a:lnTo>
                  <a:pt x="7569251" y="212725"/>
                </a:lnTo>
                <a:lnTo>
                  <a:pt x="7559395" y="203200"/>
                </a:lnTo>
                <a:lnTo>
                  <a:pt x="7553807" y="190677"/>
                </a:lnTo>
                <a:lnTo>
                  <a:pt x="7553452" y="176530"/>
                </a:lnTo>
                <a:lnTo>
                  <a:pt x="7558633" y="163372"/>
                </a:lnTo>
                <a:lnTo>
                  <a:pt x="7568158" y="153517"/>
                </a:lnTo>
                <a:lnTo>
                  <a:pt x="7580681" y="147929"/>
                </a:lnTo>
                <a:lnTo>
                  <a:pt x="7594828" y="147561"/>
                </a:lnTo>
                <a:lnTo>
                  <a:pt x="7735532" y="172377"/>
                </a:lnTo>
                <a:lnTo>
                  <a:pt x="7748702" y="177558"/>
                </a:lnTo>
                <a:lnTo>
                  <a:pt x="7758544" y="187083"/>
                </a:lnTo>
                <a:lnTo>
                  <a:pt x="7764132" y="199605"/>
                </a:lnTo>
                <a:lnTo>
                  <a:pt x="7764500" y="213753"/>
                </a:lnTo>
                <a:lnTo>
                  <a:pt x="7759319" y="226923"/>
                </a:lnTo>
                <a:lnTo>
                  <a:pt x="7749794" y="236766"/>
                </a:lnTo>
                <a:lnTo>
                  <a:pt x="7737272" y="242354"/>
                </a:lnTo>
                <a:lnTo>
                  <a:pt x="7723124" y="242722"/>
                </a:lnTo>
                <a:lnTo>
                  <a:pt x="7899006" y="273735"/>
                </a:lnTo>
                <a:lnTo>
                  <a:pt x="7911414" y="203390"/>
                </a:lnTo>
                <a:lnTo>
                  <a:pt x="7936217" y="62674"/>
                </a:lnTo>
                <a:lnTo>
                  <a:pt x="7584453" y="660"/>
                </a:lnTo>
                <a:lnTo>
                  <a:pt x="7538758" y="0"/>
                </a:lnTo>
                <a:lnTo>
                  <a:pt x="7496607" y="13182"/>
                </a:lnTo>
                <a:lnTo>
                  <a:pt x="7460767" y="38290"/>
                </a:lnTo>
                <a:lnTo>
                  <a:pt x="7433958" y="73380"/>
                </a:lnTo>
                <a:lnTo>
                  <a:pt x="7418946" y="116547"/>
                </a:lnTo>
                <a:lnTo>
                  <a:pt x="7270089" y="960780"/>
                </a:lnTo>
                <a:lnTo>
                  <a:pt x="7269429" y="1006475"/>
                </a:lnTo>
                <a:lnTo>
                  <a:pt x="7282612" y="1048626"/>
                </a:lnTo>
                <a:lnTo>
                  <a:pt x="7307720" y="1084465"/>
                </a:lnTo>
                <a:lnTo>
                  <a:pt x="7342810" y="1111275"/>
                </a:lnTo>
                <a:lnTo>
                  <a:pt x="7385977" y="1126286"/>
                </a:lnTo>
                <a:lnTo>
                  <a:pt x="7948790" y="1225524"/>
                </a:lnTo>
                <a:lnTo>
                  <a:pt x="7994497" y="1226185"/>
                </a:lnTo>
                <a:lnTo>
                  <a:pt x="8036636" y="1213002"/>
                </a:lnTo>
                <a:lnTo>
                  <a:pt x="8072488" y="1187894"/>
                </a:lnTo>
                <a:lnTo>
                  <a:pt x="8099298" y="1152804"/>
                </a:lnTo>
                <a:lnTo>
                  <a:pt x="8108366" y="1126718"/>
                </a:lnTo>
                <a:lnTo>
                  <a:pt x="8114309" y="1109637"/>
                </a:lnTo>
                <a:lnTo>
                  <a:pt x="8177225" y="752856"/>
                </a:lnTo>
                <a:lnTo>
                  <a:pt x="8204251" y="599579"/>
                </a:lnTo>
                <a:lnTo>
                  <a:pt x="8225955" y="476465"/>
                </a:lnTo>
                <a:close/>
              </a:path>
              <a:path w="8238490" h="4318635">
                <a:moveTo>
                  <a:pt x="8238363" y="406120"/>
                </a:moveTo>
                <a:lnTo>
                  <a:pt x="8006575" y="75082"/>
                </a:lnTo>
                <a:lnTo>
                  <a:pt x="7956956" y="356489"/>
                </a:lnTo>
                <a:lnTo>
                  <a:pt x="8238363" y="406120"/>
                </a:lnTo>
                <a:close/>
              </a:path>
            </a:pathLst>
          </a:custGeom>
          <a:solidFill>
            <a:srgbClr val="FFFFFF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Retângulo 198">
            <a:extLst>
              <a:ext uri="{FF2B5EF4-FFF2-40B4-BE49-F238E27FC236}">
                <a16:creationId xmlns:a16="http://schemas.microsoft.com/office/drawing/2014/main" id="{B3439643-64E6-45CF-F582-48474706D436}"/>
              </a:ext>
            </a:extLst>
          </p:cNvPr>
          <p:cNvSpPr/>
          <p:nvPr/>
        </p:nvSpPr>
        <p:spPr>
          <a:xfrm>
            <a:off x="2702560" y="9516310"/>
            <a:ext cx="8920480" cy="278666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5440" algn="ctr">
              <a:lnSpc>
                <a:spcPct val="100000"/>
              </a:lnSpc>
              <a:spcBef>
                <a:spcPts val="105"/>
              </a:spcBef>
            </a:pPr>
            <a:r>
              <a:rPr lang="pt-BR" sz="4400" b="1" spc="-10" dirty="0">
                <a:solidFill>
                  <a:srgbClr val="A8D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ENTENDA MELHOR</a:t>
            </a:r>
            <a:endParaRPr lang="pt-BR" sz="44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 algn="ctr">
              <a:lnSpc>
                <a:spcPct val="108700"/>
              </a:lnSpc>
              <a:spcBef>
                <a:spcPts val="875"/>
              </a:spcBef>
            </a:pPr>
            <a:r>
              <a:rPr lang="pt-BR" sz="28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Sistema</a:t>
            </a:r>
            <a:r>
              <a:rPr lang="pt-BR" sz="28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que</a:t>
            </a:r>
            <a:r>
              <a:rPr lang="pt-BR" sz="28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separa</a:t>
            </a:r>
            <a:r>
              <a:rPr lang="pt-BR" sz="28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automaticamente</a:t>
            </a:r>
            <a:r>
              <a:rPr lang="pt-BR" sz="28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8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5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8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 </a:t>
            </a:r>
            <a:r>
              <a:rPr lang="pt-BR" sz="2800" spc="-5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tributos</a:t>
            </a:r>
            <a:r>
              <a:rPr lang="pt-BR" sz="2800" spc="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</a:t>
            </a:r>
            <a:r>
              <a:rPr lang="pt-BR" sz="2800" spc="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8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momento</a:t>
            </a:r>
            <a:r>
              <a:rPr lang="pt-BR" sz="2800" spc="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</a:t>
            </a:r>
            <a:r>
              <a:rPr lang="pt-BR" sz="2800" spc="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venda,</a:t>
            </a:r>
            <a:r>
              <a:rPr lang="pt-BR" sz="2800" spc="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direcionando-</a:t>
            </a:r>
            <a:r>
              <a:rPr lang="pt-BR" sz="28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 </a:t>
            </a:r>
            <a:r>
              <a:rPr lang="pt-BR" sz="28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diretamente</a:t>
            </a:r>
            <a:r>
              <a:rPr lang="pt-BR" sz="28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aos</a:t>
            </a:r>
            <a:r>
              <a:rPr lang="pt-BR" sz="28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cofres</a:t>
            </a:r>
            <a:r>
              <a:rPr lang="pt-BR" sz="28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5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públicos</a:t>
            </a:r>
            <a:r>
              <a:rPr lang="pt-BR" sz="28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8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sem</a:t>
            </a:r>
            <a:r>
              <a:rPr lang="pt-BR" sz="28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passar</a:t>
            </a:r>
            <a:r>
              <a:rPr lang="pt-BR" sz="28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pelo</a:t>
            </a:r>
            <a:r>
              <a:rPr lang="pt-BR" sz="28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4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caixa </a:t>
            </a:r>
            <a:r>
              <a:rPr lang="pt-BR" sz="28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</a:t>
            </a:r>
            <a:r>
              <a:rPr lang="pt-BR" sz="2800" spc="-3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8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empresa.</a:t>
            </a:r>
            <a:endParaRPr lang="pt-BR" sz="28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02" name="CaixaDeTexto 201">
            <a:extLst>
              <a:ext uri="{FF2B5EF4-FFF2-40B4-BE49-F238E27FC236}">
                <a16:creationId xmlns:a16="http://schemas.microsoft.com/office/drawing/2014/main" id="{1854F43F-17BC-1B9E-B29F-560AEC0A6B36}"/>
              </a:ext>
            </a:extLst>
          </p:cNvPr>
          <p:cNvSpPr txBox="1"/>
          <p:nvPr/>
        </p:nvSpPr>
        <p:spPr>
          <a:xfrm>
            <a:off x="13065760" y="9386857"/>
            <a:ext cx="8615680" cy="23785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5440" algn="ctr">
              <a:lnSpc>
                <a:spcPct val="100000"/>
              </a:lnSpc>
              <a:spcBef>
                <a:spcPts val="105"/>
              </a:spcBef>
            </a:pPr>
            <a:r>
              <a:rPr lang="pt-BR" sz="4400" b="1" spc="-10" dirty="0">
                <a:solidFill>
                  <a:srgbClr val="A8D0FF"/>
                </a:solidFill>
                <a:latin typeface="DejaVu Sans"/>
                <a:cs typeface="DejaVu Sans"/>
              </a:rPr>
              <a:t>APLICAÇÃO</a:t>
            </a:r>
            <a:endParaRPr lang="pt-BR" sz="4400" dirty="0">
              <a:latin typeface="DejaVu Sans"/>
              <a:cs typeface="DejaVu Sans"/>
            </a:endParaRPr>
          </a:p>
          <a:p>
            <a:pPr marL="12700" marR="5080" algn="ctr">
              <a:lnSpc>
                <a:spcPct val="108700"/>
              </a:lnSpc>
              <a:spcBef>
                <a:spcPts val="875"/>
              </a:spcBef>
            </a:pPr>
            <a:r>
              <a:rPr lang="pt-BR" sz="2800" spc="-70" dirty="0">
                <a:solidFill>
                  <a:srgbClr val="FFFFFF"/>
                </a:solidFill>
                <a:latin typeface="DejaVu Sans"/>
                <a:cs typeface="DejaVu Sans"/>
              </a:rPr>
              <a:t>Nas operações com cartões de crédito/débito, QR </a:t>
            </a:r>
            <a:r>
              <a:rPr lang="pt-BR" sz="2800" spc="-70" dirty="0" err="1">
                <a:solidFill>
                  <a:srgbClr val="FFFFFF"/>
                </a:solidFill>
                <a:latin typeface="DejaVu Sans"/>
                <a:cs typeface="DejaVu Sans"/>
              </a:rPr>
              <a:t>Code</a:t>
            </a:r>
            <a:r>
              <a:rPr lang="pt-BR" sz="2800" spc="-70" dirty="0">
                <a:solidFill>
                  <a:srgbClr val="FFFFFF"/>
                </a:solidFill>
                <a:latin typeface="DejaVu Sans"/>
                <a:cs typeface="DejaVu Sans"/>
              </a:rPr>
              <a:t>, Pix e outras formas eletrônicas de pagamento.</a:t>
            </a: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401444797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FC80A-C3A6-52EC-2630-15DF4B6B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22F9DE5-EF22-1689-B526-D5B2EBECA9A9}"/>
              </a:ext>
            </a:extLst>
          </p:cNvPr>
          <p:cNvSpPr txBox="1"/>
          <p:nvPr/>
        </p:nvSpPr>
        <p:spPr>
          <a:xfrm>
            <a:off x="13990320" y="8727635"/>
            <a:ext cx="12192000" cy="539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b="0" dirty="0">
                <a:effectLst/>
              </a:rPr>
              <a:t> </a:t>
            </a:r>
            <a:endParaRPr lang="pt-BR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26A86D47-3686-8739-74F3-368E57CB7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300" y="404592"/>
            <a:ext cx="20975399" cy="1433165"/>
          </a:xfrm>
        </p:spPr>
        <p:txBody>
          <a:bodyPr>
            <a:normAutofit fontScale="90000"/>
          </a:bodyPr>
          <a:lstStyle/>
          <a:p>
            <a:r>
              <a:rPr lang="pt-BR" spc="-254" dirty="0"/>
              <a:t>DESAFIOS</a:t>
            </a:r>
            <a:r>
              <a:rPr lang="pt-BR" spc="-100" dirty="0"/>
              <a:t> </a:t>
            </a:r>
            <a:r>
              <a:rPr lang="pt-BR" spc="-295" dirty="0"/>
              <a:t>DO</a:t>
            </a:r>
            <a:r>
              <a:rPr lang="pt-BR" spc="-95" dirty="0"/>
              <a:t> </a:t>
            </a:r>
            <a:r>
              <a:rPr lang="pt-BR" spc="-245" dirty="0"/>
              <a:t>SPLIT</a:t>
            </a:r>
            <a:r>
              <a:rPr lang="pt-BR" spc="-95" dirty="0"/>
              <a:t> </a:t>
            </a:r>
            <a:r>
              <a:rPr lang="pt-BR" spc="-375" dirty="0"/>
              <a:t>PAYMENT</a:t>
            </a:r>
            <a:r>
              <a:rPr lang="pt-BR" spc="-100" dirty="0"/>
              <a:t> </a:t>
            </a:r>
            <a:r>
              <a:rPr lang="pt-BR" spc="-370" dirty="0"/>
              <a:t>PARA SUA </a:t>
            </a:r>
            <a:r>
              <a:rPr lang="pt-BR" spc="-285" dirty="0"/>
              <a:t>EMPRESA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68F748CE-99C3-A21A-D486-2D49ABCAFB3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704300" y="2860812"/>
            <a:ext cx="12876685" cy="865639"/>
          </a:xfrm>
        </p:spPr>
        <p:txBody>
          <a:bodyPr/>
          <a:lstStyle/>
          <a:p>
            <a:r>
              <a:rPr lang="pt-BR" spc="-1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Como</a:t>
            </a:r>
            <a:r>
              <a:rPr lang="pt-BR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</a:t>
            </a:r>
            <a:r>
              <a:rPr lang="pt-BR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preparar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esta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mudança</a:t>
            </a:r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5DCE83AE-C27D-86BB-0400-77D2CF612FBD}"/>
              </a:ext>
            </a:extLst>
          </p:cNvPr>
          <p:cNvSpPr/>
          <p:nvPr/>
        </p:nvSpPr>
        <p:spPr>
          <a:xfrm>
            <a:off x="1704300" y="4003040"/>
            <a:ext cx="10182900" cy="285496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24877064-8B7F-2719-CD71-7C7B4DF50612}"/>
              </a:ext>
            </a:extLst>
          </p:cNvPr>
          <p:cNvSpPr/>
          <p:nvPr/>
        </p:nvSpPr>
        <p:spPr>
          <a:xfrm>
            <a:off x="12496802" y="4003040"/>
            <a:ext cx="10182900" cy="285496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E682626-3F16-99B9-FA1D-813212624156}"/>
              </a:ext>
            </a:extLst>
          </p:cNvPr>
          <p:cNvSpPr txBox="1"/>
          <p:nvPr/>
        </p:nvSpPr>
        <p:spPr>
          <a:xfrm>
            <a:off x="13990320" y="12024750"/>
            <a:ext cx="12192000" cy="539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b="0" dirty="0">
                <a:effectLst/>
              </a:rPr>
              <a:t> </a:t>
            </a:r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400E1193-3D16-8ADB-8F0F-9DC31FFEF0D2}"/>
              </a:ext>
            </a:extLst>
          </p:cNvPr>
          <p:cNvSpPr/>
          <p:nvPr/>
        </p:nvSpPr>
        <p:spPr>
          <a:xfrm>
            <a:off x="1704300" y="7300155"/>
            <a:ext cx="10182900" cy="285496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4AAE3040-75DA-77E0-FE71-A892A4FFB045}"/>
              </a:ext>
            </a:extLst>
          </p:cNvPr>
          <p:cNvSpPr/>
          <p:nvPr/>
        </p:nvSpPr>
        <p:spPr>
          <a:xfrm>
            <a:off x="12496802" y="7300155"/>
            <a:ext cx="10182900" cy="285496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5766851-1D60-4850-E8DD-EC0CD7DB630E}"/>
              </a:ext>
            </a:extLst>
          </p:cNvPr>
          <p:cNvSpPr txBox="1"/>
          <p:nvPr/>
        </p:nvSpPr>
        <p:spPr>
          <a:xfrm>
            <a:off x="3942080" y="4278004"/>
            <a:ext cx="7152640" cy="23355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60"/>
              </a:spcBef>
            </a:pPr>
            <a:r>
              <a:rPr lang="pt-BR" sz="2400" b="1" spc="-114" dirty="0">
                <a:solidFill>
                  <a:srgbClr val="DFF0FF"/>
                </a:solidFill>
                <a:latin typeface="DejaVu Sans"/>
                <a:cs typeface="DejaVu Sans"/>
              </a:rPr>
              <a:t>Adaptação</a:t>
            </a:r>
            <a:r>
              <a:rPr lang="pt-BR" sz="2400" b="1" spc="20" dirty="0">
                <a:solidFill>
                  <a:srgbClr val="DFF0FF"/>
                </a:solidFill>
                <a:latin typeface="DejaVu Sans"/>
                <a:cs typeface="DejaVu Sans"/>
              </a:rPr>
              <a:t> </a:t>
            </a:r>
            <a:r>
              <a:rPr lang="pt-BR" sz="2400" b="1" spc="-20" dirty="0">
                <a:solidFill>
                  <a:srgbClr val="DFF0FF"/>
                </a:solidFill>
                <a:latin typeface="DejaVu Sans"/>
                <a:cs typeface="DejaVu Sans"/>
              </a:rPr>
              <a:t>Tecnológica</a:t>
            </a:r>
            <a:endParaRPr lang="pt-BR" sz="2400" dirty="0">
              <a:latin typeface="DejaVu Sans"/>
              <a:cs typeface="DejaVu Sans"/>
            </a:endParaRPr>
          </a:p>
          <a:p>
            <a:pPr marL="12700" marR="5080" algn="just">
              <a:lnSpc>
                <a:spcPct val="114000"/>
              </a:lnSpc>
              <a:spcBef>
                <a:spcPts val="450"/>
              </a:spcBef>
            </a:pPr>
            <a:r>
              <a:rPr lang="pt-BR" sz="2400" spc="-70" dirty="0">
                <a:solidFill>
                  <a:srgbClr val="FFFFFF"/>
                </a:solidFill>
                <a:latin typeface="DejaVu Sans"/>
                <a:cs typeface="DejaVu Sans"/>
              </a:rPr>
              <a:t>Sistemas</a:t>
            </a:r>
            <a:r>
              <a:rPr lang="pt-BR" sz="2400" spc="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90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400" spc="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DejaVu Sans"/>
                <a:cs typeface="DejaVu Sans"/>
              </a:rPr>
              <a:t>gestão</a:t>
            </a:r>
            <a:r>
              <a:rPr lang="pt-BR" sz="2400" spc="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DejaVu Sans"/>
                <a:cs typeface="DejaVu Sans"/>
              </a:rPr>
              <a:t>precisarão</a:t>
            </a:r>
            <a:r>
              <a:rPr lang="pt-BR" sz="2400" spc="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70" dirty="0">
                <a:solidFill>
                  <a:srgbClr val="FFFFFF"/>
                </a:solidFill>
                <a:latin typeface="DejaVu Sans"/>
                <a:cs typeface="DejaVu Sans"/>
              </a:rPr>
              <a:t>ser</a:t>
            </a:r>
            <a:r>
              <a:rPr lang="pt-BR" sz="2400" spc="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50" dirty="0">
                <a:solidFill>
                  <a:srgbClr val="FFFFFF"/>
                </a:solidFill>
                <a:latin typeface="DejaVu Sans"/>
                <a:cs typeface="DejaVu Sans"/>
              </a:rPr>
              <a:t>atualizados </a:t>
            </a:r>
            <a:r>
              <a:rPr lang="pt-BR" sz="2400" spc="-60" dirty="0">
                <a:solidFill>
                  <a:srgbClr val="FFFFFF"/>
                </a:solidFill>
                <a:latin typeface="DejaVu Sans"/>
                <a:cs typeface="DejaVu Sans"/>
              </a:rPr>
              <a:t>para</a:t>
            </a:r>
            <a:r>
              <a:rPr lang="pt-BR" sz="2400" spc="-3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75" dirty="0">
                <a:solidFill>
                  <a:srgbClr val="FFFFFF"/>
                </a:solidFill>
                <a:latin typeface="DejaVu Sans"/>
                <a:cs typeface="DejaVu Sans"/>
              </a:rPr>
              <a:t>receber</a:t>
            </a:r>
            <a:r>
              <a:rPr lang="pt-BR" sz="24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DejaVu Sans"/>
                <a:cs typeface="DejaVu Sans"/>
              </a:rPr>
              <a:t>valores</a:t>
            </a:r>
            <a:r>
              <a:rPr lang="pt-BR" sz="24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30" dirty="0">
                <a:solidFill>
                  <a:srgbClr val="FFFFFF"/>
                </a:solidFill>
                <a:latin typeface="DejaVu Sans"/>
                <a:cs typeface="DejaVu Sans"/>
              </a:rPr>
              <a:t>já</a:t>
            </a:r>
            <a:r>
              <a:rPr lang="pt-BR" sz="24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50" dirty="0">
                <a:solidFill>
                  <a:srgbClr val="FFFFFF"/>
                </a:solidFill>
                <a:latin typeface="DejaVu Sans"/>
                <a:cs typeface="DejaVu Sans"/>
              </a:rPr>
              <a:t>líquidos</a:t>
            </a:r>
            <a:r>
              <a:rPr lang="pt-BR" sz="24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90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40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DejaVu Sans"/>
                <a:cs typeface="DejaVu Sans"/>
              </a:rPr>
              <a:t>impostos</a:t>
            </a:r>
            <a:r>
              <a:rPr lang="pt-BR" sz="24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50" dirty="0">
                <a:solidFill>
                  <a:srgbClr val="FFFFFF"/>
                </a:solidFill>
                <a:latin typeface="DejaVu Sans"/>
                <a:cs typeface="DejaVu Sans"/>
              </a:rPr>
              <a:t>e </a:t>
            </a:r>
            <a:r>
              <a:rPr lang="pt-BR" sz="2400" spc="-65" dirty="0">
                <a:solidFill>
                  <a:srgbClr val="FFFFFF"/>
                </a:solidFill>
                <a:latin typeface="DejaVu Sans"/>
                <a:cs typeface="DejaVu Sans"/>
              </a:rPr>
              <a:t>integrar-</a:t>
            </a:r>
            <a:r>
              <a:rPr lang="pt-BR" sz="2400" spc="-85" dirty="0">
                <a:solidFill>
                  <a:srgbClr val="FFFFFF"/>
                </a:solidFill>
                <a:latin typeface="DejaVu Sans"/>
                <a:cs typeface="DejaVu Sans"/>
              </a:rPr>
              <a:t>se</a:t>
            </a:r>
            <a:r>
              <a:rPr lang="pt-BR" sz="2400" spc="2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DejaVu Sans"/>
                <a:cs typeface="DejaVu Sans"/>
              </a:rPr>
              <a:t>às</a:t>
            </a:r>
            <a:r>
              <a:rPr lang="pt-BR" sz="2400" spc="2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DejaVu Sans"/>
                <a:cs typeface="DejaVu Sans"/>
              </a:rPr>
              <a:t>plataformas</a:t>
            </a:r>
            <a:r>
              <a:rPr lang="pt-BR" sz="2400" spc="2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90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400" spc="2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75" dirty="0">
                <a:solidFill>
                  <a:srgbClr val="FFFFFF"/>
                </a:solidFill>
                <a:latin typeface="DejaVu Sans"/>
                <a:cs typeface="DejaVu Sans"/>
              </a:rPr>
              <a:t>pagamento</a:t>
            </a:r>
            <a:r>
              <a:rPr lang="pt-BR" sz="2400" spc="2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25" dirty="0">
                <a:solidFill>
                  <a:srgbClr val="FFFFFF"/>
                </a:solidFill>
                <a:latin typeface="DejaVu Sans"/>
                <a:cs typeface="DejaVu Sans"/>
              </a:rPr>
              <a:t>que </a:t>
            </a:r>
            <a:r>
              <a:rPr lang="pt-BR" sz="2400" spc="-65" dirty="0">
                <a:solidFill>
                  <a:srgbClr val="FFFFFF"/>
                </a:solidFill>
                <a:latin typeface="DejaVu Sans"/>
                <a:cs typeface="DejaVu Sans"/>
              </a:rPr>
              <a:t>implementarão</a:t>
            </a:r>
            <a:r>
              <a:rPr lang="pt-BR" sz="2400" spc="-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DejaVu Sans"/>
                <a:cs typeface="DejaVu Sans"/>
              </a:rPr>
              <a:t>o</a:t>
            </a:r>
            <a:r>
              <a:rPr lang="pt-BR" sz="2400" spc="-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50" dirty="0">
                <a:solidFill>
                  <a:srgbClr val="FFFFFF"/>
                </a:solidFill>
                <a:latin typeface="DejaVu Sans"/>
                <a:cs typeface="DejaVu Sans"/>
              </a:rPr>
              <a:t>Split</a:t>
            </a:r>
            <a:r>
              <a:rPr lang="pt-BR" sz="2400" spc="-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400" spc="-10" dirty="0" err="1">
                <a:solidFill>
                  <a:srgbClr val="FFFFFF"/>
                </a:solidFill>
                <a:latin typeface="DejaVu Sans"/>
                <a:cs typeface="DejaVu Sans"/>
              </a:rPr>
              <a:t>Payment</a:t>
            </a:r>
            <a:r>
              <a:rPr lang="pt-BR" sz="2400" spc="-10" dirty="0">
                <a:solidFill>
                  <a:srgbClr val="FFFFFF"/>
                </a:solidFill>
                <a:latin typeface="DejaVu Sans"/>
                <a:cs typeface="DejaVu Sans"/>
              </a:rPr>
              <a:t>.</a:t>
            </a:r>
            <a:endParaRPr kumimoji="0" lang="pt-BR" sz="24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4" name="object 15"/>
          <p:cNvSpPr/>
          <p:nvPr/>
        </p:nvSpPr>
        <p:spPr>
          <a:xfrm>
            <a:off x="2400280" y="4749506"/>
            <a:ext cx="932198" cy="695330"/>
          </a:xfrm>
          <a:custGeom>
            <a:avLst/>
            <a:gdLst/>
            <a:ahLst/>
            <a:cxnLst/>
            <a:rect l="l" t="t" r="r" b="b"/>
            <a:pathLst>
              <a:path w="281940" h="223519">
                <a:moveTo>
                  <a:pt x="107022" y="30480"/>
                </a:moveTo>
                <a:lnTo>
                  <a:pt x="34468" y="30480"/>
                </a:lnTo>
                <a:lnTo>
                  <a:pt x="39245" y="26670"/>
                </a:lnTo>
                <a:lnTo>
                  <a:pt x="44693" y="22860"/>
                </a:lnTo>
                <a:lnTo>
                  <a:pt x="50631" y="20320"/>
                </a:lnTo>
                <a:lnTo>
                  <a:pt x="54203" y="3810"/>
                </a:lnTo>
                <a:lnTo>
                  <a:pt x="57417" y="0"/>
                </a:lnTo>
                <a:lnTo>
                  <a:pt x="84073" y="0"/>
                </a:lnTo>
                <a:lnTo>
                  <a:pt x="87287" y="3810"/>
                </a:lnTo>
                <a:lnTo>
                  <a:pt x="88136" y="7620"/>
                </a:lnTo>
                <a:lnTo>
                  <a:pt x="90859" y="20320"/>
                </a:lnTo>
                <a:lnTo>
                  <a:pt x="96753" y="22860"/>
                </a:lnTo>
                <a:lnTo>
                  <a:pt x="102244" y="26670"/>
                </a:lnTo>
                <a:lnTo>
                  <a:pt x="107022" y="30480"/>
                </a:lnTo>
                <a:close/>
              </a:path>
              <a:path w="281940" h="223519">
                <a:moveTo>
                  <a:pt x="17814" y="124460"/>
                </a:moveTo>
                <a:lnTo>
                  <a:pt x="13349" y="123190"/>
                </a:lnTo>
                <a:lnTo>
                  <a:pt x="10804" y="119380"/>
                </a:lnTo>
                <a:lnTo>
                  <a:pt x="9197" y="116840"/>
                </a:lnTo>
                <a:lnTo>
                  <a:pt x="7724" y="115570"/>
                </a:lnTo>
                <a:lnTo>
                  <a:pt x="5045" y="110490"/>
                </a:lnTo>
                <a:lnTo>
                  <a:pt x="3795" y="107950"/>
                </a:lnTo>
                <a:lnTo>
                  <a:pt x="2678" y="106680"/>
                </a:lnTo>
                <a:lnTo>
                  <a:pt x="1651" y="104140"/>
                </a:lnTo>
                <a:lnTo>
                  <a:pt x="0" y="100330"/>
                </a:lnTo>
                <a:lnTo>
                  <a:pt x="1250" y="95250"/>
                </a:lnTo>
                <a:lnTo>
                  <a:pt x="14332" y="83820"/>
                </a:lnTo>
                <a:lnTo>
                  <a:pt x="13841" y="81280"/>
                </a:lnTo>
                <a:lnTo>
                  <a:pt x="13573" y="77470"/>
                </a:lnTo>
                <a:lnTo>
                  <a:pt x="13573" y="71120"/>
                </a:lnTo>
                <a:lnTo>
                  <a:pt x="13841" y="68580"/>
                </a:lnTo>
                <a:lnTo>
                  <a:pt x="14332" y="64770"/>
                </a:lnTo>
                <a:lnTo>
                  <a:pt x="4364" y="55835"/>
                </a:lnTo>
                <a:lnTo>
                  <a:pt x="1250" y="53340"/>
                </a:lnTo>
                <a:lnTo>
                  <a:pt x="0" y="49530"/>
                </a:lnTo>
                <a:lnTo>
                  <a:pt x="2678" y="43180"/>
                </a:lnTo>
                <a:lnTo>
                  <a:pt x="3795" y="40640"/>
                </a:lnTo>
                <a:lnTo>
                  <a:pt x="6384" y="35560"/>
                </a:lnTo>
                <a:lnTo>
                  <a:pt x="7768" y="33020"/>
                </a:lnTo>
                <a:lnTo>
                  <a:pt x="9242" y="31750"/>
                </a:lnTo>
                <a:lnTo>
                  <a:pt x="13349" y="25400"/>
                </a:lnTo>
                <a:lnTo>
                  <a:pt x="17814" y="24130"/>
                </a:lnTo>
                <a:lnTo>
                  <a:pt x="21833" y="26670"/>
                </a:lnTo>
                <a:lnTo>
                  <a:pt x="34468" y="30480"/>
                </a:lnTo>
                <a:lnTo>
                  <a:pt x="131382" y="30480"/>
                </a:lnTo>
                <a:lnTo>
                  <a:pt x="132204" y="31750"/>
                </a:lnTo>
                <a:lnTo>
                  <a:pt x="133677" y="33020"/>
                </a:lnTo>
                <a:lnTo>
                  <a:pt x="135016" y="35560"/>
                </a:lnTo>
                <a:lnTo>
                  <a:pt x="136400" y="38100"/>
                </a:lnTo>
                <a:lnTo>
                  <a:pt x="137651" y="40640"/>
                </a:lnTo>
                <a:lnTo>
                  <a:pt x="138767" y="43180"/>
                </a:lnTo>
                <a:lnTo>
                  <a:pt x="139794" y="44450"/>
                </a:lnTo>
                <a:lnTo>
                  <a:pt x="141446" y="49530"/>
                </a:lnTo>
                <a:lnTo>
                  <a:pt x="140196" y="53340"/>
                </a:lnTo>
                <a:lnTo>
                  <a:pt x="65147" y="53340"/>
                </a:lnTo>
                <a:lnTo>
                  <a:pt x="59987" y="55835"/>
                </a:lnTo>
                <a:lnTo>
                  <a:pt x="49291" y="71120"/>
                </a:lnTo>
                <a:lnTo>
                  <a:pt x="49291" y="77470"/>
                </a:lnTo>
                <a:lnTo>
                  <a:pt x="65147" y="95250"/>
                </a:lnTo>
                <a:lnTo>
                  <a:pt x="140106" y="95250"/>
                </a:lnTo>
                <a:lnTo>
                  <a:pt x="141356" y="100330"/>
                </a:lnTo>
                <a:lnTo>
                  <a:pt x="138678" y="105410"/>
                </a:lnTo>
                <a:lnTo>
                  <a:pt x="137561" y="107950"/>
                </a:lnTo>
                <a:lnTo>
                  <a:pt x="136311" y="110490"/>
                </a:lnTo>
                <a:lnTo>
                  <a:pt x="134927" y="113030"/>
                </a:lnTo>
                <a:lnTo>
                  <a:pt x="133588" y="115570"/>
                </a:lnTo>
                <a:lnTo>
                  <a:pt x="132114" y="116840"/>
                </a:lnTo>
                <a:lnTo>
                  <a:pt x="131293" y="118110"/>
                </a:lnTo>
                <a:lnTo>
                  <a:pt x="34423" y="118110"/>
                </a:lnTo>
                <a:lnTo>
                  <a:pt x="17814" y="124460"/>
                </a:lnTo>
                <a:close/>
              </a:path>
              <a:path w="281940" h="223519">
                <a:moveTo>
                  <a:pt x="131382" y="30480"/>
                </a:moveTo>
                <a:lnTo>
                  <a:pt x="107022" y="30480"/>
                </a:lnTo>
                <a:lnTo>
                  <a:pt x="123631" y="24130"/>
                </a:lnTo>
                <a:lnTo>
                  <a:pt x="128096" y="25400"/>
                </a:lnTo>
                <a:lnTo>
                  <a:pt x="131382" y="30480"/>
                </a:lnTo>
                <a:close/>
              </a:path>
              <a:path w="281940" h="223519">
                <a:moveTo>
                  <a:pt x="140106" y="95250"/>
                </a:moveTo>
                <a:lnTo>
                  <a:pt x="76298" y="95250"/>
                </a:lnTo>
                <a:lnTo>
                  <a:pt x="81550" y="92710"/>
                </a:lnTo>
                <a:lnTo>
                  <a:pt x="83867" y="91440"/>
                </a:lnTo>
                <a:lnTo>
                  <a:pt x="87886" y="87630"/>
                </a:lnTo>
                <a:lnTo>
                  <a:pt x="89435" y="85090"/>
                </a:lnTo>
                <a:lnTo>
                  <a:pt x="91610" y="80010"/>
                </a:lnTo>
                <a:lnTo>
                  <a:pt x="92154" y="77470"/>
                </a:lnTo>
                <a:lnTo>
                  <a:pt x="92154" y="71120"/>
                </a:lnTo>
                <a:lnTo>
                  <a:pt x="76298" y="53340"/>
                </a:lnTo>
                <a:lnTo>
                  <a:pt x="140196" y="53340"/>
                </a:lnTo>
                <a:lnTo>
                  <a:pt x="136188" y="56550"/>
                </a:lnTo>
                <a:lnTo>
                  <a:pt x="127024" y="64770"/>
                </a:lnTo>
                <a:lnTo>
                  <a:pt x="127515" y="68580"/>
                </a:lnTo>
                <a:lnTo>
                  <a:pt x="127783" y="71120"/>
                </a:lnTo>
                <a:lnTo>
                  <a:pt x="127783" y="77470"/>
                </a:lnTo>
                <a:lnTo>
                  <a:pt x="127515" y="80010"/>
                </a:lnTo>
                <a:lnTo>
                  <a:pt x="127024" y="83820"/>
                </a:lnTo>
                <a:lnTo>
                  <a:pt x="136936" y="92710"/>
                </a:lnTo>
                <a:lnTo>
                  <a:pt x="140106" y="95250"/>
                </a:lnTo>
                <a:close/>
              </a:path>
              <a:path w="281940" h="223519">
                <a:moveTo>
                  <a:pt x="181049" y="223520"/>
                </a:moveTo>
                <a:lnTo>
                  <a:pt x="174798" y="220980"/>
                </a:lnTo>
                <a:lnTo>
                  <a:pt x="172438" y="219687"/>
                </a:lnTo>
                <a:lnTo>
                  <a:pt x="170244" y="218440"/>
                </a:lnTo>
                <a:lnTo>
                  <a:pt x="167833" y="217170"/>
                </a:lnTo>
                <a:lnTo>
                  <a:pt x="165556" y="215900"/>
                </a:lnTo>
                <a:lnTo>
                  <a:pt x="163413" y="214630"/>
                </a:lnTo>
                <a:lnTo>
                  <a:pt x="157921" y="210820"/>
                </a:lnTo>
                <a:lnTo>
                  <a:pt x="156805" y="205740"/>
                </a:lnTo>
                <a:lnTo>
                  <a:pt x="162297" y="189230"/>
                </a:lnTo>
                <a:lnTo>
                  <a:pt x="158368" y="184150"/>
                </a:lnTo>
                <a:lnTo>
                  <a:pt x="155197" y="179070"/>
                </a:lnTo>
                <a:lnTo>
                  <a:pt x="152965" y="172720"/>
                </a:lnTo>
                <a:lnTo>
                  <a:pt x="135865" y="168910"/>
                </a:lnTo>
                <a:lnTo>
                  <a:pt x="132516" y="166370"/>
                </a:lnTo>
                <a:lnTo>
                  <a:pt x="131668" y="158750"/>
                </a:lnTo>
                <a:lnTo>
                  <a:pt x="131668" y="147320"/>
                </a:lnTo>
                <a:lnTo>
                  <a:pt x="132516" y="139700"/>
                </a:lnTo>
                <a:lnTo>
                  <a:pt x="135820" y="135890"/>
                </a:lnTo>
                <a:lnTo>
                  <a:pt x="152965" y="133350"/>
                </a:lnTo>
                <a:lnTo>
                  <a:pt x="155153" y="127000"/>
                </a:lnTo>
                <a:lnTo>
                  <a:pt x="158368" y="121920"/>
                </a:lnTo>
                <a:lnTo>
                  <a:pt x="162297" y="116840"/>
                </a:lnTo>
                <a:lnTo>
                  <a:pt x="156805" y="100330"/>
                </a:lnTo>
                <a:lnTo>
                  <a:pt x="181049" y="82550"/>
                </a:lnTo>
                <a:lnTo>
                  <a:pt x="185469" y="83820"/>
                </a:lnTo>
                <a:lnTo>
                  <a:pt x="197122" y="96520"/>
                </a:lnTo>
                <a:lnTo>
                  <a:pt x="255310" y="96520"/>
                </a:lnTo>
                <a:lnTo>
                  <a:pt x="256148" y="100330"/>
                </a:lnTo>
                <a:lnTo>
                  <a:pt x="250656" y="116840"/>
                </a:lnTo>
                <a:lnTo>
                  <a:pt x="254585" y="121920"/>
                </a:lnTo>
                <a:lnTo>
                  <a:pt x="257755" y="127000"/>
                </a:lnTo>
                <a:lnTo>
                  <a:pt x="259541" y="132080"/>
                </a:lnTo>
                <a:lnTo>
                  <a:pt x="200878" y="132080"/>
                </a:lnTo>
                <a:lnTo>
                  <a:pt x="195627" y="134620"/>
                </a:lnTo>
                <a:lnTo>
                  <a:pt x="185023" y="149860"/>
                </a:lnTo>
                <a:lnTo>
                  <a:pt x="185023" y="156210"/>
                </a:lnTo>
                <a:lnTo>
                  <a:pt x="200878" y="173990"/>
                </a:lnTo>
                <a:lnTo>
                  <a:pt x="259550" y="173990"/>
                </a:lnTo>
                <a:lnTo>
                  <a:pt x="257800" y="179070"/>
                </a:lnTo>
                <a:lnTo>
                  <a:pt x="254585" y="184150"/>
                </a:lnTo>
                <a:lnTo>
                  <a:pt x="250656" y="189230"/>
                </a:lnTo>
                <a:lnTo>
                  <a:pt x="256148" y="205740"/>
                </a:lnTo>
                <a:lnTo>
                  <a:pt x="255310" y="209550"/>
                </a:lnTo>
                <a:lnTo>
                  <a:pt x="197167" y="209550"/>
                </a:lnTo>
                <a:lnTo>
                  <a:pt x="188346" y="219687"/>
                </a:lnTo>
                <a:lnTo>
                  <a:pt x="185469" y="222250"/>
                </a:lnTo>
                <a:lnTo>
                  <a:pt x="181049" y="223520"/>
                </a:lnTo>
                <a:close/>
              </a:path>
              <a:path w="281940" h="223519">
                <a:moveTo>
                  <a:pt x="255310" y="96520"/>
                </a:moveTo>
                <a:lnTo>
                  <a:pt x="215785" y="96520"/>
                </a:lnTo>
                <a:lnTo>
                  <a:pt x="224626" y="86360"/>
                </a:lnTo>
                <a:lnTo>
                  <a:pt x="227483" y="83820"/>
                </a:lnTo>
                <a:lnTo>
                  <a:pt x="231904" y="82550"/>
                </a:lnTo>
                <a:lnTo>
                  <a:pt x="238199" y="85090"/>
                </a:lnTo>
                <a:lnTo>
                  <a:pt x="245119" y="88900"/>
                </a:lnTo>
                <a:lnTo>
                  <a:pt x="249540" y="91440"/>
                </a:lnTo>
                <a:lnTo>
                  <a:pt x="255031" y="95250"/>
                </a:lnTo>
                <a:lnTo>
                  <a:pt x="255310" y="96520"/>
                </a:lnTo>
                <a:close/>
              </a:path>
              <a:path w="281940" h="223519">
                <a:moveTo>
                  <a:pt x="212749" y="96520"/>
                </a:moveTo>
                <a:lnTo>
                  <a:pt x="200158" y="96520"/>
                </a:lnTo>
                <a:lnTo>
                  <a:pt x="203284" y="95250"/>
                </a:lnTo>
                <a:lnTo>
                  <a:pt x="209624" y="95250"/>
                </a:lnTo>
                <a:lnTo>
                  <a:pt x="212749" y="96520"/>
                </a:lnTo>
                <a:close/>
              </a:path>
              <a:path w="281940" h="223519">
                <a:moveTo>
                  <a:pt x="83983" y="148590"/>
                </a:moveTo>
                <a:lnTo>
                  <a:pt x="57373" y="148590"/>
                </a:lnTo>
                <a:lnTo>
                  <a:pt x="54158" y="144780"/>
                </a:lnTo>
                <a:lnTo>
                  <a:pt x="53310" y="140970"/>
                </a:lnTo>
                <a:lnTo>
                  <a:pt x="50586" y="128270"/>
                </a:lnTo>
                <a:lnTo>
                  <a:pt x="44693" y="125730"/>
                </a:lnTo>
                <a:lnTo>
                  <a:pt x="39201" y="121920"/>
                </a:lnTo>
                <a:lnTo>
                  <a:pt x="34423" y="118110"/>
                </a:lnTo>
                <a:lnTo>
                  <a:pt x="106933" y="118110"/>
                </a:lnTo>
                <a:lnTo>
                  <a:pt x="102155" y="121920"/>
                </a:lnTo>
                <a:lnTo>
                  <a:pt x="96708" y="125730"/>
                </a:lnTo>
                <a:lnTo>
                  <a:pt x="90770" y="128270"/>
                </a:lnTo>
                <a:lnTo>
                  <a:pt x="87198" y="144780"/>
                </a:lnTo>
                <a:lnTo>
                  <a:pt x="83983" y="148590"/>
                </a:lnTo>
                <a:close/>
              </a:path>
              <a:path w="281940" h="223519">
                <a:moveTo>
                  <a:pt x="123542" y="124460"/>
                </a:moveTo>
                <a:lnTo>
                  <a:pt x="106933" y="118110"/>
                </a:lnTo>
                <a:lnTo>
                  <a:pt x="131293" y="118110"/>
                </a:lnTo>
                <a:lnTo>
                  <a:pt x="128007" y="123190"/>
                </a:lnTo>
                <a:lnTo>
                  <a:pt x="123542" y="124460"/>
                </a:lnTo>
                <a:close/>
              </a:path>
              <a:path w="281940" h="223519">
                <a:moveTo>
                  <a:pt x="259550" y="173990"/>
                </a:moveTo>
                <a:lnTo>
                  <a:pt x="212030" y="173990"/>
                </a:lnTo>
                <a:lnTo>
                  <a:pt x="217281" y="171450"/>
                </a:lnTo>
                <a:lnTo>
                  <a:pt x="219598" y="170180"/>
                </a:lnTo>
                <a:lnTo>
                  <a:pt x="223618" y="166370"/>
                </a:lnTo>
                <a:lnTo>
                  <a:pt x="225166" y="163830"/>
                </a:lnTo>
                <a:lnTo>
                  <a:pt x="227341" y="158750"/>
                </a:lnTo>
                <a:lnTo>
                  <a:pt x="227885" y="156210"/>
                </a:lnTo>
                <a:lnTo>
                  <a:pt x="227885" y="149860"/>
                </a:lnTo>
                <a:lnTo>
                  <a:pt x="212030" y="132080"/>
                </a:lnTo>
                <a:lnTo>
                  <a:pt x="259541" y="132080"/>
                </a:lnTo>
                <a:lnTo>
                  <a:pt x="259987" y="133350"/>
                </a:lnTo>
                <a:lnTo>
                  <a:pt x="272980" y="135890"/>
                </a:lnTo>
                <a:lnTo>
                  <a:pt x="277088" y="135890"/>
                </a:lnTo>
                <a:lnTo>
                  <a:pt x="280436" y="139700"/>
                </a:lnTo>
                <a:lnTo>
                  <a:pt x="281285" y="147320"/>
                </a:lnTo>
                <a:lnTo>
                  <a:pt x="281374" y="148590"/>
                </a:lnTo>
                <a:lnTo>
                  <a:pt x="281463" y="156210"/>
                </a:lnTo>
                <a:lnTo>
                  <a:pt x="281285" y="158750"/>
                </a:lnTo>
                <a:lnTo>
                  <a:pt x="280436" y="166370"/>
                </a:lnTo>
                <a:lnTo>
                  <a:pt x="277132" y="168910"/>
                </a:lnTo>
                <a:lnTo>
                  <a:pt x="272980" y="170180"/>
                </a:lnTo>
                <a:lnTo>
                  <a:pt x="259987" y="172720"/>
                </a:lnTo>
                <a:lnTo>
                  <a:pt x="259550" y="173990"/>
                </a:lnTo>
                <a:close/>
              </a:path>
              <a:path w="281940" h="223519">
                <a:moveTo>
                  <a:pt x="73759" y="149860"/>
                </a:moveTo>
                <a:lnTo>
                  <a:pt x="67597" y="149860"/>
                </a:lnTo>
                <a:lnTo>
                  <a:pt x="64561" y="148590"/>
                </a:lnTo>
                <a:lnTo>
                  <a:pt x="76795" y="148590"/>
                </a:lnTo>
                <a:lnTo>
                  <a:pt x="73759" y="149860"/>
                </a:lnTo>
                <a:close/>
              </a:path>
              <a:path w="281940" h="223519">
                <a:moveTo>
                  <a:pt x="231859" y="223520"/>
                </a:moveTo>
                <a:lnTo>
                  <a:pt x="227439" y="222250"/>
                </a:lnTo>
                <a:lnTo>
                  <a:pt x="224834" y="219898"/>
                </a:lnTo>
                <a:lnTo>
                  <a:pt x="215830" y="209550"/>
                </a:lnTo>
                <a:lnTo>
                  <a:pt x="255310" y="209550"/>
                </a:lnTo>
                <a:lnTo>
                  <a:pt x="255031" y="210820"/>
                </a:lnTo>
                <a:lnTo>
                  <a:pt x="249540" y="214630"/>
                </a:lnTo>
                <a:lnTo>
                  <a:pt x="245119" y="217170"/>
                </a:lnTo>
                <a:lnTo>
                  <a:pt x="242708" y="218440"/>
                </a:lnTo>
                <a:lnTo>
                  <a:pt x="240515" y="219687"/>
                </a:lnTo>
                <a:lnTo>
                  <a:pt x="235788" y="222250"/>
                </a:lnTo>
                <a:lnTo>
                  <a:pt x="231859" y="223520"/>
                </a:lnTo>
                <a:close/>
              </a:path>
            </a:pathLst>
          </a:custGeom>
          <a:solidFill>
            <a:srgbClr val="A8D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9DD4968E-D28B-5338-C8F5-0FA9E7A17E24}"/>
              </a:ext>
            </a:extLst>
          </p:cNvPr>
          <p:cNvSpPr txBox="1"/>
          <p:nvPr/>
        </p:nvSpPr>
        <p:spPr>
          <a:xfrm>
            <a:off x="14853920" y="4278004"/>
            <a:ext cx="7355840" cy="23355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pt-BR" sz="2400" b="1" spc="-100" dirty="0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Fluxo</a:t>
            </a:r>
            <a:r>
              <a:rPr lang="pt-BR" sz="2400" b="1" spc="-35" dirty="0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4" dirty="0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b="1" spc="-35" dirty="0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20" dirty="0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Caixa</a:t>
            </a:r>
            <a:endParaRPr lang="pt-BR" sz="24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14000"/>
              </a:lnSpc>
              <a:spcBef>
                <a:spcPts val="459"/>
              </a:spcBef>
            </a:pP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Empresas</a:t>
            </a:r>
            <a:r>
              <a:rPr lang="pt-BR" sz="2400" spc="-3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que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usam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dinheiro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impostos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precisarão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reorganizar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suas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35" dirty="0" err="1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ﬁnanças</a:t>
            </a:r>
            <a:r>
              <a:rPr lang="pt-BR" sz="2400" spc="-3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,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pois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 </a:t>
            </a:r>
            <a:r>
              <a:rPr lang="pt-BR" sz="2400" spc="-5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tributos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será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direcionado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diretamente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ao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governo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8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momento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 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venda.</a:t>
            </a:r>
            <a:endParaRPr kumimoji="0" lang="pt-BR" sz="24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Medium" panose="00000600000000000000" pitchFamily="2" charset="0"/>
              <a:cs typeface="Poppins Medium" panose="00000600000000000000" pitchFamily="2" charset="0"/>
              <a:sym typeface="Poppins Bold"/>
            </a:endParaRPr>
          </a:p>
        </p:txBody>
      </p:sp>
      <p:pic>
        <p:nvPicPr>
          <p:cNvPr id="36" name="object 20">
            <a:extLst>
              <a:ext uri="{FF2B5EF4-FFF2-40B4-BE49-F238E27FC236}">
                <a16:creationId xmlns:a16="http://schemas.microsoft.com/office/drawing/2014/main" id="{21D3F1ED-7F7B-D796-ED48-DA6EEA56969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32500" y="4911462"/>
            <a:ext cx="645872" cy="533374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1EE4095F-081F-C4C8-0487-43C6CAD14BFE}"/>
              </a:ext>
            </a:extLst>
          </p:cNvPr>
          <p:cNvSpPr txBox="1"/>
          <p:nvPr/>
        </p:nvSpPr>
        <p:spPr>
          <a:xfrm>
            <a:off x="3942080" y="7584592"/>
            <a:ext cx="7559040" cy="23060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pt-BR" sz="2400" b="1" spc="-10" dirty="0" err="1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Preciﬁcação</a:t>
            </a:r>
            <a:endParaRPr lang="pt-BR" sz="24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12000"/>
              </a:lnSpc>
              <a:spcBef>
                <a:spcPts val="450"/>
              </a:spcBef>
            </a:pP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Necessidade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revisar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4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política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preços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considerando</a:t>
            </a:r>
            <a:r>
              <a:rPr lang="pt-BR" sz="24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lang="pt-BR" sz="24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separação</a:t>
            </a:r>
            <a:r>
              <a:rPr lang="pt-BR" sz="24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automática</a:t>
            </a:r>
            <a:r>
              <a:rPr lang="pt-BR" sz="24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 </a:t>
            </a:r>
            <a:r>
              <a:rPr lang="pt-BR" sz="2400" spc="-5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tributos,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garantindo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margens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adequadas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comunicação</a:t>
            </a:r>
            <a:r>
              <a:rPr lang="pt-BR" sz="2400" spc="-3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transparente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clientes.</a:t>
            </a:r>
            <a:endParaRPr kumimoji="0" lang="pt-BR" sz="24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Medium" panose="00000600000000000000" pitchFamily="2" charset="0"/>
              <a:cs typeface="Poppins Medium" panose="00000600000000000000" pitchFamily="2" charset="0"/>
              <a:sym typeface="Poppins Bold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D04CC07-4E02-FA7B-93A5-049C8658262A}"/>
              </a:ext>
            </a:extLst>
          </p:cNvPr>
          <p:cNvSpPr txBox="1"/>
          <p:nvPr/>
        </p:nvSpPr>
        <p:spPr>
          <a:xfrm>
            <a:off x="14853920" y="7584592"/>
            <a:ext cx="7620000" cy="23060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pt-BR" sz="2400" b="1" spc="-100" dirty="0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Controles</a:t>
            </a:r>
            <a:r>
              <a:rPr lang="pt-BR" sz="2400" b="1" spc="25" dirty="0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" dirty="0">
                <a:solidFill>
                  <a:srgbClr val="DFF0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Internos</a:t>
            </a:r>
            <a:endParaRPr lang="pt-BR" sz="24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12000"/>
              </a:lnSpc>
              <a:spcBef>
                <a:spcPts val="450"/>
              </a:spcBef>
            </a:pP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Novos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procedimentos</a:t>
            </a:r>
            <a:r>
              <a:rPr lang="pt-BR" sz="24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z="24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conciliação </a:t>
            </a:r>
            <a:r>
              <a:rPr lang="pt-BR" sz="2400" spc="-5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contábil</a:t>
            </a:r>
            <a:r>
              <a:rPr lang="pt-BR" sz="2400" spc="-3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8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z="2400" spc="-3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 err="1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ﬁscal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,</a:t>
            </a:r>
            <a:r>
              <a:rPr lang="pt-BR" sz="2400" spc="-3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garantindo</a:t>
            </a:r>
            <a:r>
              <a:rPr lang="pt-BR" sz="2400" spc="-3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que</a:t>
            </a:r>
            <a:r>
              <a:rPr lang="pt-BR" sz="2400" spc="-3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</a:t>
            </a:r>
            <a:r>
              <a:rPr lang="pt-BR" sz="2400" spc="-3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valores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separados</a:t>
            </a:r>
            <a:r>
              <a:rPr lang="pt-BR" sz="24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automaticamente</a:t>
            </a:r>
            <a:r>
              <a:rPr lang="pt-BR" sz="2400" spc="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correspondam</a:t>
            </a:r>
            <a:r>
              <a:rPr lang="pt-BR" sz="2400" spc="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às </a:t>
            </a:r>
            <a:r>
              <a:rPr lang="pt-BR" sz="2400" spc="-6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obrigações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tributárias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</a:t>
            </a:r>
            <a:r>
              <a:rPr lang="pt-BR" sz="24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empresa.</a:t>
            </a:r>
            <a:endParaRPr kumimoji="0" lang="pt-BR" sz="24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Medium" panose="00000600000000000000" pitchFamily="2" charset="0"/>
              <a:cs typeface="Poppins Medium" panose="00000600000000000000" pitchFamily="2" charset="0"/>
              <a:sym typeface="Poppins Bold"/>
            </a:endParaRPr>
          </a:p>
        </p:txBody>
      </p:sp>
      <p:pic>
        <p:nvPicPr>
          <p:cNvPr id="39" name="object 25">
            <a:extLst>
              <a:ext uri="{FF2B5EF4-FFF2-40B4-BE49-F238E27FC236}">
                <a16:creationId xmlns:a16="http://schemas.microsoft.com/office/drawing/2014/main" id="{2FF6DEB6-7935-9667-F3D3-F0A847EFDF1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20836" y="8134965"/>
            <a:ext cx="711642" cy="592670"/>
          </a:xfrm>
          <a:prstGeom prst="rect">
            <a:avLst/>
          </a:prstGeom>
        </p:spPr>
      </p:pic>
      <p:pic>
        <p:nvPicPr>
          <p:cNvPr id="40" name="object 30">
            <a:extLst>
              <a:ext uri="{FF2B5EF4-FFF2-40B4-BE49-F238E27FC236}">
                <a16:creationId xmlns:a16="http://schemas.microsoft.com/office/drawing/2014/main" id="{7E5F059C-8FBE-F186-1E32-DDEBA05A574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96596" y="8134965"/>
            <a:ext cx="557530" cy="706970"/>
          </a:xfrm>
          <a:prstGeom prst="rect">
            <a:avLst/>
          </a:prstGeom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75BA6C77-F418-EA1A-F563-C1C86C40FD2C}"/>
              </a:ext>
            </a:extLst>
          </p:cNvPr>
          <p:cNvSpPr/>
          <p:nvPr/>
        </p:nvSpPr>
        <p:spPr>
          <a:xfrm>
            <a:off x="1704300" y="11582400"/>
            <a:ext cx="20975399" cy="154432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471DE226-1D03-86F3-4EE2-4DE1007122A1}"/>
              </a:ext>
            </a:extLst>
          </p:cNvPr>
          <p:cNvSpPr txBox="1"/>
          <p:nvPr/>
        </p:nvSpPr>
        <p:spPr>
          <a:xfrm>
            <a:off x="2796357" y="11501121"/>
            <a:ext cx="20177760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BR" sz="2400" b="1" spc="-1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Nosso Papel</a:t>
            </a:r>
            <a:r>
              <a:rPr lang="pt-BR" sz="2400" b="1" spc="-1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:</a:t>
            </a:r>
            <a:r>
              <a:rPr lang="pt-BR" sz="2400" b="1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Estamos preparados p</a:t>
            </a:r>
            <a:r>
              <a:rPr lang="pt-BR" sz="2400" spc="-1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ara lhe ajudar a </a:t>
            </a:r>
            <a:r>
              <a:rPr lang="pt-BR" sz="2400" spc="-9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navegar</a:t>
            </a:r>
            <a:r>
              <a:rPr lang="pt-BR" sz="2400" spc="-3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9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estas</a:t>
            </a:r>
            <a:r>
              <a:rPr lang="pt-BR" sz="2400" spc="-3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mudanças,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8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auxiliando</a:t>
            </a:r>
            <a:r>
              <a:rPr lang="pt-BR" sz="2400" spc="-3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2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na </a:t>
            </a:r>
            <a:r>
              <a:rPr lang="pt-BR" sz="2400" spc="-9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adaptação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9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sistemas,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9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reorganização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 err="1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ﬁnanceira</a:t>
            </a:r>
            <a:r>
              <a:rPr lang="pt-BR" sz="2400" spc="-7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,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9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revisão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política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preços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implementação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novos controles internos</a:t>
            </a:r>
            <a:endParaRPr kumimoji="0" lang="pt-BR" sz="24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Medium" panose="00000600000000000000" pitchFamily="2" charset="0"/>
              <a:cs typeface="Poppins Medium" panose="00000600000000000000" pitchFamily="2" charset="0"/>
              <a:sym typeface="Poppins Bold"/>
            </a:endParaRPr>
          </a:p>
        </p:txBody>
      </p:sp>
      <p:pic>
        <p:nvPicPr>
          <p:cNvPr id="43" name="object 32">
            <a:extLst>
              <a:ext uri="{FF2B5EF4-FFF2-40B4-BE49-F238E27FC236}">
                <a16:creationId xmlns:a16="http://schemas.microsoft.com/office/drawing/2014/main" id="{2B6F72A5-9D2F-C468-5700-9213E7F93F0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81689" y="12173356"/>
            <a:ext cx="437182" cy="5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7843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5748A-178A-65CE-348B-874D99198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CB87FEA-2B16-4508-F8F2-5C941B69E80A}"/>
              </a:ext>
            </a:extLst>
          </p:cNvPr>
          <p:cNvSpPr txBox="1"/>
          <p:nvPr/>
        </p:nvSpPr>
        <p:spPr>
          <a:xfrm>
            <a:off x="13990320" y="8727635"/>
            <a:ext cx="12192000" cy="539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b="0" dirty="0">
                <a:effectLst/>
              </a:rPr>
              <a:t> </a:t>
            </a:r>
            <a:endParaRPr lang="pt-BR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5B3279FE-0214-B934-0115-28D4D0C64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91" y="466937"/>
            <a:ext cx="16777471" cy="1433165"/>
          </a:xfrm>
        </p:spPr>
        <p:txBody>
          <a:bodyPr>
            <a:normAutofit/>
          </a:bodyPr>
          <a:lstStyle/>
          <a:p>
            <a:r>
              <a:rPr lang="pt-BR" spc="-265" dirty="0"/>
              <a:t>IMPACTOS</a:t>
            </a:r>
            <a:r>
              <a:rPr lang="pt-BR" spc="-105" dirty="0"/>
              <a:t> </a:t>
            </a:r>
            <a:r>
              <a:rPr lang="pt-BR" spc="-265" dirty="0"/>
              <a:t>NO</a:t>
            </a:r>
            <a:r>
              <a:rPr lang="pt-BR" spc="-95" dirty="0"/>
              <a:t> </a:t>
            </a:r>
            <a:r>
              <a:rPr lang="pt-BR" spc="-280" dirty="0"/>
              <a:t>FLUXO</a:t>
            </a:r>
            <a:r>
              <a:rPr lang="pt-BR" spc="-95" dirty="0"/>
              <a:t> </a:t>
            </a:r>
            <a:r>
              <a:rPr lang="pt-BR" spc="-245" dirty="0"/>
              <a:t>DE</a:t>
            </a:r>
            <a:r>
              <a:rPr lang="pt-BR" spc="-95" dirty="0"/>
              <a:t> </a:t>
            </a:r>
            <a:r>
              <a:rPr lang="pt-BR" spc="-185" dirty="0"/>
              <a:t>CAIXA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959F8387-7CB8-EBFF-CE6C-58DDEF96CCC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780691" y="1900102"/>
            <a:ext cx="12340514" cy="803293"/>
          </a:xfrm>
        </p:spPr>
        <p:txBody>
          <a:bodyPr/>
          <a:lstStyle/>
          <a:p>
            <a:r>
              <a:rPr lang="pt-BR" spc="-1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Prepare-</a:t>
            </a:r>
            <a:r>
              <a:rPr lang="pt-BR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novas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dinâmicas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65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ﬁnanceiras</a:t>
            </a:r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10CB3F6-808A-74CF-467C-EA9E81BD8AEC}"/>
              </a:ext>
            </a:extLst>
          </p:cNvPr>
          <p:cNvSpPr/>
          <p:nvPr/>
        </p:nvSpPr>
        <p:spPr>
          <a:xfrm>
            <a:off x="1780691" y="3048000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99A395A-1E6D-D677-0B2C-B49FEB267C87}"/>
              </a:ext>
            </a:extLst>
          </p:cNvPr>
          <p:cNvSpPr txBox="1"/>
          <p:nvPr/>
        </p:nvSpPr>
        <p:spPr>
          <a:xfrm>
            <a:off x="3640799" y="2617622"/>
            <a:ext cx="4310149" cy="12336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BR" sz="4000" b="1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ANTES</a:t>
            </a:r>
            <a:r>
              <a:rPr lang="pt-BR" sz="4000" b="1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40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x</a:t>
            </a:r>
            <a:r>
              <a:rPr lang="pt-BR" sz="40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40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DEPOIS</a:t>
            </a:r>
            <a:endParaRPr lang="pt-BR" sz="4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6" name="Gráfico 5" descr="Transferência com preenchimento sólido">
            <a:extLst>
              <a:ext uri="{FF2B5EF4-FFF2-40B4-BE49-F238E27FC236}">
                <a16:creationId xmlns:a16="http://schemas.microsoft.com/office/drawing/2014/main" id="{B325E9DB-56CE-30DC-4080-4025224032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78945" y="3048000"/>
            <a:ext cx="863600" cy="8636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0C846774-F386-11D0-C4E3-8F7619530D71}"/>
              </a:ext>
            </a:extLst>
          </p:cNvPr>
          <p:cNvSpPr/>
          <p:nvPr/>
        </p:nvSpPr>
        <p:spPr>
          <a:xfrm>
            <a:off x="1780690" y="4861422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CFF5EBD-EABA-AA26-86ED-5BCD6B3142CE}"/>
              </a:ext>
            </a:extLst>
          </p:cNvPr>
          <p:cNvSpPr/>
          <p:nvPr/>
        </p:nvSpPr>
        <p:spPr>
          <a:xfrm>
            <a:off x="12476481" y="4861421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869D4D9-3DF7-20B2-0E2D-763EA15336DC}"/>
              </a:ext>
            </a:extLst>
          </p:cNvPr>
          <p:cNvSpPr/>
          <p:nvPr/>
        </p:nvSpPr>
        <p:spPr>
          <a:xfrm>
            <a:off x="1780690" y="5989181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CF4869C-6756-7A13-36AC-AB05F1E938F5}"/>
              </a:ext>
            </a:extLst>
          </p:cNvPr>
          <p:cNvSpPr/>
          <p:nvPr/>
        </p:nvSpPr>
        <p:spPr>
          <a:xfrm>
            <a:off x="12476481" y="5989180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70D1D35-A438-83AD-B57D-593DD8BBFF86}"/>
              </a:ext>
            </a:extLst>
          </p:cNvPr>
          <p:cNvSpPr/>
          <p:nvPr/>
        </p:nvSpPr>
        <p:spPr>
          <a:xfrm>
            <a:off x="1780690" y="7121507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EB2D947-142C-835E-A143-AA0029DEA32D}"/>
              </a:ext>
            </a:extLst>
          </p:cNvPr>
          <p:cNvSpPr/>
          <p:nvPr/>
        </p:nvSpPr>
        <p:spPr>
          <a:xfrm>
            <a:off x="12476481" y="7121506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C81CF2A-F236-650A-5C69-5192E959D408}"/>
              </a:ext>
            </a:extLst>
          </p:cNvPr>
          <p:cNvSpPr/>
          <p:nvPr/>
        </p:nvSpPr>
        <p:spPr>
          <a:xfrm>
            <a:off x="1780690" y="8325989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7D1C36-4A01-C8D8-09BB-A84D6CA2C911}"/>
              </a:ext>
            </a:extLst>
          </p:cNvPr>
          <p:cNvSpPr/>
          <p:nvPr/>
        </p:nvSpPr>
        <p:spPr>
          <a:xfrm>
            <a:off x="12476481" y="8325988"/>
            <a:ext cx="10126829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F2C1BB5-B886-869C-BE30-7410A237C51D}"/>
              </a:ext>
            </a:extLst>
          </p:cNvPr>
          <p:cNvSpPr txBox="1"/>
          <p:nvPr/>
        </p:nvSpPr>
        <p:spPr>
          <a:xfrm>
            <a:off x="2966721" y="4570533"/>
            <a:ext cx="8331200" cy="10120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Cliente</a:t>
            </a:r>
            <a:r>
              <a:rPr lang="pt-BR"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paga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total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(produto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+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impostos)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6F89E63-C359-371E-0C77-669762CD7480}"/>
              </a:ext>
            </a:extLst>
          </p:cNvPr>
          <p:cNvSpPr txBox="1"/>
          <p:nvPr/>
        </p:nvSpPr>
        <p:spPr>
          <a:xfrm>
            <a:off x="13990320" y="5097542"/>
            <a:ext cx="8331200" cy="4847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Cliente</a:t>
            </a:r>
            <a:r>
              <a:rPr lang="pt-BR"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paga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total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(produto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+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impostos)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D90FAD7-B748-F273-71F9-465B6D07A6C8}"/>
              </a:ext>
            </a:extLst>
          </p:cNvPr>
          <p:cNvSpPr txBox="1"/>
          <p:nvPr/>
        </p:nvSpPr>
        <p:spPr>
          <a:xfrm>
            <a:off x="2966721" y="6190096"/>
            <a:ext cx="8331200" cy="4847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4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Sua Empresa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recebe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total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0C3A4D9-F3D0-3F02-8172-5B137881E21D}"/>
              </a:ext>
            </a:extLst>
          </p:cNvPr>
          <p:cNvSpPr txBox="1"/>
          <p:nvPr/>
        </p:nvSpPr>
        <p:spPr>
          <a:xfrm>
            <a:off x="13990320" y="6235340"/>
            <a:ext cx="8331200" cy="4847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Divisão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automática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pagamento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418120F-91F3-84D6-2801-19BAA02D85C0}"/>
              </a:ext>
            </a:extLst>
          </p:cNvPr>
          <p:cNvSpPr txBox="1"/>
          <p:nvPr/>
        </p:nvSpPr>
        <p:spPr>
          <a:xfrm>
            <a:off x="12947073" y="7290349"/>
            <a:ext cx="9374447" cy="4847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Impostos</a:t>
            </a:r>
            <a:r>
              <a:rPr lang="pt-BR" sz="2400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→</a:t>
            </a:r>
            <a:r>
              <a:rPr lang="pt-BR" sz="2400" spc="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Governo                               </a:t>
            </a:r>
            <a:r>
              <a:rPr lang="pt-BR" sz="24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líquido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→</a:t>
            </a:r>
            <a:r>
              <a:rPr lang="pt-BR" sz="2400" spc="9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Empresa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0FF9631-EAF9-069F-A113-D7A4B70A170E}"/>
              </a:ext>
            </a:extLst>
          </p:cNvPr>
          <p:cNvSpPr txBox="1"/>
          <p:nvPr/>
        </p:nvSpPr>
        <p:spPr>
          <a:xfrm>
            <a:off x="13990320" y="8345627"/>
            <a:ext cx="8331200" cy="854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Sua empresa passa por uma espécie de fiscalização prévia antes mesmo do Recolhimento dos Impostos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B1717C6-6700-A2E9-3079-A6F104710DB3}"/>
              </a:ext>
            </a:extLst>
          </p:cNvPr>
          <p:cNvSpPr txBox="1"/>
          <p:nvPr/>
        </p:nvSpPr>
        <p:spPr>
          <a:xfrm>
            <a:off x="2966721" y="7317212"/>
            <a:ext cx="8331200" cy="4847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4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Sua Empresa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utiliza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temporariamente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08AA7A3-FF1A-3D80-9CF7-9A71C32BF005}"/>
              </a:ext>
            </a:extLst>
          </p:cNvPr>
          <p:cNvSpPr txBox="1"/>
          <p:nvPr/>
        </p:nvSpPr>
        <p:spPr>
          <a:xfrm>
            <a:off x="2966721" y="8485260"/>
            <a:ext cx="8331200" cy="4847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4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Sua Empresa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paga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impostos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posteriormente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B57A2A9-1210-B085-C2D4-2FCBCD352856}"/>
              </a:ext>
            </a:extLst>
          </p:cNvPr>
          <p:cNvSpPr/>
          <p:nvPr/>
        </p:nvSpPr>
        <p:spPr>
          <a:xfrm>
            <a:off x="1780690" y="10079665"/>
            <a:ext cx="20822620" cy="31693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id="{F4DFE869-8140-71F1-045E-547AA68D31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9492318"/>
              </p:ext>
            </p:extLst>
          </p:nvPr>
        </p:nvGraphicFramePr>
        <p:xfrm>
          <a:off x="4431650" y="9511288"/>
          <a:ext cx="16641114" cy="4204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621875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3CF6D-3C36-B7A6-B4B2-ED9CB38BE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CCC228D-F134-9A81-8B27-CE6AC97FFFB8}"/>
              </a:ext>
            </a:extLst>
          </p:cNvPr>
          <p:cNvSpPr txBox="1"/>
          <p:nvPr/>
        </p:nvSpPr>
        <p:spPr>
          <a:xfrm>
            <a:off x="13990320" y="8727635"/>
            <a:ext cx="12192000" cy="539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b="0" dirty="0">
                <a:effectLst/>
              </a:rPr>
              <a:t> </a:t>
            </a:r>
            <a:endParaRPr lang="pt-BR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37963D07-F784-19BD-104C-712C44170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164" y="425373"/>
            <a:ext cx="20663671" cy="1433165"/>
          </a:xfrm>
        </p:spPr>
        <p:txBody>
          <a:bodyPr>
            <a:normAutofit/>
          </a:bodyPr>
          <a:lstStyle/>
          <a:p>
            <a:r>
              <a:rPr lang="pt-BR" spc="-315" dirty="0"/>
              <a:t>ESTAREMOS AO SEU LADO NESSE PERÍODO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54D6C876-A9C1-723E-04E8-037172C2485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860164" y="1648962"/>
            <a:ext cx="12523394" cy="907202"/>
          </a:xfrm>
        </p:spPr>
        <p:txBody>
          <a:bodyPr/>
          <a:lstStyle/>
          <a:p>
            <a:r>
              <a:rPr lang="pt-BR" spc="-1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Preparando</a:t>
            </a:r>
            <a:r>
              <a:rPr lang="pt-BR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sua</a:t>
            </a:r>
            <a:r>
              <a:rPr lang="pt-BR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Empresa</a:t>
            </a:r>
            <a:r>
              <a:rPr lang="pt-BR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Split</a:t>
            </a:r>
            <a:r>
              <a:rPr lang="pt-BR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5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Payment</a:t>
            </a:r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B2F2C3BB-AE76-12F7-A258-D49D9BCE8088}"/>
              </a:ext>
            </a:extLst>
          </p:cNvPr>
          <p:cNvGrpSpPr/>
          <p:nvPr/>
        </p:nvGrpSpPr>
        <p:grpSpPr>
          <a:xfrm>
            <a:off x="8315177" y="3409678"/>
            <a:ext cx="2279904" cy="2068241"/>
            <a:chOff x="8502213" y="4905969"/>
            <a:chExt cx="2279904" cy="2068241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1A0FE1FB-13C2-35DE-5CD5-73EE620D2C06}"/>
                </a:ext>
              </a:extLst>
            </p:cNvPr>
            <p:cNvSpPr/>
            <p:nvPr/>
          </p:nvSpPr>
          <p:spPr>
            <a:xfrm>
              <a:off x="8502213" y="4905969"/>
              <a:ext cx="2279904" cy="2068241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8" name="object 51">
              <a:extLst>
                <a:ext uri="{FF2B5EF4-FFF2-40B4-BE49-F238E27FC236}">
                  <a16:creationId xmlns:a16="http://schemas.microsoft.com/office/drawing/2014/main" id="{A08B8687-80D0-4859-20D2-FDC8768E5C11}"/>
                </a:ext>
              </a:extLst>
            </p:cNvPr>
            <p:cNvSpPr/>
            <p:nvPr/>
          </p:nvSpPr>
          <p:spPr>
            <a:xfrm>
              <a:off x="9331485" y="5649960"/>
              <a:ext cx="621360" cy="577792"/>
            </a:xfrm>
            <a:custGeom>
              <a:avLst/>
              <a:gdLst/>
              <a:ahLst/>
              <a:cxnLst/>
              <a:rect l="l" t="t" r="r" b="b"/>
              <a:pathLst>
                <a:path w="267970" h="226694">
                  <a:moveTo>
                    <a:pt x="67820" y="37452"/>
                  </a:moveTo>
                  <a:lnTo>
                    <a:pt x="34066" y="37452"/>
                  </a:lnTo>
                  <a:lnTo>
                    <a:pt x="67404" y="416"/>
                  </a:lnTo>
                  <a:lnTo>
                    <a:pt x="75269" y="0"/>
                  </a:lnTo>
                  <a:lnTo>
                    <a:pt x="85635" y="9324"/>
                  </a:lnTo>
                  <a:lnTo>
                    <a:pt x="86052" y="17189"/>
                  </a:lnTo>
                  <a:lnTo>
                    <a:pt x="67820" y="37452"/>
                  </a:lnTo>
                  <a:close/>
                </a:path>
                <a:path w="267970" h="226694">
                  <a:moveTo>
                    <a:pt x="38390" y="68081"/>
                  </a:moveTo>
                  <a:lnTo>
                    <a:pt x="31251" y="68081"/>
                  </a:lnTo>
                  <a:lnTo>
                    <a:pt x="28232" y="66883"/>
                  </a:lnTo>
                  <a:lnTo>
                    <a:pt x="25784" y="64487"/>
                  </a:lnTo>
                  <a:lnTo>
                    <a:pt x="4896" y="43651"/>
                  </a:lnTo>
                  <a:lnTo>
                    <a:pt x="52" y="38754"/>
                  </a:lnTo>
                  <a:lnTo>
                    <a:pt x="52" y="30837"/>
                  </a:lnTo>
                  <a:lnTo>
                    <a:pt x="9740" y="21044"/>
                  </a:lnTo>
                  <a:lnTo>
                    <a:pt x="17710" y="21044"/>
                  </a:lnTo>
                  <a:lnTo>
                    <a:pt x="22554" y="25940"/>
                  </a:lnTo>
                  <a:lnTo>
                    <a:pt x="34066" y="37452"/>
                  </a:lnTo>
                  <a:lnTo>
                    <a:pt x="67820" y="37452"/>
                  </a:lnTo>
                  <a:lnTo>
                    <a:pt x="41619" y="66570"/>
                  </a:lnTo>
                  <a:lnTo>
                    <a:pt x="38390" y="68081"/>
                  </a:lnTo>
                  <a:close/>
                </a:path>
                <a:path w="267970" h="226694">
                  <a:moveTo>
                    <a:pt x="67773" y="120848"/>
                  </a:moveTo>
                  <a:lnTo>
                    <a:pt x="34066" y="120848"/>
                  </a:lnTo>
                  <a:lnTo>
                    <a:pt x="67404" y="83812"/>
                  </a:lnTo>
                  <a:lnTo>
                    <a:pt x="75269" y="83395"/>
                  </a:lnTo>
                  <a:lnTo>
                    <a:pt x="85635" y="92667"/>
                  </a:lnTo>
                  <a:lnTo>
                    <a:pt x="86052" y="100533"/>
                  </a:lnTo>
                  <a:lnTo>
                    <a:pt x="67773" y="120848"/>
                  </a:lnTo>
                  <a:close/>
                </a:path>
                <a:path w="267970" h="226694">
                  <a:moveTo>
                    <a:pt x="38390" y="151425"/>
                  </a:moveTo>
                  <a:lnTo>
                    <a:pt x="31251" y="151425"/>
                  </a:lnTo>
                  <a:lnTo>
                    <a:pt x="28232" y="150227"/>
                  </a:lnTo>
                  <a:lnTo>
                    <a:pt x="25784" y="147830"/>
                  </a:lnTo>
                  <a:lnTo>
                    <a:pt x="0" y="122098"/>
                  </a:lnTo>
                  <a:lnTo>
                    <a:pt x="0" y="114180"/>
                  </a:lnTo>
                  <a:lnTo>
                    <a:pt x="9845" y="104440"/>
                  </a:lnTo>
                  <a:lnTo>
                    <a:pt x="17710" y="104440"/>
                  </a:lnTo>
                  <a:lnTo>
                    <a:pt x="22554" y="109336"/>
                  </a:lnTo>
                  <a:lnTo>
                    <a:pt x="34066" y="120848"/>
                  </a:lnTo>
                  <a:lnTo>
                    <a:pt x="67773" y="120848"/>
                  </a:lnTo>
                  <a:lnTo>
                    <a:pt x="41619" y="149914"/>
                  </a:lnTo>
                  <a:lnTo>
                    <a:pt x="38390" y="151425"/>
                  </a:lnTo>
                  <a:close/>
                </a:path>
                <a:path w="267970" h="226694">
                  <a:moveTo>
                    <a:pt x="260501" y="51464"/>
                  </a:moveTo>
                  <a:lnTo>
                    <a:pt x="125380" y="51464"/>
                  </a:lnTo>
                  <a:lnTo>
                    <a:pt x="117931" y="44015"/>
                  </a:lnTo>
                  <a:lnTo>
                    <a:pt x="117931" y="25576"/>
                  </a:lnTo>
                  <a:lnTo>
                    <a:pt x="125380" y="18127"/>
                  </a:lnTo>
                  <a:lnTo>
                    <a:pt x="260501" y="18127"/>
                  </a:lnTo>
                  <a:lnTo>
                    <a:pt x="267950" y="25576"/>
                  </a:lnTo>
                  <a:lnTo>
                    <a:pt x="267950" y="44015"/>
                  </a:lnTo>
                  <a:lnTo>
                    <a:pt x="260501" y="51464"/>
                  </a:lnTo>
                  <a:close/>
                </a:path>
                <a:path w="267970" h="226694">
                  <a:moveTo>
                    <a:pt x="260501" y="134808"/>
                  </a:moveTo>
                  <a:lnTo>
                    <a:pt x="125380" y="134808"/>
                  </a:lnTo>
                  <a:lnTo>
                    <a:pt x="117931" y="127359"/>
                  </a:lnTo>
                  <a:lnTo>
                    <a:pt x="117931" y="108919"/>
                  </a:lnTo>
                  <a:lnTo>
                    <a:pt x="125380" y="101471"/>
                  </a:lnTo>
                  <a:lnTo>
                    <a:pt x="260501" y="101471"/>
                  </a:lnTo>
                  <a:lnTo>
                    <a:pt x="267950" y="108919"/>
                  </a:lnTo>
                  <a:lnTo>
                    <a:pt x="267950" y="127359"/>
                  </a:lnTo>
                  <a:lnTo>
                    <a:pt x="260501" y="134808"/>
                  </a:lnTo>
                  <a:close/>
                </a:path>
                <a:path w="267970" h="226694">
                  <a:moveTo>
                    <a:pt x="260501" y="218152"/>
                  </a:moveTo>
                  <a:lnTo>
                    <a:pt x="92042" y="218152"/>
                  </a:lnTo>
                  <a:lnTo>
                    <a:pt x="84593" y="210703"/>
                  </a:lnTo>
                  <a:lnTo>
                    <a:pt x="84593" y="192263"/>
                  </a:lnTo>
                  <a:lnTo>
                    <a:pt x="92042" y="184814"/>
                  </a:lnTo>
                  <a:lnTo>
                    <a:pt x="260501" y="184814"/>
                  </a:lnTo>
                  <a:lnTo>
                    <a:pt x="267950" y="192263"/>
                  </a:lnTo>
                  <a:lnTo>
                    <a:pt x="267950" y="210703"/>
                  </a:lnTo>
                  <a:lnTo>
                    <a:pt x="260501" y="218152"/>
                  </a:lnTo>
                  <a:close/>
                </a:path>
                <a:path w="267970" h="226694">
                  <a:moveTo>
                    <a:pt x="29568" y="226486"/>
                  </a:moveTo>
                  <a:lnTo>
                    <a:pt x="22937" y="226486"/>
                  </a:lnTo>
                  <a:lnTo>
                    <a:pt x="19748" y="225852"/>
                  </a:lnTo>
                  <a:lnTo>
                    <a:pt x="1250" y="204799"/>
                  </a:lnTo>
                  <a:lnTo>
                    <a:pt x="1250" y="198167"/>
                  </a:lnTo>
                  <a:lnTo>
                    <a:pt x="22937" y="176480"/>
                  </a:lnTo>
                  <a:lnTo>
                    <a:pt x="29568" y="176480"/>
                  </a:lnTo>
                  <a:lnTo>
                    <a:pt x="51256" y="198167"/>
                  </a:lnTo>
                  <a:lnTo>
                    <a:pt x="51256" y="204799"/>
                  </a:lnTo>
                  <a:lnTo>
                    <a:pt x="29568" y="226486"/>
                  </a:lnTo>
                  <a:close/>
                </a:path>
              </a:pathLst>
            </a:custGeom>
            <a:solidFill>
              <a:srgbClr val="A8D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2C8C0D5-36EE-A365-CBDB-E940715CD8DC}"/>
              </a:ext>
            </a:extLst>
          </p:cNvPr>
          <p:cNvGrpSpPr/>
          <p:nvPr/>
        </p:nvGrpSpPr>
        <p:grpSpPr>
          <a:xfrm>
            <a:off x="13056570" y="3409678"/>
            <a:ext cx="2279904" cy="2068241"/>
            <a:chOff x="13243606" y="4905969"/>
            <a:chExt cx="2279904" cy="2068241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E8AC7F7C-824F-E8B3-CD87-7CA67B0E4726}"/>
                </a:ext>
              </a:extLst>
            </p:cNvPr>
            <p:cNvSpPr/>
            <p:nvPr/>
          </p:nvSpPr>
          <p:spPr>
            <a:xfrm>
              <a:off x="13243606" y="4905969"/>
              <a:ext cx="2279904" cy="2068241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10" name="object 56">
              <a:extLst>
                <a:ext uri="{FF2B5EF4-FFF2-40B4-BE49-F238E27FC236}">
                  <a16:creationId xmlns:a16="http://schemas.microsoft.com/office/drawing/2014/main" id="{F50B0C0A-6F9D-6A0D-16DF-EBB26FBF9242}"/>
                </a:ext>
              </a:extLst>
            </p:cNvPr>
            <p:cNvSpPr/>
            <p:nvPr/>
          </p:nvSpPr>
          <p:spPr>
            <a:xfrm>
              <a:off x="13984323" y="5653471"/>
              <a:ext cx="619887" cy="681374"/>
            </a:xfrm>
            <a:custGeom>
              <a:avLst/>
              <a:gdLst/>
              <a:ahLst/>
              <a:cxnLst/>
              <a:rect l="l" t="t" r="r" b="b"/>
              <a:pathLst>
                <a:path w="267335" h="267335">
                  <a:moveTo>
                    <a:pt x="92876" y="206397"/>
                  </a:moveTo>
                  <a:lnTo>
                    <a:pt x="86521" y="204783"/>
                  </a:lnTo>
                  <a:lnTo>
                    <a:pt x="82567" y="200876"/>
                  </a:lnTo>
                  <a:lnTo>
                    <a:pt x="82197" y="200459"/>
                  </a:lnTo>
                  <a:lnTo>
                    <a:pt x="61674" y="179936"/>
                  </a:lnTo>
                  <a:lnTo>
                    <a:pt x="60111" y="173529"/>
                  </a:lnTo>
                  <a:lnTo>
                    <a:pt x="63653" y="162954"/>
                  </a:lnTo>
                  <a:lnTo>
                    <a:pt x="65737" y="156912"/>
                  </a:lnTo>
                  <a:lnTo>
                    <a:pt x="68237" y="149984"/>
                  </a:lnTo>
                  <a:lnTo>
                    <a:pt x="8646" y="149984"/>
                  </a:lnTo>
                  <a:lnTo>
                    <a:pt x="4479" y="147588"/>
                  </a:lnTo>
                  <a:lnTo>
                    <a:pt x="0" y="139774"/>
                  </a:lnTo>
                  <a:lnTo>
                    <a:pt x="52" y="134982"/>
                  </a:lnTo>
                  <a:lnTo>
                    <a:pt x="28552" y="86948"/>
                  </a:lnTo>
                  <a:lnTo>
                    <a:pt x="61934" y="66640"/>
                  </a:lnTo>
                  <a:lnTo>
                    <a:pt x="104804" y="66640"/>
                  </a:lnTo>
                  <a:lnTo>
                    <a:pt x="106054" y="64557"/>
                  </a:lnTo>
                  <a:lnTo>
                    <a:pt x="143741" y="24159"/>
                  </a:lnTo>
                  <a:lnTo>
                    <a:pt x="182399" y="5526"/>
                  </a:lnTo>
                  <a:lnTo>
                    <a:pt x="220168" y="0"/>
                  </a:lnTo>
                  <a:lnTo>
                    <a:pt x="252687" y="2726"/>
                  </a:lnTo>
                  <a:lnTo>
                    <a:pt x="258730" y="3820"/>
                  </a:lnTo>
                  <a:lnTo>
                    <a:pt x="263418" y="8560"/>
                  </a:lnTo>
                  <a:lnTo>
                    <a:pt x="264564" y="14603"/>
                  </a:lnTo>
                  <a:lnTo>
                    <a:pt x="267171" y="45804"/>
                  </a:lnTo>
                  <a:lnTo>
                    <a:pt x="197887" y="45804"/>
                  </a:lnTo>
                  <a:lnTo>
                    <a:pt x="195229" y="46333"/>
                  </a:lnTo>
                  <a:lnTo>
                    <a:pt x="179814" y="63877"/>
                  </a:lnTo>
                  <a:lnTo>
                    <a:pt x="179814" y="69403"/>
                  </a:lnTo>
                  <a:lnTo>
                    <a:pt x="197887" y="87476"/>
                  </a:lnTo>
                  <a:lnTo>
                    <a:pt x="260507" y="87476"/>
                  </a:lnTo>
                  <a:lnTo>
                    <a:pt x="243108" y="123557"/>
                  </a:lnTo>
                  <a:lnTo>
                    <a:pt x="206536" y="158735"/>
                  </a:lnTo>
                  <a:lnTo>
                    <a:pt x="204713" y="159985"/>
                  </a:lnTo>
                  <a:lnTo>
                    <a:pt x="202733" y="161235"/>
                  </a:lnTo>
                  <a:lnTo>
                    <a:pt x="200650" y="162486"/>
                  </a:lnTo>
                  <a:lnTo>
                    <a:pt x="200650" y="198323"/>
                  </a:lnTo>
                  <a:lnTo>
                    <a:pt x="117306" y="198323"/>
                  </a:lnTo>
                  <a:lnTo>
                    <a:pt x="109961" y="200876"/>
                  </a:lnTo>
                  <a:lnTo>
                    <a:pt x="92876" y="206397"/>
                  </a:lnTo>
                  <a:close/>
                </a:path>
                <a:path w="267335" h="267335">
                  <a:moveTo>
                    <a:pt x="260507" y="87476"/>
                  </a:moveTo>
                  <a:lnTo>
                    <a:pt x="203413" y="87476"/>
                  </a:lnTo>
                  <a:lnTo>
                    <a:pt x="206070" y="86948"/>
                  </a:lnTo>
                  <a:lnTo>
                    <a:pt x="211176" y="84833"/>
                  </a:lnTo>
                  <a:lnTo>
                    <a:pt x="213429" y="83327"/>
                  </a:lnTo>
                  <a:lnTo>
                    <a:pt x="217337" y="79420"/>
                  </a:lnTo>
                  <a:lnTo>
                    <a:pt x="218725" y="77342"/>
                  </a:lnTo>
                  <a:lnTo>
                    <a:pt x="218842" y="77167"/>
                  </a:lnTo>
                  <a:lnTo>
                    <a:pt x="220957" y="72061"/>
                  </a:lnTo>
                  <a:lnTo>
                    <a:pt x="221486" y="69403"/>
                  </a:lnTo>
                  <a:lnTo>
                    <a:pt x="221486" y="63877"/>
                  </a:lnTo>
                  <a:lnTo>
                    <a:pt x="203413" y="45804"/>
                  </a:lnTo>
                  <a:lnTo>
                    <a:pt x="267171" y="45804"/>
                  </a:lnTo>
                  <a:lnTo>
                    <a:pt x="267283" y="47144"/>
                  </a:lnTo>
                  <a:lnTo>
                    <a:pt x="261756" y="84833"/>
                  </a:lnTo>
                  <a:lnTo>
                    <a:pt x="260507" y="87476"/>
                  </a:lnTo>
                  <a:close/>
                </a:path>
                <a:path w="267335" h="267335">
                  <a:moveTo>
                    <a:pt x="132308" y="267238"/>
                  </a:moveTo>
                  <a:lnTo>
                    <a:pt x="127425" y="267238"/>
                  </a:lnTo>
                  <a:lnTo>
                    <a:pt x="119702" y="262811"/>
                  </a:lnTo>
                  <a:lnTo>
                    <a:pt x="117306" y="258696"/>
                  </a:lnTo>
                  <a:lnTo>
                    <a:pt x="117306" y="198323"/>
                  </a:lnTo>
                  <a:lnTo>
                    <a:pt x="200650" y="198323"/>
                  </a:lnTo>
                  <a:lnTo>
                    <a:pt x="200650" y="205356"/>
                  </a:lnTo>
                  <a:lnTo>
                    <a:pt x="132308" y="267238"/>
                  </a:lnTo>
                  <a:close/>
                </a:path>
              </a:pathLst>
            </a:custGeom>
            <a:solidFill>
              <a:srgbClr val="A8D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7CCED3B5-B32D-4E41-F7BB-963D7C741555}"/>
              </a:ext>
            </a:extLst>
          </p:cNvPr>
          <p:cNvGrpSpPr/>
          <p:nvPr/>
        </p:nvGrpSpPr>
        <p:grpSpPr>
          <a:xfrm>
            <a:off x="17619380" y="3409679"/>
            <a:ext cx="2279904" cy="2068241"/>
            <a:chOff x="17806416" y="4905970"/>
            <a:chExt cx="2279904" cy="2068241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507F1161-E03D-F634-90E0-02DA001ACC53}"/>
                </a:ext>
              </a:extLst>
            </p:cNvPr>
            <p:cNvSpPr/>
            <p:nvPr/>
          </p:nvSpPr>
          <p:spPr>
            <a:xfrm>
              <a:off x="17806416" y="4905970"/>
              <a:ext cx="2279904" cy="2068241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11" name="object 61">
              <a:extLst>
                <a:ext uri="{FF2B5EF4-FFF2-40B4-BE49-F238E27FC236}">
                  <a16:creationId xmlns:a16="http://schemas.microsoft.com/office/drawing/2014/main" id="{1881CC3B-310C-F380-9D62-6B491E19E363}"/>
                </a:ext>
              </a:extLst>
            </p:cNvPr>
            <p:cNvSpPr/>
            <p:nvPr/>
          </p:nvSpPr>
          <p:spPr>
            <a:xfrm>
              <a:off x="18714462" y="5655089"/>
              <a:ext cx="463811" cy="679756"/>
            </a:xfrm>
            <a:custGeom>
              <a:avLst/>
              <a:gdLst/>
              <a:ahLst/>
              <a:cxnLst/>
              <a:rect l="l" t="t" r="r" b="b"/>
              <a:pathLst>
                <a:path w="200025" h="266700">
                  <a:moveTo>
                    <a:pt x="147153" y="33337"/>
                  </a:moveTo>
                  <a:lnTo>
                    <a:pt x="52871" y="33337"/>
                  </a:lnTo>
                  <a:lnTo>
                    <a:pt x="60053" y="19931"/>
                  </a:lnTo>
                  <a:lnTo>
                    <a:pt x="70835" y="9382"/>
                  </a:lnTo>
                  <a:lnTo>
                    <a:pt x="84420" y="2476"/>
                  </a:lnTo>
                  <a:lnTo>
                    <a:pt x="100012" y="0"/>
                  </a:lnTo>
                  <a:lnTo>
                    <a:pt x="115604" y="2476"/>
                  </a:lnTo>
                  <a:lnTo>
                    <a:pt x="129189" y="9382"/>
                  </a:lnTo>
                  <a:lnTo>
                    <a:pt x="139971" y="19931"/>
                  </a:lnTo>
                  <a:lnTo>
                    <a:pt x="147153" y="33337"/>
                  </a:lnTo>
                  <a:close/>
                </a:path>
                <a:path w="200025" h="266700">
                  <a:moveTo>
                    <a:pt x="166687" y="266700"/>
                  </a:moveTo>
                  <a:lnTo>
                    <a:pt x="33337" y="266700"/>
                  </a:lnTo>
                  <a:lnTo>
                    <a:pt x="20371" y="264076"/>
                  </a:lnTo>
                  <a:lnTo>
                    <a:pt x="9773" y="256926"/>
                  </a:lnTo>
                  <a:lnTo>
                    <a:pt x="2623" y="246328"/>
                  </a:lnTo>
                  <a:lnTo>
                    <a:pt x="0" y="233362"/>
                  </a:lnTo>
                  <a:lnTo>
                    <a:pt x="85" y="66252"/>
                  </a:lnTo>
                  <a:lnTo>
                    <a:pt x="2623" y="53708"/>
                  </a:lnTo>
                  <a:lnTo>
                    <a:pt x="9773" y="43110"/>
                  </a:lnTo>
                  <a:lnTo>
                    <a:pt x="20371" y="35960"/>
                  </a:lnTo>
                  <a:lnTo>
                    <a:pt x="33337" y="33337"/>
                  </a:lnTo>
                  <a:lnTo>
                    <a:pt x="97802" y="33337"/>
                  </a:lnTo>
                  <a:lnTo>
                    <a:pt x="95675" y="33760"/>
                  </a:lnTo>
                  <a:lnTo>
                    <a:pt x="91591" y="35452"/>
                  </a:lnTo>
                  <a:lnTo>
                    <a:pt x="83343" y="47795"/>
                  </a:lnTo>
                  <a:lnTo>
                    <a:pt x="83343" y="52216"/>
                  </a:lnTo>
                  <a:lnTo>
                    <a:pt x="97802" y="66674"/>
                  </a:lnTo>
                  <a:lnTo>
                    <a:pt x="200025" y="66674"/>
                  </a:lnTo>
                  <a:lnTo>
                    <a:pt x="200025" y="119598"/>
                  </a:lnTo>
                  <a:lnTo>
                    <a:pt x="146059" y="119598"/>
                  </a:lnTo>
                  <a:lnTo>
                    <a:pt x="112670" y="152987"/>
                  </a:lnTo>
                  <a:lnTo>
                    <a:pt x="46100" y="152987"/>
                  </a:lnTo>
                  <a:lnTo>
                    <a:pt x="36254" y="162728"/>
                  </a:lnTo>
                  <a:lnTo>
                    <a:pt x="36254" y="170646"/>
                  </a:lnTo>
                  <a:lnTo>
                    <a:pt x="74540" y="208880"/>
                  </a:lnTo>
                  <a:lnTo>
                    <a:pt x="79384" y="213776"/>
                  </a:lnTo>
                  <a:lnTo>
                    <a:pt x="200025" y="213776"/>
                  </a:lnTo>
                  <a:lnTo>
                    <a:pt x="200025" y="233362"/>
                  </a:lnTo>
                  <a:lnTo>
                    <a:pt x="197401" y="246328"/>
                  </a:lnTo>
                  <a:lnTo>
                    <a:pt x="190251" y="256926"/>
                  </a:lnTo>
                  <a:lnTo>
                    <a:pt x="179653" y="264076"/>
                  </a:lnTo>
                  <a:lnTo>
                    <a:pt x="166687" y="266700"/>
                  </a:lnTo>
                  <a:close/>
                </a:path>
                <a:path w="200025" h="266700">
                  <a:moveTo>
                    <a:pt x="200025" y="66674"/>
                  </a:moveTo>
                  <a:lnTo>
                    <a:pt x="102222" y="66674"/>
                  </a:lnTo>
                  <a:lnTo>
                    <a:pt x="104349" y="66252"/>
                  </a:lnTo>
                  <a:lnTo>
                    <a:pt x="108433" y="64560"/>
                  </a:lnTo>
                  <a:lnTo>
                    <a:pt x="116681" y="52216"/>
                  </a:lnTo>
                  <a:lnTo>
                    <a:pt x="116681" y="47795"/>
                  </a:lnTo>
                  <a:lnTo>
                    <a:pt x="102222" y="33337"/>
                  </a:lnTo>
                  <a:lnTo>
                    <a:pt x="166687" y="33337"/>
                  </a:lnTo>
                  <a:lnTo>
                    <a:pt x="179653" y="35960"/>
                  </a:lnTo>
                  <a:lnTo>
                    <a:pt x="190251" y="43110"/>
                  </a:lnTo>
                  <a:lnTo>
                    <a:pt x="197401" y="53708"/>
                  </a:lnTo>
                  <a:lnTo>
                    <a:pt x="199939" y="66252"/>
                  </a:lnTo>
                  <a:lnTo>
                    <a:pt x="200025" y="66674"/>
                  </a:lnTo>
                  <a:close/>
                </a:path>
                <a:path w="200025" h="266700">
                  <a:moveTo>
                    <a:pt x="163718" y="137308"/>
                  </a:moveTo>
                  <a:lnTo>
                    <a:pt x="163666" y="129391"/>
                  </a:lnTo>
                  <a:lnTo>
                    <a:pt x="153977" y="119598"/>
                  </a:lnTo>
                  <a:lnTo>
                    <a:pt x="200025" y="119598"/>
                  </a:lnTo>
                  <a:lnTo>
                    <a:pt x="200025" y="132465"/>
                  </a:lnTo>
                  <a:lnTo>
                    <a:pt x="168613" y="132465"/>
                  </a:lnTo>
                  <a:lnTo>
                    <a:pt x="163718" y="137308"/>
                  </a:lnTo>
                  <a:close/>
                </a:path>
                <a:path w="200025" h="266700">
                  <a:moveTo>
                    <a:pt x="200025" y="213776"/>
                  </a:moveTo>
                  <a:lnTo>
                    <a:pt x="87302" y="213776"/>
                  </a:lnTo>
                  <a:lnTo>
                    <a:pt x="168613" y="132465"/>
                  </a:lnTo>
                  <a:lnTo>
                    <a:pt x="200025" y="132465"/>
                  </a:lnTo>
                  <a:lnTo>
                    <a:pt x="200025" y="213776"/>
                  </a:lnTo>
                  <a:close/>
                </a:path>
                <a:path w="200025" h="266700">
                  <a:moveTo>
                    <a:pt x="83291" y="182366"/>
                  </a:moveTo>
                  <a:lnTo>
                    <a:pt x="58809" y="157884"/>
                  </a:lnTo>
                  <a:lnTo>
                    <a:pt x="53965" y="152987"/>
                  </a:lnTo>
                  <a:lnTo>
                    <a:pt x="112670" y="152987"/>
                  </a:lnTo>
                  <a:lnTo>
                    <a:pt x="83291" y="182366"/>
                  </a:lnTo>
                  <a:close/>
                </a:path>
              </a:pathLst>
            </a:custGeom>
            <a:solidFill>
              <a:srgbClr val="A8D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EC6B6E67-84C5-CA8C-6FE1-DBCFE1D4B753}"/>
              </a:ext>
            </a:extLst>
          </p:cNvPr>
          <p:cNvGrpSpPr/>
          <p:nvPr/>
        </p:nvGrpSpPr>
        <p:grpSpPr>
          <a:xfrm>
            <a:off x="3752367" y="3409682"/>
            <a:ext cx="2279904" cy="2068241"/>
            <a:chOff x="3939403" y="4905973"/>
            <a:chExt cx="2279904" cy="2068241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4F7967D0-AC60-57B0-3062-41FBA570FDD7}"/>
                </a:ext>
              </a:extLst>
            </p:cNvPr>
            <p:cNvSpPr/>
            <p:nvPr/>
          </p:nvSpPr>
          <p:spPr>
            <a:xfrm>
              <a:off x="3939403" y="4905973"/>
              <a:ext cx="2279904" cy="2068241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3200" b="0" i="0" u="none" strike="noStrike" cap="none" spc="0" normalizeH="0" baseline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12" name="object 46">
              <a:extLst>
                <a:ext uri="{FF2B5EF4-FFF2-40B4-BE49-F238E27FC236}">
                  <a16:creationId xmlns:a16="http://schemas.microsoft.com/office/drawing/2014/main" id="{9EDF5FD6-5E49-4AA9-2ACF-501264F4304C}"/>
                </a:ext>
              </a:extLst>
            </p:cNvPr>
            <p:cNvSpPr/>
            <p:nvPr/>
          </p:nvSpPr>
          <p:spPr>
            <a:xfrm>
              <a:off x="4701729" y="5657081"/>
              <a:ext cx="618415" cy="681374"/>
            </a:xfrm>
            <a:custGeom>
              <a:avLst/>
              <a:gdLst/>
              <a:ahLst/>
              <a:cxnLst/>
              <a:rect l="l" t="t" r="r" b="b"/>
              <a:pathLst>
                <a:path w="266700" h="267335">
                  <a:moveTo>
                    <a:pt x="108346" y="216693"/>
                  </a:moveTo>
                  <a:lnTo>
                    <a:pt x="66167" y="208181"/>
                  </a:lnTo>
                  <a:lnTo>
                    <a:pt x="31729" y="184964"/>
                  </a:lnTo>
                  <a:lnTo>
                    <a:pt x="8512" y="150525"/>
                  </a:lnTo>
                  <a:lnTo>
                    <a:pt x="0" y="108346"/>
                  </a:lnTo>
                  <a:lnTo>
                    <a:pt x="8512" y="66167"/>
                  </a:lnTo>
                  <a:lnTo>
                    <a:pt x="31729" y="31729"/>
                  </a:lnTo>
                  <a:lnTo>
                    <a:pt x="66167" y="8512"/>
                  </a:lnTo>
                  <a:lnTo>
                    <a:pt x="108346" y="0"/>
                  </a:lnTo>
                  <a:lnTo>
                    <a:pt x="150525" y="8512"/>
                  </a:lnTo>
                  <a:lnTo>
                    <a:pt x="184964" y="31729"/>
                  </a:lnTo>
                  <a:lnTo>
                    <a:pt x="186048" y="33337"/>
                  </a:lnTo>
                  <a:lnTo>
                    <a:pt x="103421" y="33337"/>
                  </a:lnTo>
                  <a:lnTo>
                    <a:pt x="98543" y="33817"/>
                  </a:lnTo>
                  <a:lnTo>
                    <a:pt x="62578" y="48715"/>
                  </a:lnTo>
                  <a:lnTo>
                    <a:pt x="37162" y="84192"/>
                  </a:lnTo>
                  <a:lnTo>
                    <a:pt x="33337" y="103421"/>
                  </a:lnTo>
                  <a:lnTo>
                    <a:pt x="33337" y="113272"/>
                  </a:lnTo>
                  <a:lnTo>
                    <a:pt x="48715" y="154114"/>
                  </a:lnTo>
                  <a:lnTo>
                    <a:pt x="84192" y="179531"/>
                  </a:lnTo>
                  <a:lnTo>
                    <a:pt x="103421" y="183356"/>
                  </a:lnTo>
                  <a:lnTo>
                    <a:pt x="206944" y="183356"/>
                  </a:lnTo>
                  <a:lnTo>
                    <a:pt x="219435" y="195857"/>
                  </a:lnTo>
                  <a:lnTo>
                    <a:pt x="172261" y="195857"/>
                  </a:lnTo>
                  <a:lnTo>
                    <a:pt x="158077" y="204651"/>
                  </a:lnTo>
                  <a:lnTo>
                    <a:pt x="142550" y="211198"/>
                  </a:lnTo>
                  <a:lnTo>
                    <a:pt x="125900" y="215284"/>
                  </a:lnTo>
                  <a:lnTo>
                    <a:pt x="108346" y="216693"/>
                  </a:lnTo>
                  <a:close/>
                </a:path>
                <a:path w="266700" h="267335">
                  <a:moveTo>
                    <a:pt x="206944" y="183356"/>
                  </a:moveTo>
                  <a:lnTo>
                    <a:pt x="113272" y="183356"/>
                  </a:lnTo>
                  <a:lnTo>
                    <a:pt x="118149" y="182875"/>
                  </a:lnTo>
                  <a:lnTo>
                    <a:pt x="127811" y="180954"/>
                  </a:lnTo>
                  <a:lnTo>
                    <a:pt x="164869" y="157903"/>
                  </a:lnTo>
                  <a:lnTo>
                    <a:pt x="182875" y="118149"/>
                  </a:lnTo>
                  <a:lnTo>
                    <a:pt x="183356" y="113272"/>
                  </a:lnTo>
                  <a:lnTo>
                    <a:pt x="183356" y="103421"/>
                  </a:lnTo>
                  <a:lnTo>
                    <a:pt x="167978" y="62578"/>
                  </a:lnTo>
                  <a:lnTo>
                    <a:pt x="132501" y="37162"/>
                  </a:lnTo>
                  <a:lnTo>
                    <a:pt x="113272" y="33337"/>
                  </a:lnTo>
                  <a:lnTo>
                    <a:pt x="186048" y="33337"/>
                  </a:lnTo>
                  <a:lnTo>
                    <a:pt x="208181" y="66167"/>
                  </a:lnTo>
                  <a:lnTo>
                    <a:pt x="216693" y="108346"/>
                  </a:lnTo>
                  <a:lnTo>
                    <a:pt x="215276" y="125900"/>
                  </a:lnTo>
                  <a:lnTo>
                    <a:pt x="211178" y="142550"/>
                  </a:lnTo>
                  <a:lnTo>
                    <a:pt x="204702" y="157903"/>
                  </a:lnTo>
                  <a:lnTo>
                    <a:pt x="204629" y="158077"/>
                  </a:lnTo>
                  <a:lnTo>
                    <a:pt x="195857" y="172261"/>
                  </a:lnTo>
                  <a:lnTo>
                    <a:pt x="206944" y="183356"/>
                  </a:lnTo>
                  <a:close/>
                </a:path>
                <a:path w="266700" h="267335">
                  <a:moveTo>
                    <a:pt x="250005" y="266739"/>
                  </a:moveTo>
                  <a:lnTo>
                    <a:pt x="243725" y="265518"/>
                  </a:lnTo>
                  <a:lnTo>
                    <a:pt x="238206" y="261855"/>
                  </a:lnTo>
                  <a:lnTo>
                    <a:pt x="172261" y="195857"/>
                  </a:lnTo>
                  <a:lnTo>
                    <a:pt x="219435" y="195857"/>
                  </a:lnTo>
                  <a:lnTo>
                    <a:pt x="261803" y="238258"/>
                  </a:lnTo>
                  <a:lnTo>
                    <a:pt x="265466" y="243777"/>
                  </a:lnTo>
                  <a:lnTo>
                    <a:pt x="266686" y="250057"/>
                  </a:lnTo>
                  <a:lnTo>
                    <a:pt x="265466" y="256337"/>
                  </a:lnTo>
                  <a:lnTo>
                    <a:pt x="261803" y="261855"/>
                  </a:lnTo>
                  <a:lnTo>
                    <a:pt x="256285" y="265518"/>
                  </a:lnTo>
                  <a:lnTo>
                    <a:pt x="250005" y="266739"/>
                  </a:lnTo>
                  <a:close/>
                </a:path>
              </a:pathLst>
            </a:custGeom>
            <a:solidFill>
              <a:srgbClr val="A8D0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47">
            <a:extLst>
              <a:ext uri="{FF2B5EF4-FFF2-40B4-BE49-F238E27FC236}">
                <a16:creationId xmlns:a16="http://schemas.microsoft.com/office/drawing/2014/main" id="{49DCF4A9-6AD4-B807-3C94-EB2E3EB0251E}"/>
              </a:ext>
            </a:extLst>
          </p:cNvPr>
          <p:cNvSpPr txBox="1"/>
          <p:nvPr/>
        </p:nvSpPr>
        <p:spPr>
          <a:xfrm>
            <a:off x="2739448" y="5850351"/>
            <a:ext cx="4052311" cy="201529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Diagnóstico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065" marR="5080" algn="ctr">
              <a:lnSpc>
                <a:spcPct val="100000"/>
              </a:lnSpc>
              <a:spcBef>
                <a:spcPts val="570"/>
              </a:spcBef>
            </a:pP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Avaliação</a:t>
            </a:r>
            <a:r>
              <a:rPr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</a:t>
            </a:r>
            <a:r>
              <a:rPr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sistemas </a:t>
            </a:r>
            <a:r>
              <a:rPr sz="24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atuais</a:t>
            </a:r>
            <a:r>
              <a:rPr sz="2400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sz="2400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identiﬁcar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necessidades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adaptação.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9" name="object 52">
            <a:extLst>
              <a:ext uri="{FF2B5EF4-FFF2-40B4-BE49-F238E27FC236}">
                <a16:creationId xmlns:a16="http://schemas.microsoft.com/office/drawing/2014/main" id="{0F75B988-887E-D1B6-0F3A-55B5D064A598}"/>
              </a:ext>
            </a:extLst>
          </p:cNvPr>
          <p:cNvSpPr txBox="1"/>
          <p:nvPr/>
        </p:nvSpPr>
        <p:spPr>
          <a:xfrm>
            <a:off x="7581258" y="5850352"/>
            <a:ext cx="4018821" cy="201529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Planejamento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 algn="ctr">
              <a:lnSpc>
                <a:spcPct val="100000"/>
              </a:lnSpc>
              <a:spcBef>
                <a:spcPts val="570"/>
              </a:spcBef>
            </a:pPr>
            <a:r>
              <a:rPr sz="2400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Deﬁnição</a:t>
            </a:r>
            <a:r>
              <a:rPr sz="2400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mudanças </a:t>
            </a: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necessárias</a:t>
            </a:r>
            <a:r>
              <a:rPr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ERPs, </a:t>
            </a: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sistemas</a:t>
            </a:r>
            <a:r>
              <a:rPr sz="2400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ﬁscais</a:t>
            </a:r>
            <a:r>
              <a:rPr sz="2400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400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processos 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internos.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0" name="object 57">
            <a:extLst>
              <a:ext uri="{FF2B5EF4-FFF2-40B4-BE49-F238E27FC236}">
                <a16:creationId xmlns:a16="http://schemas.microsoft.com/office/drawing/2014/main" id="{B18A88B4-AD24-C49B-2CA6-B5B5E0B36E49}"/>
              </a:ext>
            </a:extLst>
          </p:cNvPr>
          <p:cNvSpPr txBox="1"/>
          <p:nvPr/>
        </p:nvSpPr>
        <p:spPr>
          <a:xfrm>
            <a:off x="12389578" y="5850352"/>
            <a:ext cx="3864766" cy="201529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2400" b="1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Implementação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 algn="ctr">
              <a:lnSpc>
                <a:spcPct val="100000"/>
              </a:lnSpc>
              <a:spcBef>
                <a:spcPts val="570"/>
              </a:spcBef>
            </a:pPr>
            <a:r>
              <a:rPr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Atualização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sistemas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treinamento</a:t>
            </a:r>
            <a:r>
              <a:rPr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das</a:t>
            </a:r>
            <a:r>
              <a:rPr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equipes </a:t>
            </a: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nova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realidade.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1" name="object 62">
            <a:extLst>
              <a:ext uri="{FF2B5EF4-FFF2-40B4-BE49-F238E27FC236}">
                <a16:creationId xmlns:a16="http://schemas.microsoft.com/office/drawing/2014/main" id="{7DB370E0-D764-F7DC-AAA5-6A4FB491C2E0}"/>
              </a:ext>
            </a:extLst>
          </p:cNvPr>
          <p:cNvSpPr txBox="1"/>
          <p:nvPr/>
        </p:nvSpPr>
        <p:spPr>
          <a:xfrm>
            <a:off x="17043843" y="5850351"/>
            <a:ext cx="3886200" cy="201529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Validação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 algn="ctr">
              <a:lnSpc>
                <a:spcPct val="100000"/>
              </a:lnSpc>
              <a:spcBef>
                <a:spcPts val="570"/>
              </a:spcBef>
            </a:pPr>
            <a:r>
              <a:rPr sz="2400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Testes</a:t>
            </a:r>
            <a:r>
              <a:rPr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homologação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das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novas</a:t>
            </a:r>
            <a:r>
              <a:rPr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rotinas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garantir </a:t>
            </a:r>
            <a:r>
              <a:rPr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conformidade</a:t>
            </a:r>
            <a:r>
              <a:rPr sz="2400" spc="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total.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48EDDCB-0376-684A-8944-8AD94B4FEFD4}"/>
              </a:ext>
            </a:extLst>
          </p:cNvPr>
          <p:cNvSpPr/>
          <p:nvPr/>
        </p:nvSpPr>
        <p:spPr>
          <a:xfrm>
            <a:off x="3251200" y="8392160"/>
            <a:ext cx="17678843" cy="1433165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4363257-9B6E-71C7-7F78-7EDB1EFCC8D8}"/>
              </a:ext>
            </a:extLst>
          </p:cNvPr>
          <p:cNvSpPr txBox="1"/>
          <p:nvPr/>
        </p:nvSpPr>
        <p:spPr>
          <a:xfrm>
            <a:off x="3556000" y="8129499"/>
            <a:ext cx="16987520" cy="1676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BR" sz="2400" b="1" spc="-135" dirty="0">
                <a:solidFill>
                  <a:srgbClr val="FFFFFF"/>
                </a:solidFill>
                <a:latin typeface="Poppins "/>
                <a:cs typeface="DejaVu Sans"/>
              </a:rPr>
              <a:t>                 Como</a:t>
            </a:r>
            <a:r>
              <a:rPr lang="pt-BR" sz="2400" b="1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b="1" spc="-105" dirty="0">
                <a:solidFill>
                  <a:srgbClr val="FFFFFF"/>
                </a:solidFill>
                <a:latin typeface="Poppins "/>
                <a:cs typeface="DejaVu Sans"/>
              </a:rPr>
              <a:t>podemos te </a:t>
            </a:r>
            <a:r>
              <a:rPr lang="pt-BR" sz="2400" b="1" spc="-95" dirty="0">
                <a:solidFill>
                  <a:srgbClr val="FFFFFF"/>
                </a:solidFill>
                <a:latin typeface="Poppins "/>
                <a:cs typeface="DejaVu Sans"/>
              </a:rPr>
              <a:t>ajudar:</a:t>
            </a:r>
            <a:r>
              <a:rPr lang="pt-BR" sz="2400" b="1" spc="-6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75" dirty="0" err="1">
                <a:solidFill>
                  <a:srgbClr val="FFFFFF"/>
                </a:solidFill>
                <a:latin typeface="Poppins "/>
                <a:cs typeface="DejaVu Sans"/>
              </a:rPr>
              <a:t>Identi</a:t>
            </a:r>
            <a:r>
              <a:rPr lang="pt-BR" sz="2400" spc="-75" dirty="0" err="1">
                <a:solidFill>
                  <a:srgbClr val="FFFFFF"/>
                </a:solidFill>
                <a:latin typeface="Poppins "/>
                <a:cs typeface="Arial"/>
              </a:rPr>
              <a:t>ﬁ</a:t>
            </a:r>
            <a:r>
              <a:rPr lang="pt-BR" sz="2400" spc="-75" dirty="0" err="1">
                <a:solidFill>
                  <a:srgbClr val="FFFFFF"/>
                </a:solidFill>
                <a:latin typeface="Poppins "/>
                <a:cs typeface="DejaVu Sans"/>
              </a:rPr>
              <a:t>camos</a:t>
            </a:r>
            <a:r>
              <a:rPr lang="pt-BR" sz="2400" spc="-2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0" dirty="0">
                <a:solidFill>
                  <a:srgbClr val="FFFFFF"/>
                </a:solidFill>
                <a:latin typeface="Poppins "/>
                <a:cs typeface="DejaVu Sans"/>
              </a:rPr>
              <a:t>as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80" dirty="0">
                <a:solidFill>
                  <a:srgbClr val="FFFFFF"/>
                </a:solidFill>
                <a:latin typeface="Poppins "/>
                <a:cs typeface="DejaVu Sans"/>
              </a:rPr>
              <a:t>principais</a:t>
            </a:r>
            <a:r>
              <a:rPr lang="pt-BR" sz="2400" spc="-2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95" dirty="0">
                <a:solidFill>
                  <a:srgbClr val="FFFFFF"/>
                </a:solidFill>
                <a:latin typeface="Poppins "/>
                <a:cs typeface="DejaVu Sans"/>
              </a:rPr>
              <a:t>adaptações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90" dirty="0">
                <a:solidFill>
                  <a:srgbClr val="FFFFFF"/>
                </a:solidFill>
                <a:latin typeface="Poppins "/>
                <a:cs typeface="DejaVu Sans"/>
              </a:rPr>
              <a:t>necessárias</a:t>
            </a:r>
            <a:r>
              <a:rPr lang="pt-BR" sz="2400" spc="-2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0" dirty="0">
                <a:solidFill>
                  <a:srgbClr val="FFFFFF"/>
                </a:solidFill>
                <a:latin typeface="Poppins "/>
                <a:cs typeface="DejaVu Sans"/>
              </a:rPr>
              <a:t>na sua empresa e em seus</a:t>
            </a:r>
            <a:r>
              <a:rPr lang="pt-BR" sz="2400" spc="-3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90" dirty="0">
                <a:solidFill>
                  <a:srgbClr val="FFFFFF"/>
                </a:solidFill>
                <a:latin typeface="Poppins "/>
                <a:cs typeface="DejaVu Sans"/>
              </a:rPr>
              <a:t>processos,</a:t>
            </a:r>
            <a:r>
              <a:rPr lang="pt-BR" sz="2400" spc="-3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95" dirty="0">
                <a:solidFill>
                  <a:srgbClr val="FFFFFF"/>
                </a:solidFill>
                <a:latin typeface="Poppins "/>
                <a:cs typeface="DejaVu Sans"/>
              </a:rPr>
              <a:t>ajudando</a:t>
            </a:r>
            <a:r>
              <a:rPr lang="pt-BR" sz="2400" spc="-3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5" dirty="0">
                <a:solidFill>
                  <a:srgbClr val="FFFFFF"/>
                </a:solidFill>
                <a:latin typeface="Poppins "/>
                <a:cs typeface="DejaVu Sans"/>
              </a:rPr>
              <a:t>a</a:t>
            </a:r>
            <a:r>
              <a:rPr lang="pt-BR" sz="2400" spc="-3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85" dirty="0">
                <a:solidFill>
                  <a:srgbClr val="FFFFFF"/>
                </a:solidFill>
                <a:latin typeface="Poppins "/>
                <a:cs typeface="DejaVu Sans"/>
              </a:rPr>
              <a:t>planejar</a:t>
            </a:r>
            <a:r>
              <a:rPr lang="pt-BR" sz="2400" spc="-3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5" dirty="0">
                <a:solidFill>
                  <a:srgbClr val="FFFFFF"/>
                </a:solidFill>
                <a:latin typeface="Poppins "/>
                <a:cs typeface="DejaVu Sans"/>
              </a:rPr>
              <a:t>a</a:t>
            </a:r>
            <a:r>
              <a:rPr lang="pt-BR" sz="2400" spc="-3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85" dirty="0">
                <a:solidFill>
                  <a:srgbClr val="FFFFFF"/>
                </a:solidFill>
                <a:latin typeface="Poppins "/>
                <a:cs typeface="DejaVu Sans"/>
              </a:rPr>
              <a:t>transição</a:t>
            </a:r>
            <a:r>
              <a:rPr lang="pt-BR" sz="2400" spc="-3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5" dirty="0">
                <a:solidFill>
                  <a:srgbClr val="FFFFFF"/>
                </a:solidFill>
                <a:latin typeface="Poppins "/>
                <a:cs typeface="DejaVu Sans"/>
              </a:rPr>
              <a:t>para </a:t>
            </a:r>
            <a:r>
              <a:rPr lang="pt-BR" sz="2400" spc="-110" dirty="0">
                <a:solidFill>
                  <a:srgbClr val="FFFFFF"/>
                </a:solidFill>
                <a:latin typeface="Poppins "/>
                <a:cs typeface="DejaVu Sans"/>
              </a:rPr>
              <a:t>que</a:t>
            </a:r>
            <a:r>
              <a:rPr lang="pt-BR" sz="2400" spc="-3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95" dirty="0">
                <a:solidFill>
                  <a:srgbClr val="FFFFFF"/>
                </a:solidFill>
                <a:latin typeface="Poppins "/>
                <a:cs typeface="DejaVu Sans"/>
              </a:rPr>
              <a:t>todas</a:t>
            </a:r>
            <a:r>
              <a:rPr lang="pt-BR" sz="2400" spc="-3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0" dirty="0">
                <a:solidFill>
                  <a:srgbClr val="FFFFFF"/>
                </a:solidFill>
                <a:latin typeface="Poppins "/>
                <a:cs typeface="DejaVu Sans"/>
              </a:rPr>
              <a:t>as</a:t>
            </a:r>
            <a:r>
              <a:rPr lang="pt-BR" sz="2400" spc="-3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90" dirty="0">
                <a:solidFill>
                  <a:srgbClr val="FFFFFF"/>
                </a:solidFill>
                <a:latin typeface="Poppins "/>
                <a:cs typeface="DejaVu Sans"/>
              </a:rPr>
              <a:t>integrações</a:t>
            </a:r>
            <a:r>
              <a:rPr lang="pt-BR" sz="2400" spc="-30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0" dirty="0">
                <a:solidFill>
                  <a:srgbClr val="FFFFFF"/>
                </a:solidFill>
                <a:latin typeface="Poppins "/>
                <a:cs typeface="DejaVu Sans"/>
              </a:rPr>
              <a:t>estejam</a:t>
            </a:r>
            <a:r>
              <a:rPr lang="pt-BR" sz="2400" spc="-3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em </a:t>
            </a:r>
            <a:r>
              <a:rPr lang="pt-BR" sz="2400" spc="-100" dirty="0">
                <a:solidFill>
                  <a:srgbClr val="FFFFFF"/>
                </a:solidFill>
                <a:latin typeface="Poppins "/>
                <a:cs typeface="DejaVu Sans"/>
              </a:rPr>
              <a:t>conformidade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14" dirty="0">
                <a:solidFill>
                  <a:srgbClr val="FFFFFF"/>
                </a:solidFill>
                <a:latin typeface="Poppins "/>
                <a:cs typeface="DejaVu Sans"/>
              </a:rPr>
              <a:t>com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0" dirty="0">
                <a:solidFill>
                  <a:srgbClr val="FFFFFF"/>
                </a:solidFill>
                <a:latin typeface="Poppins "/>
                <a:cs typeface="DejaVu Sans"/>
              </a:rPr>
              <a:t>as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5" dirty="0">
                <a:solidFill>
                  <a:srgbClr val="FFFFFF"/>
                </a:solidFill>
                <a:latin typeface="Poppins "/>
                <a:cs typeface="DejaVu Sans"/>
              </a:rPr>
              <a:t>novas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90" dirty="0">
                <a:solidFill>
                  <a:srgbClr val="FFFFFF"/>
                </a:solidFill>
                <a:latin typeface="Poppins "/>
                <a:cs typeface="DejaVu Sans"/>
              </a:rPr>
              <a:t>exigências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10" dirty="0">
                <a:solidFill>
                  <a:srgbClr val="FFFFFF"/>
                </a:solidFill>
                <a:latin typeface="Poppins "/>
                <a:cs typeface="DejaVu Sans"/>
              </a:rPr>
              <a:t>do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80" dirty="0">
                <a:solidFill>
                  <a:srgbClr val="FFFFFF"/>
                </a:solidFill>
                <a:latin typeface="Poppins "/>
                <a:cs typeface="DejaVu Sans"/>
              </a:rPr>
              <a:t>Split</a:t>
            </a:r>
            <a:r>
              <a:rPr lang="pt-BR" sz="2400" spc="-25" dirty="0">
                <a:solidFill>
                  <a:srgbClr val="FFFFFF"/>
                </a:solidFill>
                <a:latin typeface="Poppins "/>
                <a:cs typeface="DejaVu Sans"/>
              </a:rPr>
              <a:t> </a:t>
            </a:r>
            <a:r>
              <a:rPr lang="pt-BR" sz="2400" spc="-10" dirty="0" err="1">
                <a:solidFill>
                  <a:srgbClr val="FFFFFF"/>
                </a:solidFill>
                <a:latin typeface="Poppins "/>
                <a:cs typeface="DejaVu Sans"/>
              </a:rPr>
              <a:t>Payment</a:t>
            </a:r>
            <a:r>
              <a:rPr lang="pt-BR" sz="2400" spc="-10" dirty="0">
                <a:solidFill>
                  <a:srgbClr val="FFFFFF"/>
                </a:solidFill>
                <a:latin typeface="Poppins "/>
                <a:cs typeface="DejaVu Sans"/>
              </a:rPr>
              <a:t>.</a:t>
            </a: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24" name="object 15">
            <a:extLst>
              <a:ext uri="{FF2B5EF4-FFF2-40B4-BE49-F238E27FC236}">
                <a16:creationId xmlns:a16="http://schemas.microsoft.com/office/drawing/2014/main" id="{F0C73914-B60C-9BB7-0E6C-4FF8037355A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0879" y="8502292"/>
            <a:ext cx="412655" cy="539635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CE5B7D3-37F8-FD85-761F-05DBE415157D}"/>
              </a:ext>
            </a:extLst>
          </p:cNvPr>
          <p:cNvSpPr txBox="1"/>
          <p:nvPr/>
        </p:nvSpPr>
        <p:spPr>
          <a:xfrm>
            <a:off x="2739448" y="10304796"/>
            <a:ext cx="76722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7015">
              <a:lnSpc>
                <a:spcPct val="100000"/>
              </a:lnSpc>
            </a:pPr>
            <a:r>
              <a:rPr lang="pt-BR" sz="2800" b="1" spc="-95" dirty="0">
                <a:solidFill>
                  <a:schemeClr val="tx1"/>
                </a:solidFill>
                <a:latin typeface="Poppins "/>
                <a:cs typeface="DejaVu Sans"/>
              </a:rPr>
              <a:t>Principais</a:t>
            </a:r>
            <a:r>
              <a:rPr lang="pt-BR" sz="2800" b="1" spc="-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lang="pt-BR" sz="2800" b="1" spc="-105" dirty="0">
                <a:solidFill>
                  <a:schemeClr val="tx1"/>
                </a:solidFill>
                <a:latin typeface="Poppins "/>
                <a:cs typeface="DejaVu Sans"/>
              </a:rPr>
              <a:t>sistemas</a:t>
            </a:r>
            <a:r>
              <a:rPr lang="pt-BR" sz="2800" b="1" spc="-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lang="pt-BR" sz="2800" b="1" spc="-120" dirty="0">
                <a:solidFill>
                  <a:schemeClr val="tx1"/>
                </a:solidFill>
                <a:latin typeface="Poppins "/>
                <a:cs typeface="DejaVu Sans"/>
              </a:rPr>
              <a:t>a</a:t>
            </a:r>
            <a:r>
              <a:rPr lang="pt-BR" sz="2800" b="1" spc="-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lang="pt-BR" sz="2800" b="1" spc="-114" dirty="0">
                <a:solidFill>
                  <a:schemeClr val="tx1"/>
                </a:solidFill>
                <a:latin typeface="Poppins "/>
                <a:cs typeface="DejaVu Sans"/>
              </a:rPr>
              <a:t>serem</a:t>
            </a:r>
            <a:r>
              <a:rPr lang="pt-BR" sz="2800" b="1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lang="pt-BR" sz="2800" b="1" spc="-10" dirty="0">
                <a:solidFill>
                  <a:schemeClr val="tx1"/>
                </a:solidFill>
                <a:latin typeface="Poppins "/>
                <a:cs typeface="DejaVu Sans"/>
              </a:rPr>
              <a:t>adaptados:</a:t>
            </a:r>
            <a:endParaRPr lang="pt-BR" sz="2800" dirty="0">
              <a:solidFill>
                <a:schemeClr val="tx1"/>
              </a:solidFill>
              <a:latin typeface="Poppins "/>
              <a:cs typeface="DejaVu Sans"/>
            </a:endParaRPr>
          </a:p>
        </p:txBody>
      </p:sp>
      <p:sp>
        <p:nvSpPr>
          <p:cNvPr id="29" name="object 21">
            <a:extLst>
              <a:ext uri="{FF2B5EF4-FFF2-40B4-BE49-F238E27FC236}">
                <a16:creationId xmlns:a16="http://schemas.microsoft.com/office/drawing/2014/main" id="{2E4FC4EC-8870-1824-0877-C1A1C6D057CC}"/>
              </a:ext>
            </a:extLst>
          </p:cNvPr>
          <p:cNvSpPr txBox="1"/>
          <p:nvPr/>
        </p:nvSpPr>
        <p:spPr>
          <a:xfrm>
            <a:off x="3680879" y="11159833"/>
            <a:ext cx="4013779" cy="384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90" dirty="0">
                <a:solidFill>
                  <a:schemeClr val="tx1"/>
                </a:solidFill>
                <a:latin typeface="Poppins "/>
                <a:cs typeface="DejaVu Sans"/>
              </a:rPr>
              <a:t>ERP</a:t>
            </a:r>
            <a:r>
              <a:rPr sz="2400" spc="-20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85" dirty="0">
                <a:solidFill>
                  <a:schemeClr val="tx1"/>
                </a:solidFill>
                <a:latin typeface="Poppins "/>
                <a:cs typeface="DejaVu Sans"/>
              </a:rPr>
              <a:t>e</a:t>
            </a:r>
            <a:r>
              <a:rPr sz="2400" spc="-1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85" dirty="0">
                <a:solidFill>
                  <a:schemeClr val="tx1"/>
                </a:solidFill>
                <a:latin typeface="Poppins "/>
                <a:cs typeface="DejaVu Sans"/>
              </a:rPr>
              <a:t>Gestão</a:t>
            </a:r>
            <a:r>
              <a:rPr sz="2400" spc="-20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70" dirty="0">
                <a:solidFill>
                  <a:schemeClr val="tx1"/>
                </a:solidFill>
                <a:latin typeface="Poppins "/>
                <a:cs typeface="DejaVu Sans"/>
              </a:rPr>
              <a:t>Financeira</a:t>
            </a:r>
            <a:endParaRPr sz="2400" dirty="0">
              <a:solidFill>
                <a:schemeClr val="tx1"/>
              </a:solidFill>
              <a:latin typeface="Poppins "/>
              <a:cs typeface="DejaVu Sans"/>
            </a:endParaRPr>
          </a:p>
        </p:txBody>
      </p:sp>
      <p:sp>
        <p:nvSpPr>
          <p:cNvPr id="33" name="object 25">
            <a:extLst>
              <a:ext uri="{FF2B5EF4-FFF2-40B4-BE49-F238E27FC236}">
                <a16:creationId xmlns:a16="http://schemas.microsoft.com/office/drawing/2014/main" id="{E57ACAC0-CDA2-F32A-C041-6847E74DC17E}"/>
              </a:ext>
            </a:extLst>
          </p:cNvPr>
          <p:cNvSpPr txBox="1"/>
          <p:nvPr/>
        </p:nvSpPr>
        <p:spPr>
          <a:xfrm>
            <a:off x="13056570" y="11109515"/>
            <a:ext cx="5534199" cy="384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85" dirty="0">
                <a:solidFill>
                  <a:schemeClr val="tx1"/>
                </a:solidFill>
                <a:latin typeface="Poppins "/>
                <a:cs typeface="DejaVu Sans"/>
              </a:rPr>
              <a:t>Sistema</a:t>
            </a:r>
            <a:r>
              <a:rPr sz="2400" spc="-10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85" dirty="0">
                <a:solidFill>
                  <a:schemeClr val="tx1"/>
                </a:solidFill>
                <a:latin typeface="Poppins "/>
                <a:cs typeface="DejaVu Sans"/>
              </a:rPr>
              <a:t>de</a:t>
            </a:r>
            <a:r>
              <a:rPr sz="2400" spc="-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90" dirty="0">
                <a:solidFill>
                  <a:schemeClr val="tx1"/>
                </a:solidFill>
                <a:latin typeface="Poppins "/>
                <a:cs typeface="DejaVu Sans"/>
              </a:rPr>
              <a:t>Emissão</a:t>
            </a:r>
            <a:r>
              <a:rPr sz="2400" spc="-10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85" dirty="0">
                <a:solidFill>
                  <a:schemeClr val="tx1"/>
                </a:solidFill>
                <a:latin typeface="Poppins "/>
                <a:cs typeface="DejaVu Sans"/>
              </a:rPr>
              <a:t>de</a:t>
            </a:r>
            <a:r>
              <a:rPr sz="2400" spc="-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Poppins "/>
                <a:cs typeface="DejaVu Sans"/>
              </a:rPr>
              <a:t>NF</a:t>
            </a:r>
            <a:endParaRPr sz="2400" dirty="0">
              <a:solidFill>
                <a:schemeClr val="tx1"/>
              </a:solidFill>
              <a:latin typeface="Poppins "/>
              <a:cs typeface="DejaVu Sans"/>
            </a:endParaRPr>
          </a:p>
        </p:txBody>
      </p:sp>
      <p:sp>
        <p:nvSpPr>
          <p:cNvPr id="37" name="object 29">
            <a:extLst>
              <a:ext uri="{FF2B5EF4-FFF2-40B4-BE49-F238E27FC236}">
                <a16:creationId xmlns:a16="http://schemas.microsoft.com/office/drawing/2014/main" id="{B2911217-E732-56F3-93DD-D03E09C4FE84}"/>
              </a:ext>
            </a:extLst>
          </p:cNvPr>
          <p:cNvSpPr txBox="1"/>
          <p:nvPr/>
        </p:nvSpPr>
        <p:spPr>
          <a:xfrm>
            <a:off x="3752367" y="12671000"/>
            <a:ext cx="3792478" cy="384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70" dirty="0">
                <a:solidFill>
                  <a:schemeClr val="tx1"/>
                </a:solidFill>
                <a:latin typeface="Poppins "/>
                <a:cs typeface="DejaVu Sans"/>
              </a:rPr>
              <a:t>Conciliações</a:t>
            </a:r>
            <a:r>
              <a:rPr sz="2400" spc="-10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65" dirty="0">
                <a:solidFill>
                  <a:schemeClr val="tx1"/>
                </a:solidFill>
                <a:latin typeface="Poppins "/>
                <a:cs typeface="DejaVu Sans"/>
              </a:rPr>
              <a:t>Bancárias</a:t>
            </a:r>
            <a:endParaRPr sz="2400" dirty="0">
              <a:solidFill>
                <a:schemeClr val="tx1"/>
              </a:solidFill>
              <a:latin typeface="Poppins "/>
              <a:cs typeface="DejaVu Sans"/>
            </a:endParaRPr>
          </a:p>
        </p:txBody>
      </p:sp>
      <p:sp>
        <p:nvSpPr>
          <p:cNvPr id="41" name="object 33">
            <a:extLst>
              <a:ext uri="{FF2B5EF4-FFF2-40B4-BE49-F238E27FC236}">
                <a16:creationId xmlns:a16="http://schemas.microsoft.com/office/drawing/2014/main" id="{BF6BD691-44DD-22A8-D3BA-BE6FAA84CEA9}"/>
              </a:ext>
            </a:extLst>
          </p:cNvPr>
          <p:cNvSpPr txBox="1"/>
          <p:nvPr/>
        </p:nvSpPr>
        <p:spPr>
          <a:xfrm>
            <a:off x="13056570" y="11911600"/>
            <a:ext cx="5609158" cy="384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75" dirty="0">
                <a:solidFill>
                  <a:schemeClr val="tx1"/>
                </a:solidFill>
                <a:latin typeface="Poppins "/>
                <a:cs typeface="DejaVu Sans"/>
              </a:rPr>
              <a:t>Controle</a:t>
            </a:r>
            <a:r>
              <a:rPr sz="2400" spc="-2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85" dirty="0">
                <a:solidFill>
                  <a:schemeClr val="tx1"/>
                </a:solidFill>
                <a:latin typeface="Poppins "/>
                <a:cs typeface="DejaVu Sans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85" dirty="0">
                <a:solidFill>
                  <a:schemeClr val="tx1"/>
                </a:solidFill>
                <a:latin typeface="Poppins "/>
                <a:cs typeface="DejaVu Sans"/>
              </a:rPr>
              <a:t>Fluxo</a:t>
            </a:r>
            <a:r>
              <a:rPr sz="2400" spc="-2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85" dirty="0">
                <a:solidFill>
                  <a:schemeClr val="tx1"/>
                </a:solidFill>
                <a:latin typeface="Poppins "/>
                <a:cs typeface="DejaVu Sans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55" dirty="0">
                <a:solidFill>
                  <a:schemeClr val="tx1"/>
                </a:solidFill>
                <a:latin typeface="Poppins "/>
                <a:cs typeface="DejaVu Sans"/>
              </a:rPr>
              <a:t>Caixa</a:t>
            </a:r>
            <a:endParaRPr sz="2400" dirty="0">
              <a:solidFill>
                <a:schemeClr val="tx1"/>
              </a:solidFill>
              <a:latin typeface="Poppins "/>
              <a:cs typeface="DejaVu Sans"/>
            </a:endParaRPr>
          </a:p>
        </p:txBody>
      </p:sp>
      <p:sp>
        <p:nvSpPr>
          <p:cNvPr id="48" name="object 41">
            <a:extLst>
              <a:ext uri="{FF2B5EF4-FFF2-40B4-BE49-F238E27FC236}">
                <a16:creationId xmlns:a16="http://schemas.microsoft.com/office/drawing/2014/main" id="{D00A6067-6A51-9AF0-FBCA-6232450FD648}"/>
              </a:ext>
            </a:extLst>
          </p:cNvPr>
          <p:cNvSpPr txBox="1"/>
          <p:nvPr/>
        </p:nvSpPr>
        <p:spPr>
          <a:xfrm>
            <a:off x="13056570" y="12671000"/>
            <a:ext cx="4018888" cy="384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75" dirty="0">
                <a:solidFill>
                  <a:schemeClr val="tx1"/>
                </a:solidFill>
                <a:latin typeface="Poppins "/>
                <a:cs typeface="DejaVu Sans"/>
              </a:rPr>
              <a:t>Relatórios</a:t>
            </a:r>
            <a:r>
              <a:rPr sz="2400" spc="-5" dirty="0">
                <a:solidFill>
                  <a:schemeClr val="tx1"/>
                </a:solidFill>
                <a:latin typeface="Poppins "/>
                <a:cs typeface="DejaVu Sans"/>
              </a:rPr>
              <a:t> </a:t>
            </a:r>
            <a:r>
              <a:rPr sz="2400" spc="-65" dirty="0">
                <a:solidFill>
                  <a:schemeClr val="tx1"/>
                </a:solidFill>
                <a:latin typeface="Poppins "/>
                <a:cs typeface="DejaVu Sans"/>
              </a:rPr>
              <a:t>Gerenciais</a:t>
            </a:r>
            <a:endParaRPr sz="2400" dirty="0">
              <a:solidFill>
                <a:schemeClr val="tx1"/>
              </a:solidFill>
              <a:latin typeface="Poppins "/>
              <a:cs typeface="DejaVu Sans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5C50CF3F-FCD6-DA38-0806-00742DA7375D}"/>
              </a:ext>
            </a:extLst>
          </p:cNvPr>
          <p:cNvSpPr txBox="1"/>
          <p:nvPr/>
        </p:nvSpPr>
        <p:spPr>
          <a:xfrm>
            <a:off x="3674783" y="11953126"/>
            <a:ext cx="4055435" cy="42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0" i="0" dirty="0">
                <a:solidFill>
                  <a:schemeClr val="tx1"/>
                </a:solidFill>
                <a:effectLst/>
                <a:latin typeface="Poppins "/>
              </a:rPr>
              <a:t>Rotinas de Fechamento</a:t>
            </a:r>
            <a:endParaRPr lang="pt-BR" sz="2400" dirty="0">
              <a:solidFill>
                <a:schemeClr val="tx1"/>
              </a:solidFill>
              <a:latin typeface="Poppins "/>
            </a:endParaRP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FB54F039-B461-6D90-EF2F-0127B5B212F9}"/>
              </a:ext>
            </a:extLst>
          </p:cNvPr>
          <p:cNvSpPr/>
          <p:nvPr/>
        </p:nvSpPr>
        <p:spPr>
          <a:xfrm>
            <a:off x="12049760" y="11109515"/>
            <a:ext cx="339818" cy="384080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1BCAFAD5-A7CB-0EE7-B838-058DBFF35513}"/>
              </a:ext>
            </a:extLst>
          </p:cNvPr>
          <p:cNvSpPr/>
          <p:nvPr/>
        </p:nvSpPr>
        <p:spPr>
          <a:xfrm>
            <a:off x="12049760" y="11911600"/>
            <a:ext cx="339818" cy="384080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2346901B-8493-CB65-6D11-4CBBE29BD45A}"/>
              </a:ext>
            </a:extLst>
          </p:cNvPr>
          <p:cNvSpPr/>
          <p:nvPr/>
        </p:nvSpPr>
        <p:spPr>
          <a:xfrm>
            <a:off x="12049760" y="12585745"/>
            <a:ext cx="339818" cy="384080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8170061A-2D35-3DF8-0B22-A3652404CA1E}"/>
              </a:ext>
            </a:extLst>
          </p:cNvPr>
          <p:cNvSpPr/>
          <p:nvPr/>
        </p:nvSpPr>
        <p:spPr>
          <a:xfrm>
            <a:off x="2977342" y="11194770"/>
            <a:ext cx="339818" cy="384080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AF922AD6-2C7A-16FE-DCB7-9245F2C091C7}"/>
              </a:ext>
            </a:extLst>
          </p:cNvPr>
          <p:cNvSpPr/>
          <p:nvPr/>
        </p:nvSpPr>
        <p:spPr>
          <a:xfrm>
            <a:off x="2977342" y="11996855"/>
            <a:ext cx="339818" cy="384080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A6C3ED58-FE2F-AF22-8E12-79F0F3CCC0EE}"/>
              </a:ext>
            </a:extLst>
          </p:cNvPr>
          <p:cNvSpPr/>
          <p:nvPr/>
        </p:nvSpPr>
        <p:spPr>
          <a:xfrm>
            <a:off x="2977342" y="12671000"/>
            <a:ext cx="339818" cy="384080"/>
          </a:xfrm>
          <a:prstGeom prst="ellipse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01318553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2F433-F3A7-F658-3146-B57D407C5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2EDA4BB5-C7D2-9D36-D754-86F80B359094}"/>
              </a:ext>
            </a:extLst>
          </p:cNvPr>
          <p:cNvSpPr/>
          <p:nvPr/>
        </p:nvSpPr>
        <p:spPr>
          <a:xfrm>
            <a:off x="12489330" y="8392741"/>
            <a:ext cx="8927949" cy="16414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048EEF10-53BF-3C1E-A0FB-984D0503B223}"/>
              </a:ext>
            </a:extLst>
          </p:cNvPr>
          <p:cNvSpPr/>
          <p:nvPr/>
        </p:nvSpPr>
        <p:spPr>
          <a:xfrm>
            <a:off x="1793540" y="8392741"/>
            <a:ext cx="8927949" cy="16414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5554A51-FDD3-2ACE-1E2C-27AAAFC4C8BA}"/>
              </a:ext>
            </a:extLst>
          </p:cNvPr>
          <p:cNvSpPr/>
          <p:nvPr/>
        </p:nvSpPr>
        <p:spPr>
          <a:xfrm>
            <a:off x="12489330" y="6612973"/>
            <a:ext cx="8927949" cy="16414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A4157448-A3EB-618B-8DEE-8F28631E6480}"/>
              </a:ext>
            </a:extLst>
          </p:cNvPr>
          <p:cNvSpPr/>
          <p:nvPr/>
        </p:nvSpPr>
        <p:spPr>
          <a:xfrm>
            <a:off x="1793540" y="6612973"/>
            <a:ext cx="8927949" cy="16414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2B659F4-A06E-92B8-8FDF-3E341603DD21}"/>
              </a:ext>
            </a:extLst>
          </p:cNvPr>
          <p:cNvSpPr/>
          <p:nvPr/>
        </p:nvSpPr>
        <p:spPr>
          <a:xfrm>
            <a:off x="12476481" y="4837336"/>
            <a:ext cx="8927949" cy="16414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E43E76FF-6759-CCF7-D131-E10E1FA6BF8F}"/>
              </a:ext>
            </a:extLst>
          </p:cNvPr>
          <p:cNvSpPr/>
          <p:nvPr/>
        </p:nvSpPr>
        <p:spPr>
          <a:xfrm>
            <a:off x="1780691" y="4837336"/>
            <a:ext cx="8927949" cy="16414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EC0902-F749-555F-E4B3-8137EAF62DDC}"/>
              </a:ext>
            </a:extLst>
          </p:cNvPr>
          <p:cNvSpPr txBox="1"/>
          <p:nvPr/>
        </p:nvSpPr>
        <p:spPr>
          <a:xfrm>
            <a:off x="13990320" y="8727635"/>
            <a:ext cx="12192000" cy="539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b="0" dirty="0">
                <a:effectLst/>
              </a:rPr>
              <a:t> </a:t>
            </a:r>
            <a:endParaRPr lang="pt-BR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47ED9DF8-6136-B0FA-330E-73FB4B6A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806" y="508501"/>
            <a:ext cx="20289599" cy="1433165"/>
          </a:xfrm>
        </p:spPr>
        <p:txBody>
          <a:bodyPr>
            <a:normAutofit/>
          </a:bodyPr>
          <a:lstStyle/>
          <a:p>
            <a:r>
              <a:rPr lang="pt-BR" spc="-254" dirty="0"/>
              <a:t>PRECIFICAÇÃO</a:t>
            </a:r>
            <a:r>
              <a:rPr lang="pt-BR" spc="-95" dirty="0"/>
              <a:t> </a:t>
            </a:r>
            <a:r>
              <a:rPr lang="pt-BR" spc="-245" dirty="0"/>
              <a:t>E</a:t>
            </a:r>
            <a:r>
              <a:rPr lang="pt-BR" spc="-90" dirty="0"/>
              <a:t> </a:t>
            </a:r>
            <a:r>
              <a:rPr lang="pt-BR" spc="-290" dirty="0"/>
              <a:t>ESTRATÉGIA </a:t>
            </a:r>
            <a:r>
              <a:rPr lang="pt-BR" spc="-280" dirty="0"/>
              <a:t>COMERCIAL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2BF19C7E-C448-099A-DCDE-833B6596207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649806" y="1794434"/>
            <a:ext cx="13146849" cy="844857"/>
          </a:xfrm>
        </p:spPr>
        <p:txBody>
          <a:bodyPr/>
          <a:lstStyle/>
          <a:p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Ajustando</a:t>
            </a:r>
            <a:r>
              <a:rPr lang="pt-BR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sua</a:t>
            </a:r>
            <a:r>
              <a:rPr lang="pt-BR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precificação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Reforma Tributária</a:t>
            </a:r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53EF3ED-F0D3-4DE7-CF4C-08CA19E47598}"/>
              </a:ext>
            </a:extLst>
          </p:cNvPr>
          <p:cNvSpPr/>
          <p:nvPr/>
        </p:nvSpPr>
        <p:spPr>
          <a:xfrm>
            <a:off x="1780691" y="3048000"/>
            <a:ext cx="19643013" cy="80329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3" name="Gráfico 2" descr="Transferência com preenchimento sólido">
            <a:extLst>
              <a:ext uri="{FF2B5EF4-FFF2-40B4-BE49-F238E27FC236}">
                <a16:creationId xmlns:a16="http://schemas.microsoft.com/office/drawing/2014/main" id="{75446D57-1F3D-F67D-2CC6-BA6FB40DC2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12881" y="3018836"/>
            <a:ext cx="863600" cy="8636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90C984-C0D3-BF79-0983-D0972A73F331}"/>
              </a:ext>
            </a:extLst>
          </p:cNvPr>
          <p:cNvSpPr txBox="1"/>
          <p:nvPr/>
        </p:nvSpPr>
        <p:spPr>
          <a:xfrm>
            <a:off x="2314634" y="4517531"/>
            <a:ext cx="8079047" cy="17030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t-BR" sz="2000" b="1" spc="-10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      </a:t>
            </a:r>
            <a:r>
              <a:rPr lang="pt-BR" sz="2400" b="1" spc="-10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Preço</a:t>
            </a:r>
            <a:r>
              <a:rPr lang="pt-BR" sz="2400" b="1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20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ﬁnal</a:t>
            </a:r>
            <a:r>
              <a:rPr lang="pt-BR" sz="24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8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inclui</a:t>
            </a:r>
            <a:r>
              <a:rPr lang="pt-BR" sz="2400" b="1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impostos</a:t>
            </a:r>
            <a:r>
              <a:rPr lang="pt-BR" sz="24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embutidos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Cliente</a:t>
            </a:r>
            <a:r>
              <a:rPr lang="pt-BR"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vê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apenas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total,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8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sem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discriminação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clara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 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tributos</a:t>
            </a:r>
            <a:endParaRPr lang="pt-BR"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7DE9A7-D6CA-4CD6-A516-3B595EBDF347}"/>
              </a:ext>
            </a:extLst>
          </p:cNvPr>
          <p:cNvSpPr txBox="1"/>
          <p:nvPr/>
        </p:nvSpPr>
        <p:spPr>
          <a:xfrm>
            <a:off x="13073230" y="4949100"/>
            <a:ext cx="8331200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000" b="1" spc="-10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       </a:t>
            </a:r>
            <a:r>
              <a:rPr lang="pt-BR" sz="2400" b="1" spc="-10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Preço</a:t>
            </a:r>
            <a:r>
              <a:rPr lang="pt-BR" sz="2400" b="1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líquido</a:t>
            </a:r>
            <a:r>
              <a:rPr lang="pt-BR" sz="2400" b="1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+</a:t>
            </a:r>
            <a:r>
              <a:rPr lang="pt-BR" sz="2400" b="1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impostos</a:t>
            </a:r>
            <a:r>
              <a:rPr lang="pt-BR" sz="2400" b="1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separados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pt-BR" sz="2000" b="1" spc="-1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Cliente</a:t>
            </a:r>
            <a:r>
              <a:rPr lang="pt-BR"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visualiza</a:t>
            </a:r>
            <a:r>
              <a:rPr lang="pt-BR"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separadamente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produto/serviço </a:t>
            </a:r>
            <a:r>
              <a:rPr lang="pt-BR"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</a:t>
            </a:r>
            <a:r>
              <a:rPr lang="pt-BR"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tributos.</a:t>
            </a:r>
            <a:endParaRPr lang="pt-BR"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6B3B8E0-3802-FCBC-EA98-D7BDD4527645}"/>
              </a:ext>
            </a:extLst>
          </p:cNvPr>
          <p:cNvSpPr txBox="1"/>
          <p:nvPr/>
        </p:nvSpPr>
        <p:spPr>
          <a:xfrm>
            <a:off x="2314634" y="6691103"/>
            <a:ext cx="8331200" cy="136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240665">
              <a:lnSpc>
                <a:spcPct val="100000"/>
              </a:lnSpc>
              <a:spcBef>
                <a:spcPts val="1010"/>
              </a:spcBef>
            </a:pPr>
            <a:r>
              <a:rPr lang="pt-BR" sz="20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Impostos</a:t>
            </a:r>
            <a:r>
              <a:rPr lang="pt-BR"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pagos</a:t>
            </a:r>
            <a:r>
              <a:rPr lang="pt-BR"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posteriormente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710"/>
              </a:spcBef>
            </a:pPr>
            <a:r>
              <a:rPr lang="pt-BR"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Empresa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recebe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total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recolhe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tributos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depois, </a:t>
            </a: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conforme</a:t>
            </a:r>
            <a:r>
              <a:rPr lang="pt-BR"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calendário</a:t>
            </a:r>
            <a:r>
              <a:rPr lang="pt-BR"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10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ﬁscal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.</a:t>
            </a:r>
            <a:endParaRPr lang="pt-BR"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541FE26-68F2-83A0-00D1-74B534658F7A}"/>
              </a:ext>
            </a:extLst>
          </p:cNvPr>
          <p:cNvSpPr txBox="1"/>
          <p:nvPr/>
        </p:nvSpPr>
        <p:spPr>
          <a:xfrm>
            <a:off x="13092504" y="6660869"/>
            <a:ext cx="8331200" cy="1025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221615">
              <a:lnSpc>
                <a:spcPct val="100000"/>
              </a:lnSpc>
              <a:spcBef>
                <a:spcPts val="1010"/>
              </a:spcBef>
            </a:pP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  Impostos</a:t>
            </a:r>
            <a:r>
              <a:rPr lang="pt-BR" sz="2400" b="1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recolhidos</a:t>
            </a:r>
            <a:r>
              <a:rPr lang="pt-BR" sz="2400" b="1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</a:t>
            </a:r>
            <a:r>
              <a:rPr lang="pt-BR" sz="2400" b="1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ato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710"/>
              </a:spcBef>
            </a:pPr>
            <a:r>
              <a:rPr lang="pt-BR"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Há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separação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automática: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parte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vai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diretamente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 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governo.</a:t>
            </a:r>
            <a:endParaRPr lang="pt-BR"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49484FF-8D09-890F-1042-72755FB2CBD1}"/>
              </a:ext>
            </a:extLst>
          </p:cNvPr>
          <p:cNvSpPr txBox="1"/>
          <p:nvPr/>
        </p:nvSpPr>
        <p:spPr>
          <a:xfrm>
            <a:off x="13092504" y="8673517"/>
            <a:ext cx="9374447" cy="11875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0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     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Maior</a:t>
            </a:r>
            <a:r>
              <a:rPr lang="pt-BR" sz="24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transparência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20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ﬁscal</a:t>
            </a:r>
            <a:endParaRPr lang="pt-BR" sz="2400" b="1" spc="-2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Consumidor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visualiza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claramente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quanto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paga</a:t>
            </a:r>
            <a:r>
              <a:rPr lang="pt-BR"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impostos.</a:t>
            </a:r>
            <a:endParaRPr lang="pt-BR"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pt-BR" sz="2400" dirty="0">
              <a:latin typeface="DejaVu Sans"/>
              <a:cs typeface="DejaVu San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8F2E984-D8DD-B11D-F47A-24A9438DD5A7}"/>
              </a:ext>
            </a:extLst>
          </p:cNvPr>
          <p:cNvSpPr txBox="1"/>
          <p:nvPr/>
        </p:nvSpPr>
        <p:spPr>
          <a:xfrm>
            <a:off x="2290399" y="8634043"/>
            <a:ext cx="8355435" cy="10254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202565">
              <a:lnSpc>
                <a:spcPct val="100000"/>
              </a:lnSpc>
              <a:spcBef>
                <a:spcPts val="1010"/>
              </a:spcBef>
            </a:pPr>
            <a:r>
              <a:rPr lang="pt-BR" sz="20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 </a:t>
            </a:r>
            <a:r>
              <a:rPr lang="pt-BR" sz="24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Cálculo</a:t>
            </a:r>
            <a:r>
              <a:rPr lang="pt-BR" sz="2400" b="1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por</a:t>
            </a:r>
            <a:r>
              <a:rPr lang="pt-BR" sz="2400" b="1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dentro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710"/>
              </a:spcBef>
            </a:pPr>
            <a:r>
              <a:rPr lang="pt-BR"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Tributos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compõem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lang="pt-BR"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base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cálculo,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gerando</a:t>
            </a:r>
            <a:r>
              <a:rPr lang="pt-BR"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000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efeito </a:t>
            </a:r>
            <a:r>
              <a:rPr lang="pt-BR"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cascata.</a:t>
            </a:r>
            <a:endParaRPr lang="pt-BR"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3C94630-3C08-21ED-6CC0-1236164DFC3B}"/>
              </a:ext>
            </a:extLst>
          </p:cNvPr>
          <p:cNvSpPr txBox="1"/>
          <p:nvPr/>
        </p:nvSpPr>
        <p:spPr>
          <a:xfrm>
            <a:off x="5710342" y="2687623"/>
            <a:ext cx="3108960" cy="1122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baseline="0" dirty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ANTES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35B68BF-0CA0-242C-CFCC-8F87E2989ECB}"/>
              </a:ext>
            </a:extLst>
          </p:cNvPr>
          <p:cNvSpPr txBox="1"/>
          <p:nvPr/>
        </p:nvSpPr>
        <p:spPr>
          <a:xfrm>
            <a:off x="16418981" y="2718967"/>
            <a:ext cx="3108960" cy="1122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baseline="0" dirty="0">
                <a:ln>
                  <a:noFill/>
                </a:ln>
                <a:solidFill>
                  <a:srgbClr val="011A2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DEPOIS</a:t>
            </a:r>
          </a:p>
        </p:txBody>
      </p:sp>
      <p:pic>
        <p:nvPicPr>
          <p:cNvPr id="22" name="object 15">
            <a:extLst>
              <a:ext uri="{FF2B5EF4-FFF2-40B4-BE49-F238E27FC236}">
                <a16:creationId xmlns:a16="http://schemas.microsoft.com/office/drawing/2014/main" id="{67254AF3-1E24-1870-8C68-637478CBB9D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14634" y="4837336"/>
            <a:ext cx="308275" cy="520412"/>
          </a:xfrm>
          <a:prstGeom prst="rect">
            <a:avLst/>
          </a:prstGeom>
        </p:spPr>
      </p:pic>
      <p:pic>
        <p:nvPicPr>
          <p:cNvPr id="25" name="object 16">
            <a:extLst>
              <a:ext uri="{FF2B5EF4-FFF2-40B4-BE49-F238E27FC236}">
                <a16:creationId xmlns:a16="http://schemas.microsoft.com/office/drawing/2014/main" id="{97208861-5684-E159-E15F-E25FD9E0D42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73230" y="4979878"/>
            <a:ext cx="331043" cy="499766"/>
          </a:xfrm>
          <a:prstGeom prst="rect">
            <a:avLst/>
          </a:prstGeom>
        </p:spPr>
      </p:pic>
      <p:pic>
        <p:nvPicPr>
          <p:cNvPr id="30" name="object 20">
            <a:extLst>
              <a:ext uri="{FF2B5EF4-FFF2-40B4-BE49-F238E27FC236}">
                <a16:creationId xmlns:a16="http://schemas.microsoft.com/office/drawing/2014/main" id="{9D576402-D0E0-57E3-B557-CE1446ABFE3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08209" y="6887655"/>
            <a:ext cx="374074" cy="365414"/>
          </a:xfrm>
          <a:prstGeom prst="rect">
            <a:avLst/>
          </a:prstGeom>
        </p:spPr>
      </p:pic>
      <p:pic>
        <p:nvPicPr>
          <p:cNvPr id="31" name="object 24">
            <a:extLst>
              <a:ext uri="{FF2B5EF4-FFF2-40B4-BE49-F238E27FC236}">
                <a16:creationId xmlns:a16="http://schemas.microsoft.com/office/drawing/2014/main" id="{18D84740-61EB-8F08-2BE6-0C0D4E654A3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90399" y="8790315"/>
            <a:ext cx="332510" cy="414274"/>
          </a:xfrm>
          <a:prstGeom prst="rect">
            <a:avLst/>
          </a:prstGeom>
        </p:spPr>
      </p:pic>
      <p:pic>
        <p:nvPicPr>
          <p:cNvPr id="32" name="object 22">
            <a:extLst>
              <a:ext uri="{FF2B5EF4-FFF2-40B4-BE49-F238E27FC236}">
                <a16:creationId xmlns:a16="http://schemas.microsoft.com/office/drawing/2014/main" id="{E368F8F2-1946-0B4C-B2E0-AD87883D525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073230" y="6799824"/>
            <a:ext cx="382670" cy="413048"/>
          </a:xfrm>
          <a:prstGeom prst="rect">
            <a:avLst/>
          </a:prstGeom>
        </p:spPr>
      </p:pic>
      <p:pic>
        <p:nvPicPr>
          <p:cNvPr id="33" name="object 26">
            <a:extLst>
              <a:ext uri="{FF2B5EF4-FFF2-40B4-BE49-F238E27FC236}">
                <a16:creationId xmlns:a16="http://schemas.microsoft.com/office/drawing/2014/main" id="{CEC1D1BD-3FEC-33EC-49D6-14DD1EFD4C2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092504" y="8664820"/>
            <a:ext cx="346364" cy="361694"/>
          </a:xfrm>
          <a:prstGeom prst="rect">
            <a:avLst/>
          </a:prstGeom>
        </p:spPr>
      </p:pic>
      <p:sp>
        <p:nvSpPr>
          <p:cNvPr id="34" name="Retângulo 33">
            <a:extLst>
              <a:ext uri="{FF2B5EF4-FFF2-40B4-BE49-F238E27FC236}">
                <a16:creationId xmlns:a16="http://schemas.microsoft.com/office/drawing/2014/main" id="{BF49A275-EC66-1081-DF3D-E74D732ED1CB}"/>
              </a:ext>
            </a:extLst>
          </p:cNvPr>
          <p:cNvSpPr/>
          <p:nvPr/>
        </p:nvSpPr>
        <p:spPr>
          <a:xfrm>
            <a:off x="1793540" y="10281920"/>
            <a:ext cx="19630164" cy="31292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aphicFrame>
        <p:nvGraphicFramePr>
          <p:cNvPr id="37" name="Gráfico 36">
            <a:extLst>
              <a:ext uri="{FF2B5EF4-FFF2-40B4-BE49-F238E27FC236}">
                <a16:creationId xmlns:a16="http://schemas.microsoft.com/office/drawing/2014/main" id="{A4DE689B-A070-88F4-B2EA-185AA893F1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4581286"/>
              </p:ext>
            </p:extLst>
          </p:nvPr>
        </p:nvGraphicFramePr>
        <p:xfrm>
          <a:off x="4156364" y="10313063"/>
          <a:ext cx="14539666" cy="2894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116784983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1A80F-ED4D-54AE-C1F4-1021C116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 42">
            <a:extLst>
              <a:ext uri="{FF2B5EF4-FFF2-40B4-BE49-F238E27FC236}">
                <a16:creationId xmlns:a16="http://schemas.microsoft.com/office/drawing/2014/main" id="{B92B7A20-E0D0-EE05-8ACD-80922C59F897}"/>
              </a:ext>
            </a:extLst>
          </p:cNvPr>
          <p:cNvSpPr/>
          <p:nvPr/>
        </p:nvSpPr>
        <p:spPr>
          <a:xfrm>
            <a:off x="11113178" y="3210318"/>
            <a:ext cx="8653543" cy="829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1113195-2BC7-2A1D-C995-B775B7B859D0}"/>
              </a:ext>
            </a:extLst>
          </p:cNvPr>
          <p:cNvSpPr/>
          <p:nvPr/>
        </p:nvSpPr>
        <p:spPr>
          <a:xfrm>
            <a:off x="1880047" y="3178749"/>
            <a:ext cx="8653543" cy="829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14000A25-3618-E899-84C5-3D12354C48B2}"/>
              </a:ext>
            </a:extLst>
          </p:cNvPr>
          <p:cNvSpPr/>
          <p:nvPr/>
        </p:nvSpPr>
        <p:spPr>
          <a:xfrm>
            <a:off x="11113179" y="9061092"/>
            <a:ext cx="8653543" cy="1499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0B74B8FF-E8CB-8CA0-6DAC-8B29160BD970}"/>
              </a:ext>
            </a:extLst>
          </p:cNvPr>
          <p:cNvSpPr/>
          <p:nvPr/>
        </p:nvSpPr>
        <p:spPr>
          <a:xfrm>
            <a:off x="1880047" y="9041061"/>
            <a:ext cx="8653543" cy="1499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ECF641B-6F6F-A663-16A5-AB03920B27AB}"/>
              </a:ext>
            </a:extLst>
          </p:cNvPr>
          <p:cNvSpPr/>
          <p:nvPr/>
        </p:nvSpPr>
        <p:spPr>
          <a:xfrm>
            <a:off x="11113179" y="7478187"/>
            <a:ext cx="8653543" cy="1499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3047979E-C6DB-AEA8-5F87-3FB8B079CCD2}"/>
              </a:ext>
            </a:extLst>
          </p:cNvPr>
          <p:cNvSpPr/>
          <p:nvPr/>
        </p:nvSpPr>
        <p:spPr>
          <a:xfrm>
            <a:off x="1880047" y="7458156"/>
            <a:ext cx="8653543" cy="1499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43044483-DE16-D5C4-C8CE-2898A2FBBD2F}"/>
              </a:ext>
            </a:extLst>
          </p:cNvPr>
          <p:cNvSpPr/>
          <p:nvPr/>
        </p:nvSpPr>
        <p:spPr>
          <a:xfrm>
            <a:off x="11113179" y="5900755"/>
            <a:ext cx="8653543" cy="1499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C356EC0-6415-C444-F57B-20FB867DB69A}"/>
              </a:ext>
            </a:extLst>
          </p:cNvPr>
          <p:cNvSpPr/>
          <p:nvPr/>
        </p:nvSpPr>
        <p:spPr>
          <a:xfrm>
            <a:off x="1880047" y="5880724"/>
            <a:ext cx="8653543" cy="1499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48EA48B1-A835-3F13-D770-D507393454FF}"/>
              </a:ext>
            </a:extLst>
          </p:cNvPr>
          <p:cNvSpPr/>
          <p:nvPr/>
        </p:nvSpPr>
        <p:spPr>
          <a:xfrm>
            <a:off x="11113179" y="4311377"/>
            <a:ext cx="8653543" cy="1499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38FBC034-3185-D18C-1D50-5E13E9586085}"/>
              </a:ext>
            </a:extLst>
          </p:cNvPr>
          <p:cNvSpPr/>
          <p:nvPr/>
        </p:nvSpPr>
        <p:spPr>
          <a:xfrm>
            <a:off x="1880047" y="4291346"/>
            <a:ext cx="8653543" cy="14990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EF2E808-1E28-E7C1-254E-DCCBEB95FE26}"/>
              </a:ext>
            </a:extLst>
          </p:cNvPr>
          <p:cNvSpPr txBox="1"/>
          <p:nvPr/>
        </p:nvSpPr>
        <p:spPr>
          <a:xfrm>
            <a:off x="13990320" y="8727635"/>
            <a:ext cx="12192000" cy="539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b="0" dirty="0">
                <a:effectLst/>
              </a:rPr>
              <a:t> </a:t>
            </a:r>
            <a:endParaRPr lang="pt-BR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CBCC0A26-3FC1-F489-6534-8A3699A44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806" y="570846"/>
            <a:ext cx="14595380" cy="1433165"/>
          </a:xfrm>
        </p:spPr>
        <p:txBody>
          <a:bodyPr>
            <a:normAutofit/>
          </a:bodyPr>
          <a:lstStyle/>
          <a:p>
            <a:r>
              <a:rPr lang="pt-BR" spc="-275" dirty="0"/>
              <a:t>PLANEJAMENTO</a:t>
            </a:r>
            <a:r>
              <a:rPr lang="pt-BR" spc="-114" dirty="0"/>
              <a:t> </a:t>
            </a:r>
            <a:r>
              <a:rPr lang="pt-BR" spc="-275" dirty="0"/>
              <a:t>TRIBUTÁRIO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77CC056A-A616-6F59-D445-314A9DCA6A3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649806" y="1734193"/>
            <a:ext cx="14809394" cy="539635"/>
          </a:xfrm>
        </p:spPr>
        <p:txBody>
          <a:bodyPr>
            <a:normAutofit fontScale="85000" lnSpcReduction="20000"/>
          </a:bodyPr>
          <a:lstStyle/>
          <a:p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Segurança</a:t>
            </a:r>
            <a:r>
              <a:rPr lang="pt-BR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que você precisa nesse</a:t>
            </a:r>
            <a:r>
              <a:rPr lang="pt-BR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novo</a:t>
            </a:r>
            <a:r>
              <a:rPr lang="pt-BR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cenário</a:t>
            </a:r>
            <a:r>
              <a:rPr lang="pt-BR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Fi</a:t>
            </a:r>
            <a:r>
              <a:rPr lang="pt-BR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scal</a:t>
            </a:r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endParaRPr lang="pt-BR" dirty="0"/>
          </a:p>
        </p:txBody>
      </p:sp>
      <p:sp>
        <p:nvSpPr>
          <p:cNvPr id="2" name="object 14">
            <a:extLst>
              <a:ext uri="{FF2B5EF4-FFF2-40B4-BE49-F238E27FC236}">
                <a16:creationId xmlns:a16="http://schemas.microsoft.com/office/drawing/2014/main" id="{4ACF4D3C-5534-0ED2-6F45-CBD0C1D0401A}"/>
              </a:ext>
            </a:extLst>
          </p:cNvPr>
          <p:cNvSpPr txBox="1"/>
          <p:nvPr/>
        </p:nvSpPr>
        <p:spPr>
          <a:xfrm>
            <a:off x="2397485" y="4427528"/>
            <a:ext cx="7453097" cy="108273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4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Créditos</a:t>
            </a:r>
            <a:r>
              <a:rPr sz="2400" b="1" spc="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Tributários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110"/>
              </a:spcBef>
            </a:pPr>
            <a:r>
              <a:rPr sz="2000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Identiﬁcação</a:t>
            </a:r>
            <a:r>
              <a:rPr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aproveitamento</a:t>
            </a:r>
            <a:r>
              <a:rPr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créditos</a:t>
            </a:r>
            <a:r>
              <a:rPr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</a:t>
            </a:r>
            <a:r>
              <a:rPr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novo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sistema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IVA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dual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(CBS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IBS),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otimizando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recuperação</a:t>
            </a:r>
            <a:r>
              <a:rPr sz="20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ﬁscal.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3" name="object 15">
            <a:extLst>
              <a:ext uri="{FF2B5EF4-FFF2-40B4-BE49-F238E27FC236}">
                <a16:creationId xmlns:a16="http://schemas.microsoft.com/office/drawing/2014/main" id="{0D588228-0C4F-5449-F5CA-C45E24ECDA47}"/>
              </a:ext>
            </a:extLst>
          </p:cNvPr>
          <p:cNvSpPr txBox="1"/>
          <p:nvPr/>
        </p:nvSpPr>
        <p:spPr>
          <a:xfrm>
            <a:off x="2429581" y="6101716"/>
            <a:ext cx="7275870" cy="108273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400" b="1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Regime</a:t>
            </a:r>
            <a:r>
              <a:rPr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400" b="1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Transição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110"/>
              </a:spcBef>
            </a:pP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Oportunidades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especíﬁcas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durante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implementação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gradual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</a:t>
            </a:r>
            <a:r>
              <a:rPr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reforma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tributária</a:t>
            </a:r>
            <a:r>
              <a:rPr sz="20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Split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Payment.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4A97F1B0-EDCF-7C91-8FC9-42F2DB02FE7B}"/>
              </a:ext>
            </a:extLst>
          </p:cNvPr>
          <p:cNvSpPr txBox="1"/>
          <p:nvPr/>
        </p:nvSpPr>
        <p:spPr>
          <a:xfrm>
            <a:off x="2429581" y="7743001"/>
            <a:ext cx="7045472" cy="108273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4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Revisão</a:t>
            </a:r>
            <a:r>
              <a:rPr sz="2400" b="1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400" b="1" spc="-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Contratos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110"/>
              </a:spcBef>
            </a:pP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Adaptação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termos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comerciais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considerando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 Split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Payment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seus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impactos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nas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relações comerciais.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A5E38CD3-188C-2EF1-4062-D695FA2B3A7D}"/>
              </a:ext>
            </a:extLst>
          </p:cNvPr>
          <p:cNvSpPr txBox="1"/>
          <p:nvPr/>
        </p:nvSpPr>
        <p:spPr>
          <a:xfrm>
            <a:off x="2397485" y="9173777"/>
            <a:ext cx="6924141" cy="108273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400" b="1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Modelos</a:t>
            </a:r>
            <a:r>
              <a:rPr sz="2400" b="1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Operacionais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110"/>
              </a:spcBef>
            </a:pP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Análise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estruturas</a:t>
            </a:r>
            <a:r>
              <a:rPr sz="2000" spc="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societárias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operacionais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mais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eﬁcientes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novo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cenário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tributário.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3" name="object 23">
            <a:extLst>
              <a:ext uri="{FF2B5EF4-FFF2-40B4-BE49-F238E27FC236}">
                <a16:creationId xmlns:a16="http://schemas.microsoft.com/office/drawing/2014/main" id="{52C3B3EE-00BD-2DEC-9A2D-7DCF126AF54F}"/>
              </a:ext>
            </a:extLst>
          </p:cNvPr>
          <p:cNvSpPr txBox="1"/>
          <p:nvPr/>
        </p:nvSpPr>
        <p:spPr>
          <a:xfrm>
            <a:off x="2397485" y="3298828"/>
            <a:ext cx="16410060" cy="50783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1615">
              <a:lnSpc>
                <a:spcPct val="100000"/>
              </a:lnSpc>
              <a:tabLst>
                <a:tab pos="4641215" algn="l"/>
              </a:tabLst>
            </a:pPr>
            <a:r>
              <a:rPr b="1" spc="-145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Planejamento</a:t>
            </a:r>
            <a:r>
              <a:rPr b="1" spc="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Tributário</a:t>
            </a:r>
            <a:r>
              <a:rPr b="1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	</a:t>
            </a:r>
            <a:r>
              <a:rPr lang="pt-BR" b="1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                     </a:t>
            </a:r>
            <a:r>
              <a:rPr b="1" spc="-1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Compliance</a:t>
            </a:r>
            <a:r>
              <a:rPr b="1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b="1" spc="-1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b="1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Governança</a:t>
            </a:r>
            <a:endParaRPr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17" name="object 26">
            <a:extLst>
              <a:ext uri="{FF2B5EF4-FFF2-40B4-BE49-F238E27FC236}">
                <a16:creationId xmlns:a16="http://schemas.microsoft.com/office/drawing/2014/main" id="{C8F3DD40-5B91-1F00-A598-AF57E472DB5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6458" y="4555720"/>
            <a:ext cx="431299" cy="494262"/>
          </a:xfrm>
          <a:prstGeom prst="rect">
            <a:avLst/>
          </a:prstGeom>
        </p:spPr>
      </p:pic>
      <p:pic>
        <p:nvPicPr>
          <p:cNvPr id="19" name="object 28">
            <a:extLst>
              <a:ext uri="{FF2B5EF4-FFF2-40B4-BE49-F238E27FC236}">
                <a16:creationId xmlns:a16="http://schemas.microsoft.com/office/drawing/2014/main" id="{0D4F85DE-6745-389C-BE18-B1EF31AE22F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90040" y="6342676"/>
            <a:ext cx="365567" cy="474790"/>
          </a:xfrm>
          <a:prstGeom prst="rect">
            <a:avLst/>
          </a:prstGeom>
        </p:spPr>
      </p:pic>
      <p:pic>
        <p:nvPicPr>
          <p:cNvPr id="21" name="object 30">
            <a:extLst>
              <a:ext uri="{FF2B5EF4-FFF2-40B4-BE49-F238E27FC236}">
                <a16:creationId xmlns:a16="http://schemas.microsoft.com/office/drawing/2014/main" id="{BD3548F6-BE41-6224-6541-4956F6AFEA3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44308" y="7843173"/>
            <a:ext cx="411299" cy="484008"/>
          </a:xfrm>
          <a:prstGeom prst="rect">
            <a:avLst/>
          </a:prstGeom>
        </p:spPr>
      </p:pic>
      <p:pic>
        <p:nvPicPr>
          <p:cNvPr id="23" name="object 32">
            <a:extLst>
              <a:ext uri="{FF2B5EF4-FFF2-40B4-BE49-F238E27FC236}">
                <a16:creationId xmlns:a16="http://schemas.microsoft.com/office/drawing/2014/main" id="{0C92389D-7C54-6693-6D82-892831B4588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07288" y="9469329"/>
            <a:ext cx="470469" cy="430074"/>
          </a:xfrm>
          <a:prstGeom prst="rect">
            <a:avLst/>
          </a:prstGeom>
        </p:spPr>
      </p:pic>
      <p:sp>
        <p:nvSpPr>
          <p:cNvPr id="24" name="object 34">
            <a:extLst>
              <a:ext uri="{FF2B5EF4-FFF2-40B4-BE49-F238E27FC236}">
                <a16:creationId xmlns:a16="http://schemas.microsoft.com/office/drawing/2014/main" id="{CC2429BA-9190-DC93-7C4D-81596D81DA89}"/>
              </a:ext>
            </a:extLst>
          </p:cNvPr>
          <p:cNvSpPr txBox="1"/>
          <p:nvPr/>
        </p:nvSpPr>
        <p:spPr>
          <a:xfrm>
            <a:off x="11941318" y="4555720"/>
            <a:ext cx="7759846" cy="108273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400" b="1" spc="-10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Compliance</a:t>
            </a:r>
            <a:r>
              <a:rPr sz="2400" b="1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Preventivo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110"/>
              </a:spcBef>
            </a:pP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Evite</a:t>
            </a:r>
            <a:r>
              <a:rPr sz="20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autuações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adotando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mecanismos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que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garantam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sz="2000" spc="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correta</a:t>
            </a:r>
            <a:r>
              <a:rPr sz="2000" spc="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aplicação</a:t>
            </a:r>
            <a:r>
              <a:rPr sz="2000" spc="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</a:t>
            </a:r>
            <a:r>
              <a:rPr sz="2000" spc="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Split</a:t>
            </a:r>
            <a:r>
              <a:rPr sz="2000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Payment desde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início.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5" name="object 35">
            <a:extLst>
              <a:ext uri="{FF2B5EF4-FFF2-40B4-BE49-F238E27FC236}">
                <a16:creationId xmlns:a16="http://schemas.microsoft.com/office/drawing/2014/main" id="{79D146C6-B878-11C8-2D18-B864C2452565}"/>
              </a:ext>
            </a:extLst>
          </p:cNvPr>
          <p:cNvSpPr txBox="1"/>
          <p:nvPr/>
        </p:nvSpPr>
        <p:spPr>
          <a:xfrm>
            <a:off x="11941318" y="6135524"/>
            <a:ext cx="7909253" cy="108273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4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Controle</a:t>
            </a:r>
            <a:r>
              <a:rPr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400" b="1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Auditoria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110"/>
              </a:spcBef>
            </a:pP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Implemente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rotinas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veriﬁcação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adequada separação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valores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entre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empresa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0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tributos.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6" name="object 36">
            <a:extLst>
              <a:ext uri="{FF2B5EF4-FFF2-40B4-BE49-F238E27FC236}">
                <a16:creationId xmlns:a16="http://schemas.microsoft.com/office/drawing/2014/main" id="{79305DF6-6F68-5BF4-ADFE-1D1323DFEA55}"/>
              </a:ext>
            </a:extLst>
          </p:cNvPr>
          <p:cNvSpPr txBox="1"/>
          <p:nvPr/>
        </p:nvSpPr>
        <p:spPr>
          <a:xfrm>
            <a:off x="11913496" y="7574588"/>
            <a:ext cx="7853226" cy="108273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400" b="1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Documentação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110"/>
              </a:spcBef>
            </a:pP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Mantenha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registros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todas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as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adequações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realizadas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atender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às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novas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exigências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do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Split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Payment.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7" name="object 37">
            <a:extLst>
              <a:ext uri="{FF2B5EF4-FFF2-40B4-BE49-F238E27FC236}">
                <a16:creationId xmlns:a16="http://schemas.microsoft.com/office/drawing/2014/main" id="{9013D4AC-7F61-670A-BD36-9010652C7F46}"/>
              </a:ext>
            </a:extLst>
          </p:cNvPr>
          <p:cNvSpPr txBox="1"/>
          <p:nvPr/>
        </p:nvSpPr>
        <p:spPr>
          <a:xfrm>
            <a:off x="11869750" y="9164228"/>
            <a:ext cx="7804979" cy="1082732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Monitoramento</a:t>
            </a:r>
            <a:r>
              <a:rPr sz="2400" b="1" spc="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Contínuo</a:t>
            </a:r>
            <a:endParaRPr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>
              <a:lnSpc>
                <a:spcPct val="108700"/>
              </a:lnSpc>
              <a:spcBef>
                <a:spcPts val="110"/>
              </a:spcBef>
            </a:pP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Acompanhe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legislação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atualizações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sobre</a:t>
            </a:r>
            <a:r>
              <a:rPr sz="20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 Split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Payment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evitar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riscos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não </a:t>
            </a:r>
            <a:r>
              <a:rPr sz="20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conformidade.</a:t>
            </a:r>
            <a:endParaRPr sz="20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30" name="object 20">
            <a:extLst>
              <a:ext uri="{FF2B5EF4-FFF2-40B4-BE49-F238E27FC236}">
                <a16:creationId xmlns:a16="http://schemas.microsoft.com/office/drawing/2014/main" id="{9A02E56B-62C1-A4D1-F61B-09786C67D7FF}"/>
              </a:ext>
            </a:extLst>
          </p:cNvPr>
          <p:cNvSpPr/>
          <p:nvPr/>
        </p:nvSpPr>
        <p:spPr>
          <a:xfrm>
            <a:off x="2810819" y="4879578"/>
            <a:ext cx="4191000" cy="3914775"/>
          </a:xfrm>
          <a:custGeom>
            <a:avLst/>
            <a:gdLst/>
            <a:ahLst/>
            <a:cxnLst/>
            <a:rect l="l" t="t" r="r" b="b"/>
            <a:pathLst>
              <a:path w="4191000" h="3914775">
                <a:moveTo>
                  <a:pt x="4114799" y="3914774"/>
                </a:moveTo>
                <a:lnTo>
                  <a:pt x="76199" y="3914774"/>
                </a:lnTo>
                <a:lnTo>
                  <a:pt x="68693" y="3914411"/>
                </a:lnTo>
                <a:lnTo>
                  <a:pt x="27881" y="3897507"/>
                </a:lnTo>
                <a:lnTo>
                  <a:pt x="3261" y="3860661"/>
                </a:lnTo>
                <a:lnTo>
                  <a:pt x="0" y="3838574"/>
                </a:lnTo>
                <a:lnTo>
                  <a:pt x="0" y="76199"/>
                </a:lnTo>
                <a:lnTo>
                  <a:pt x="12829" y="33857"/>
                </a:lnTo>
                <a:lnTo>
                  <a:pt x="47038" y="5800"/>
                </a:lnTo>
                <a:lnTo>
                  <a:pt x="76199" y="0"/>
                </a:lnTo>
                <a:lnTo>
                  <a:pt x="4114799" y="0"/>
                </a:lnTo>
                <a:lnTo>
                  <a:pt x="4151620" y="9524"/>
                </a:lnTo>
                <a:lnTo>
                  <a:pt x="71821" y="9524"/>
                </a:lnTo>
                <a:lnTo>
                  <a:pt x="67485" y="9951"/>
                </a:lnTo>
                <a:lnTo>
                  <a:pt x="32148" y="25957"/>
                </a:lnTo>
                <a:lnTo>
                  <a:pt x="11659" y="58898"/>
                </a:lnTo>
                <a:lnTo>
                  <a:pt x="9524" y="71821"/>
                </a:lnTo>
                <a:lnTo>
                  <a:pt x="9524" y="3842952"/>
                </a:lnTo>
                <a:lnTo>
                  <a:pt x="23193" y="3879256"/>
                </a:lnTo>
                <a:lnTo>
                  <a:pt x="54728" y="3901849"/>
                </a:lnTo>
                <a:lnTo>
                  <a:pt x="71821" y="3905248"/>
                </a:lnTo>
                <a:lnTo>
                  <a:pt x="4151619" y="3905248"/>
                </a:lnTo>
                <a:lnTo>
                  <a:pt x="4150755" y="3905765"/>
                </a:lnTo>
                <a:lnTo>
                  <a:pt x="4143959" y="3908973"/>
                </a:lnTo>
                <a:lnTo>
                  <a:pt x="4136886" y="3911511"/>
                </a:lnTo>
                <a:lnTo>
                  <a:pt x="4129668" y="3913323"/>
                </a:lnTo>
                <a:lnTo>
                  <a:pt x="4122306" y="3914411"/>
                </a:lnTo>
                <a:lnTo>
                  <a:pt x="4114799" y="3914774"/>
                </a:lnTo>
                <a:close/>
              </a:path>
              <a:path w="4191000" h="3914775">
                <a:moveTo>
                  <a:pt x="4151619" y="3905248"/>
                </a:moveTo>
                <a:lnTo>
                  <a:pt x="4119176" y="3905248"/>
                </a:lnTo>
                <a:lnTo>
                  <a:pt x="4123512" y="3904821"/>
                </a:lnTo>
                <a:lnTo>
                  <a:pt x="4132100" y="3903113"/>
                </a:lnTo>
                <a:lnTo>
                  <a:pt x="4165041" y="3882624"/>
                </a:lnTo>
                <a:lnTo>
                  <a:pt x="4181047" y="3847287"/>
                </a:lnTo>
                <a:lnTo>
                  <a:pt x="4181474" y="3842952"/>
                </a:lnTo>
                <a:lnTo>
                  <a:pt x="4181474" y="71821"/>
                </a:lnTo>
                <a:lnTo>
                  <a:pt x="4181166" y="68693"/>
                </a:lnTo>
                <a:lnTo>
                  <a:pt x="4181047" y="67486"/>
                </a:lnTo>
                <a:lnTo>
                  <a:pt x="4165041" y="32148"/>
                </a:lnTo>
                <a:lnTo>
                  <a:pt x="4132100" y="11660"/>
                </a:lnTo>
                <a:lnTo>
                  <a:pt x="4119176" y="9524"/>
                </a:lnTo>
                <a:lnTo>
                  <a:pt x="4151620" y="9524"/>
                </a:lnTo>
                <a:lnTo>
                  <a:pt x="4181990" y="40242"/>
                </a:lnTo>
                <a:lnTo>
                  <a:pt x="4190999" y="3838574"/>
                </a:lnTo>
                <a:lnTo>
                  <a:pt x="4190637" y="3846081"/>
                </a:lnTo>
                <a:lnTo>
                  <a:pt x="4173732" y="3886891"/>
                </a:lnTo>
                <a:lnTo>
                  <a:pt x="4157268" y="3901849"/>
                </a:lnTo>
                <a:lnTo>
                  <a:pt x="4151619" y="3905248"/>
                </a:lnTo>
                <a:close/>
              </a:path>
            </a:pathLst>
          </a:custGeom>
          <a:solidFill>
            <a:srgbClr val="A8D0FF">
              <a:alpha val="19999"/>
            </a:srgbClr>
          </a:solidFill>
        </p:spPr>
        <p:txBody>
          <a:bodyPr wrap="square" lIns="0" tIns="0" rIns="0" bIns="0" rtlCol="0"/>
          <a:lstStyle/>
          <a:p>
            <a:endParaRPr sz="150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31" name="object 21">
            <a:extLst>
              <a:ext uri="{FF2B5EF4-FFF2-40B4-BE49-F238E27FC236}">
                <a16:creationId xmlns:a16="http://schemas.microsoft.com/office/drawing/2014/main" id="{F9A337A0-0E97-46FB-D178-61F61558C195}"/>
              </a:ext>
            </a:extLst>
          </p:cNvPr>
          <p:cNvSpPr/>
          <p:nvPr/>
        </p:nvSpPr>
        <p:spPr>
          <a:xfrm>
            <a:off x="2963207" y="5927328"/>
            <a:ext cx="3886200" cy="1819275"/>
          </a:xfrm>
          <a:custGeom>
            <a:avLst/>
            <a:gdLst/>
            <a:ahLst/>
            <a:cxnLst/>
            <a:rect l="l" t="t" r="r" b="b"/>
            <a:pathLst>
              <a:path w="3886200" h="1819275">
                <a:moveTo>
                  <a:pt x="3886200" y="1809750"/>
                </a:moveTo>
                <a:lnTo>
                  <a:pt x="0" y="1809750"/>
                </a:lnTo>
                <a:lnTo>
                  <a:pt x="0" y="1819275"/>
                </a:lnTo>
                <a:lnTo>
                  <a:pt x="3886200" y="1819275"/>
                </a:lnTo>
                <a:lnTo>
                  <a:pt x="3886200" y="1809750"/>
                </a:lnTo>
                <a:close/>
              </a:path>
              <a:path w="3886200" h="1819275">
                <a:moveTo>
                  <a:pt x="3886200" y="809625"/>
                </a:moveTo>
                <a:lnTo>
                  <a:pt x="0" y="809625"/>
                </a:lnTo>
                <a:lnTo>
                  <a:pt x="0" y="819150"/>
                </a:lnTo>
                <a:lnTo>
                  <a:pt x="3886200" y="819150"/>
                </a:lnTo>
                <a:lnTo>
                  <a:pt x="3886200" y="809625"/>
                </a:lnTo>
                <a:close/>
              </a:path>
              <a:path w="3886200" h="1819275">
                <a:moveTo>
                  <a:pt x="3886200" y="0"/>
                </a:moveTo>
                <a:lnTo>
                  <a:pt x="0" y="0"/>
                </a:lnTo>
                <a:lnTo>
                  <a:pt x="0" y="9525"/>
                </a:lnTo>
                <a:lnTo>
                  <a:pt x="3886200" y="9525"/>
                </a:lnTo>
                <a:lnTo>
                  <a:pt x="3886200" y="0"/>
                </a:lnTo>
                <a:close/>
              </a:path>
            </a:pathLst>
          </a:custGeom>
          <a:solidFill>
            <a:srgbClr val="A8D0FF">
              <a:alpha val="10198"/>
            </a:srgbClr>
          </a:solidFill>
        </p:spPr>
        <p:txBody>
          <a:bodyPr wrap="square" lIns="0" tIns="0" rIns="0" bIns="0" rtlCol="0"/>
          <a:lstStyle/>
          <a:p>
            <a:endParaRPr sz="150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32" name="object 22">
            <a:extLst>
              <a:ext uri="{FF2B5EF4-FFF2-40B4-BE49-F238E27FC236}">
                <a16:creationId xmlns:a16="http://schemas.microsoft.com/office/drawing/2014/main" id="{BBDB397B-411E-A94C-805E-47734C7BC59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33177" y="3267025"/>
            <a:ext cx="464308" cy="539634"/>
          </a:xfrm>
          <a:prstGeom prst="rect">
            <a:avLst/>
          </a:prstGeom>
        </p:spPr>
      </p:pic>
      <p:pic>
        <p:nvPicPr>
          <p:cNvPr id="33" name="object 22">
            <a:extLst>
              <a:ext uri="{FF2B5EF4-FFF2-40B4-BE49-F238E27FC236}">
                <a16:creationId xmlns:a16="http://schemas.microsoft.com/office/drawing/2014/main" id="{8893AC02-76AC-872C-3129-99F4D4FF873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91299" y="3267025"/>
            <a:ext cx="464308" cy="539634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6E9721A5-D4FE-9090-3F16-7DE465FC09F0}"/>
              </a:ext>
            </a:extLst>
          </p:cNvPr>
          <p:cNvSpPr/>
          <p:nvPr/>
        </p:nvSpPr>
        <p:spPr>
          <a:xfrm>
            <a:off x="1880047" y="11460480"/>
            <a:ext cx="17970524" cy="16846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bg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39A1278E-2375-0932-A25B-9E7FA38048CD}"/>
              </a:ext>
            </a:extLst>
          </p:cNvPr>
          <p:cNvSpPr txBox="1"/>
          <p:nvPr/>
        </p:nvSpPr>
        <p:spPr>
          <a:xfrm>
            <a:off x="2466050" y="11081754"/>
            <a:ext cx="17292320" cy="20092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BR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Nossa equipe está preparada para ser seu parceiro estratégico, identificando oportunidades legítimas de economia fiscal e garantindo a segurança para sua empresa no novo cenário tributário com o Split </a:t>
            </a:r>
            <a:r>
              <a:rPr lang="pt-BR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Payment</a:t>
            </a:r>
            <a:r>
              <a:rPr lang="pt-BR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700387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CCA3C-F171-56DC-F769-5744F504D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BD08FD7-0B96-C56D-AAA0-84DDC34A286B}"/>
              </a:ext>
            </a:extLst>
          </p:cNvPr>
          <p:cNvSpPr/>
          <p:nvPr/>
        </p:nvSpPr>
        <p:spPr>
          <a:xfrm>
            <a:off x="16442247" y="4002579"/>
            <a:ext cx="3444953" cy="140208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ACCF816-FDF2-1050-BB41-7BAF5921478D}"/>
              </a:ext>
            </a:extLst>
          </p:cNvPr>
          <p:cNvSpPr/>
          <p:nvPr/>
        </p:nvSpPr>
        <p:spPr>
          <a:xfrm>
            <a:off x="6452985" y="4037262"/>
            <a:ext cx="3449089" cy="140208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47E45C20-6902-EEA6-0079-1754C6152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806" y="487719"/>
            <a:ext cx="16756690" cy="1433165"/>
          </a:xfrm>
        </p:spPr>
        <p:txBody>
          <a:bodyPr>
            <a:normAutofit fontScale="90000"/>
          </a:bodyPr>
          <a:lstStyle/>
          <a:p>
            <a:r>
              <a:rPr lang="pt-BR" spc="-254" dirty="0"/>
              <a:t>CRONOGRAMA</a:t>
            </a:r>
            <a:r>
              <a:rPr lang="pt-BR" spc="-90" dirty="0"/>
              <a:t> </a:t>
            </a:r>
            <a:r>
              <a:rPr lang="pt-BR" spc="-245" dirty="0"/>
              <a:t>DE</a:t>
            </a:r>
            <a:r>
              <a:rPr lang="pt-BR" spc="-95" dirty="0"/>
              <a:t> </a:t>
            </a:r>
            <a:r>
              <a:rPr lang="pt-BR" spc="-265" dirty="0"/>
              <a:t>IMPLEMENTAÇÃO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63AC99A2-84F9-FB7E-3652-9D48E7D4B5C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816060" y="1648961"/>
            <a:ext cx="11505085" cy="907202"/>
          </a:xfrm>
        </p:spPr>
        <p:txBody>
          <a:bodyPr/>
          <a:lstStyle/>
          <a:p>
            <a:r>
              <a:rPr lang="pt-BR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Preparando-se</a:t>
            </a:r>
            <a:r>
              <a:rPr lang="pt-BR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cada</a:t>
            </a:r>
            <a:r>
              <a:rPr lang="pt-BR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fase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transição</a:t>
            </a:r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endParaRPr lang="pt-BR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8BA43F1-3363-396A-EBCE-D45AF052C325}"/>
              </a:ext>
            </a:extLst>
          </p:cNvPr>
          <p:cNvCxnSpPr/>
          <p:nvPr/>
        </p:nvCxnSpPr>
        <p:spPr>
          <a:xfrm flipV="1">
            <a:off x="1816060" y="3474720"/>
            <a:ext cx="20698500" cy="203200"/>
          </a:xfrm>
          <a:prstGeom prst="straightConnector1">
            <a:avLst/>
          </a:prstGeom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Elipse 6">
            <a:extLst>
              <a:ext uri="{FF2B5EF4-FFF2-40B4-BE49-F238E27FC236}">
                <a16:creationId xmlns:a16="http://schemas.microsoft.com/office/drawing/2014/main" id="{347BE8F8-7F81-42DE-5925-0F64A2088762}"/>
              </a:ext>
            </a:extLst>
          </p:cNvPr>
          <p:cNvSpPr/>
          <p:nvPr/>
        </p:nvSpPr>
        <p:spPr>
          <a:xfrm>
            <a:off x="3230880" y="3474720"/>
            <a:ext cx="487680" cy="426720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2B83784-D7EF-0230-9892-F3A50DCD8B66}"/>
              </a:ext>
            </a:extLst>
          </p:cNvPr>
          <p:cNvSpPr/>
          <p:nvPr/>
        </p:nvSpPr>
        <p:spPr>
          <a:xfrm>
            <a:off x="7913716" y="3413760"/>
            <a:ext cx="487680" cy="426720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730EADB-F2FC-9544-FE1C-B9D7215FC4A2}"/>
              </a:ext>
            </a:extLst>
          </p:cNvPr>
          <p:cNvSpPr/>
          <p:nvPr/>
        </p:nvSpPr>
        <p:spPr>
          <a:xfrm>
            <a:off x="12672426" y="3340331"/>
            <a:ext cx="487680" cy="426720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8779508-8A4B-6CED-14C5-0B1C390AE8D3}"/>
              </a:ext>
            </a:extLst>
          </p:cNvPr>
          <p:cNvSpPr/>
          <p:nvPr/>
        </p:nvSpPr>
        <p:spPr>
          <a:xfrm>
            <a:off x="17918816" y="3261360"/>
            <a:ext cx="487680" cy="426720"/>
          </a:xfrm>
          <a:prstGeom prst="ellipse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E293925-4F8F-518B-D823-D2B854539A4B}"/>
              </a:ext>
            </a:extLst>
          </p:cNvPr>
          <p:cNvSpPr/>
          <p:nvPr/>
        </p:nvSpPr>
        <p:spPr>
          <a:xfrm>
            <a:off x="1837228" y="4037262"/>
            <a:ext cx="3449089" cy="140208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ED8EBD2-E06A-34E3-44A4-CED8341259AE}"/>
              </a:ext>
            </a:extLst>
          </p:cNvPr>
          <p:cNvSpPr txBox="1"/>
          <p:nvPr/>
        </p:nvSpPr>
        <p:spPr>
          <a:xfrm>
            <a:off x="2133600" y="3920978"/>
            <a:ext cx="2682240" cy="15183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2024</a:t>
            </a:r>
          </a:p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Inicio da transição</a:t>
            </a:r>
            <a:endParaRPr kumimoji="0" lang="pt-BR" sz="2000" b="0" i="0" u="none" strike="noStrike" cap="none" spc="0" normalizeH="0" baseline="0" dirty="0">
              <a:ln>
                <a:noFill/>
              </a:ln>
              <a:solidFill>
                <a:srgbClr val="F2F2F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D3AA43-E235-8C72-1159-E1E7630BD3ED}"/>
              </a:ext>
            </a:extLst>
          </p:cNvPr>
          <p:cNvSpPr txBox="1"/>
          <p:nvPr/>
        </p:nvSpPr>
        <p:spPr>
          <a:xfrm>
            <a:off x="6655560" y="3754167"/>
            <a:ext cx="2987964" cy="15183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2025</a:t>
            </a:r>
          </a:p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Testes e adaptações</a:t>
            </a:r>
            <a:endParaRPr kumimoji="0" lang="pt-BR" sz="2000" b="0" i="0" u="none" strike="noStrike" cap="none" spc="0" normalizeH="0" baseline="0" dirty="0">
              <a:ln>
                <a:noFill/>
              </a:ln>
              <a:solidFill>
                <a:srgbClr val="F2F2F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17E48D5-113A-FF66-D447-CC65E23FD279}"/>
              </a:ext>
            </a:extLst>
          </p:cNvPr>
          <p:cNvSpPr/>
          <p:nvPr/>
        </p:nvSpPr>
        <p:spPr>
          <a:xfrm>
            <a:off x="11191721" y="4037262"/>
            <a:ext cx="3449089" cy="140208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A691319-79EE-00B0-C4F3-9D0CC0AE502E}"/>
              </a:ext>
            </a:extLst>
          </p:cNvPr>
          <p:cNvSpPr txBox="1"/>
          <p:nvPr/>
        </p:nvSpPr>
        <p:spPr>
          <a:xfrm>
            <a:off x="16577234" y="3636660"/>
            <a:ext cx="3170844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2029-2033</a:t>
            </a:r>
          </a:p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Implementação Total CBS</a:t>
            </a:r>
            <a:endParaRPr kumimoji="0" lang="pt-BR" sz="2000" b="0" i="0" u="none" strike="noStrike" cap="none" spc="0" normalizeH="0" baseline="0" dirty="0">
              <a:ln>
                <a:noFill/>
              </a:ln>
              <a:solidFill>
                <a:srgbClr val="F2F2F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235B262-529F-3408-30EF-873232E178A4}"/>
              </a:ext>
            </a:extLst>
          </p:cNvPr>
          <p:cNvSpPr txBox="1"/>
          <p:nvPr/>
        </p:nvSpPr>
        <p:spPr>
          <a:xfrm>
            <a:off x="11271317" y="3944437"/>
            <a:ext cx="3382771" cy="15183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2026</a:t>
            </a:r>
          </a:p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Sistemas em transição</a:t>
            </a:r>
            <a:endParaRPr kumimoji="0" lang="pt-BR" sz="2000" b="0" i="0" u="none" strike="noStrike" cap="none" spc="0" normalizeH="0" baseline="0" dirty="0">
              <a:ln>
                <a:noFill/>
              </a:ln>
              <a:solidFill>
                <a:srgbClr val="F2F2F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F5BBDBA-0C07-12B2-2C5B-9AC0D0DE8A3F}"/>
              </a:ext>
            </a:extLst>
          </p:cNvPr>
          <p:cNvSpPr/>
          <p:nvPr/>
        </p:nvSpPr>
        <p:spPr>
          <a:xfrm>
            <a:off x="1837228" y="5770880"/>
            <a:ext cx="3449089" cy="7044749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CCABAB5-2DCF-4151-4785-36696882BFCE}"/>
              </a:ext>
            </a:extLst>
          </p:cNvPr>
          <p:cNvSpPr/>
          <p:nvPr/>
        </p:nvSpPr>
        <p:spPr>
          <a:xfrm>
            <a:off x="6452986" y="5770880"/>
            <a:ext cx="3449089" cy="7044749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EDFEDEB-FD86-773C-3DE4-4B0656BBAFB3}"/>
              </a:ext>
            </a:extLst>
          </p:cNvPr>
          <p:cNvSpPr/>
          <p:nvPr/>
        </p:nvSpPr>
        <p:spPr>
          <a:xfrm>
            <a:off x="11191721" y="5822143"/>
            <a:ext cx="3449089" cy="7044749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951D9473-A740-178B-A6F7-BF180D927D57}"/>
              </a:ext>
            </a:extLst>
          </p:cNvPr>
          <p:cNvSpPr/>
          <p:nvPr/>
        </p:nvSpPr>
        <p:spPr>
          <a:xfrm>
            <a:off x="16438111" y="5822143"/>
            <a:ext cx="3449089" cy="7044749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227F6C8-616E-66A6-B38B-7DD8F8E96C56}"/>
              </a:ext>
            </a:extLst>
          </p:cNvPr>
          <p:cNvSpPr txBox="1"/>
          <p:nvPr/>
        </p:nvSpPr>
        <p:spPr>
          <a:xfrm>
            <a:off x="1935421" y="5821407"/>
            <a:ext cx="3350896" cy="55810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           </a:t>
            </a:r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Fase Inicial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O que já aconteceu?</a:t>
            </a:r>
          </a:p>
          <a:p>
            <a:pPr>
              <a:spcBef>
                <a:spcPts val="2400"/>
              </a:spcBef>
            </a:pP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Constituição já foi alterado com a EC 132/2023</a:t>
            </a:r>
            <a:endParaRPr lang="pt-BR" sz="2000" dirty="0">
              <a:latin typeface="DejaVu Sans"/>
              <a:cs typeface="DejaVu Sans"/>
            </a:endParaRPr>
          </a:p>
          <a:p>
            <a:pPr>
              <a:spcBef>
                <a:spcPts val="2400"/>
              </a:spcBef>
            </a:pPr>
            <a:r>
              <a:rPr lang="pt-BR" sz="2000" spc="-60" dirty="0" err="1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1600" spc="-60" dirty="0" err="1">
                <a:solidFill>
                  <a:srgbClr val="FFFFFF"/>
                </a:solidFill>
                <a:latin typeface="Arial"/>
                <a:cs typeface="Arial"/>
              </a:rPr>
              <a:t>ﬁ</a:t>
            </a:r>
            <a:r>
              <a:rPr lang="pt-BR" sz="2000" spc="-60" dirty="0" err="1">
                <a:solidFill>
                  <a:srgbClr val="FFFFFF"/>
                </a:solidFill>
                <a:latin typeface="DejaVu Sans"/>
                <a:cs typeface="DejaVu Sans"/>
              </a:rPr>
              <a:t>nição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85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75" dirty="0">
                <a:solidFill>
                  <a:srgbClr val="FFFFFF"/>
                </a:solidFill>
                <a:latin typeface="DejaVu Sans"/>
                <a:cs typeface="DejaVu Sans"/>
              </a:rPr>
              <a:t>regras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25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000" dirty="0">
                <a:latin typeface="DejaVu Sans"/>
                <a:cs typeface="DejaVu Sans"/>
              </a:rPr>
              <a:t> 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transição</a:t>
            </a:r>
            <a:endParaRPr lang="pt-BR" sz="2000" dirty="0">
              <a:latin typeface="DejaVu Sans"/>
              <a:cs typeface="DejaVu Sans"/>
            </a:endParaRP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Como nos preparamos:</a:t>
            </a:r>
          </a:p>
          <a:p>
            <a:pPr>
              <a:spcBef>
                <a:spcPts val="2400"/>
              </a:spcBef>
            </a:pPr>
            <a:r>
              <a:rPr lang="pt-BR" sz="2000" spc="-75" dirty="0">
                <a:solidFill>
                  <a:srgbClr val="FFFFFF"/>
                </a:solidFill>
                <a:latin typeface="DejaVu Sans"/>
                <a:cs typeface="DejaVu Sans"/>
              </a:rPr>
              <a:t>Acompanhamos todas as discussões preliminares da Reforma Tributária;</a:t>
            </a:r>
          </a:p>
          <a:p>
            <a:pPr>
              <a:spcBef>
                <a:spcPts val="2400"/>
              </a:spcBef>
            </a:pPr>
            <a:r>
              <a:rPr lang="pt-BR" sz="2000" spc="-80" dirty="0">
                <a:solidFill>
                  <a:srgbClr val="FFFFFF"/>
                </a:solidFill>
                <a:latin typeface="DejaVu Sans"/>
                <a:cs typeface="DejaVu Sans"/>
              </a:rPr>
              <a:t>Treinamento Contínuo</a:t>
            </a:r>
            <a:endParaRPr lang="pt-BR" sz="2000" dirty="0">
              <a:latin typeface="DejaVu Sans"/>
              <a:cs typeface="DejaVu Sans"/>
            </a:endParaRPr>
          </a:p>
        </p:txBody>
      </p:sp>
      <p:pic>
        <p:nvPicPr>
          <p:cNvPr id="30" name="object 17">
            <a:extLst>
              <a:ext uri="{FF2B5EF4-FFF2-40B4-BE49-F238E27FC236}">
                <a16:creationId xmlns:a16="http://schemas.microsoft.com/office/drawing/2014/main" id="{57360E5E-47DF-CF8C-E2F6-629143059E9E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A8D0FF"/>
              </a:clrFrom>
              <a:clrTo>
                <a:srgbClr val="A8D0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5421" y="6159091"/>
            <a:ext cx="487680" cy="491925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8F04921B-86C8-A3AB-8C75-16584763625C}"/>
              </a:ext>
            </a:extLst>
          </p:cNvPr>
          <p:cNvSpPr txBox="1"/>
          <p:nvPr/>
        </p:nvSpPr>
        <p:spPr>
          <a:xfrm>
            <a:off x="6655560" y="5662722"/>
            <a:ext cx="3326111" cy="6404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      </a:t>
            </a:r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Implementação  Parcial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O que está acontecendo?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  <a:buClr>
                <a:srgbClr val="A8D0FF"/>
              </a:buClr>
              <a:buSzPct val="81818"/>
              <a:tabLst>
                <a:tab pos="180340" algn="l"/>
              </a:tabLst>
            </a:pPr>
            <a:r>
              <a:rPr lang="pt-BR" sz="2000" spc="-80" dirty="0">
                <a:solidFill>
                  <a:srgbClr val="FFFFFF"/>
                </a:solidFill>
                <a:latin typeface="DejaVu Sans"/>
                <a:cs typeface="DejaVu Sans"/>
              </a:rPr>
              <a:t>Aprovação da Lei Base da Reforma Tributária (LC 214/2025)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  <a:buClr>
                <a:srgbClr val="A8D0FF"/>
              </a:buClr>
              <a:buSzPct val="81818"/>
              <a:tabLst>
                <a:tab pos="342265" algn="l"/>
              </a:tabLst>
            </a:pPr>
            <a:r>
              <a:rPr lang="pt-BR" sz="2000" spc="-70" dirty="0">
                <a:solidFill>
                  <a:srgbClr val="FFFFFF"/>
                </a:solidFill>
                <a:latin typeface="DejaVu Sans"/>
                <a:cs typeface="DejaVu Sans"/>
              </a:rPr>
              <a:t>Ajuste</a:t>
            </a:r>
            <a:r>
              <a:rPr lang="pt-BR" sz="2000" spc="-3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85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000" spc="-3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65" dirty="0">
                <a:solidFill>
                  <a:srgbClr val="FFFFFF"/>
                </a:solidFill>
                <a:latin typeface="DejaVu Sans"/>
                <a:cs typeface="DejaVu Sans"/>
              </a:rPr>
              <a:t>alíquotas</a:t>
            </a:r>
            <a:r>
              <a:rPr lang="pt-BR" sz="2000" dirty="0">
                <a:latin typeface="DejaVu Sans"/>
                <a:cs typeface="DejaVu Sans"/>
              </a:rPr>
              <a:t> 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iniciais</a:t>
            </a:r>
            <a:endParaRPr lang="pt-BR" sz="2000" dirty="0">
              <a:latin typeface="DejaVu Sans"/>
              <a:cs typeface="DejaVu Sans"/>
            </a:endParaRP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Como se Preparar:</a:t>
            </a:r>
          </a:p>
          <a:p>
            <a:pPr>
              <a:spcBef>
                <a:spcPts val="2400"/>
              </a:spcBef>
            </a:pPr>
            <a:r>
              <a:rPr lang="pt-BR" sz="2000" spc="-75" dirty="0">
                <a:solidFill>
                  <a:srgbClr val="FFFFFF"/>
                </a:solidFill>
                <a:latin typeface="DejaVu Sans"/>
                <a:cs typeface="DejaVu Sans"/>
              </a:rPr>
              <a:t>Atualização</a:t>
            </a:r>
            <a:r>
              <a:rPr lang="pt-BR" sz="2000" spc="-2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85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0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60" dirty="0" err="1">
                <a:solidFill>
                  <a:srgbClr val="FFFFFF"/>
                </a:solidFill>
                <a:latin typeface="DejaVu Sans"/>
                <a:cs typeface="DejaVu Sans"/>
              </a:rPr>
              <a:t>ERPs</a:t>
            </a:r>
            <a:endParaRPr lang="pt-BR" sz="2000" dirty="0">
              <a:latin typeface="DejaVu Sans"/>
              <a:cs typeface="DejaVu Sans"/>
            </a:endParaRPr>
          </a:p>
          <a:p>
            <a:pPr>
              <a:spcBef>
                <a:spcPts val="2400"/>
              </a:spcBef>
            </a:pPr>
            <a:r>
              <a:rPr lang="pt-BR" sz="2000" spc="-95" dirty="0">
                <a:solidFill>
                  <a:srgbClr val="FFFFFF"/>
                </a:solidFill>
                <a:latin typeface="DejaVu Sans"/>
                <a:cs typeface="DejaVu Sans"/>
              </a:rPr>
              <a:t>Planejamento Tributário para analisar os Impactos na sua Empresa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  <a:buClr>
                <a:srgbClr val="A8D0FF"/>
              </a:buClr>
              <a:buSzPct val="81818"/>
              <a:tabLst>
                <a:tab pos="224154" algn="l"/>
              </a:tabLst>
            </a:pPr>
            <a:r>
              <a:rPr lang="pt-BR" sz="2000" spc="-90" dirty="0">
                <a:solidFill>
                  <a:srgbClr val="FFFFFF"/>
                </a:solidFill>
                <a:latin typeface="DejaVu Sans"/>
                <a:cs typeface="DejaVu Sans"/>
              </a:rPr>
              <a:t>Revisão</a:t>
            </a:r>
            <a:r>
              <a:rPr lang="pt-BR" sz="20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85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0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60" dirty="0">
                <a:solidFill>
                  <a:srgbClr val="FFFFFF"/>
                </a:solidFill>
                <a:latin typeface="DejaVu Sans"/>
                <a:cs typeface="DejaVu Sans"/>
              </a:rPr>
              <a:t>políticas</a:t>
            </a:r>
            <a:r>
              <a:rPr lang="pt-BR" sz="2000" spc="-1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25" dirty="0">
                <a:solidFill>
                  <a:srgbClr val="FFFFFF"/>
                </a:solidFill>
                <a:latin typeface="DejaVu Sans"/>
                <a:cs typeface="DejaVu Sans"/>
              </a:rPr>
              <a:t>de 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preços</a:t>
            </a:r>
            <a:endParaRPr lang="pt-BR" sz="2000" dirty="0">
              <a:latin typeface="DejaVu Sans"/>
              <a:cs typeface="DejaVu Sans"/>
            </a:endParaRPr>
          </a:p>
        </p:txBody>
      </p:sp>
      <p:pic>
        <p:nvPicPr>
          <p:cNvPr id="32" name="object 35">
            <a:extLst>
              <a:ext uri="{FF2B5EF4-FFF2-40B4-BE49-F238E27FC236}">
                <a16:creationId xmlns:a16="http://schemas.microsoft.com/office/drawing/2014/main" id="{7CD50861-B6D6-244B-8C6D-6587E4BDECC8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67982" y="6087947"/>
            <a:ext cx="487680" cy="393144"/>
          </a:xfrm>
          <a:prstGeom prst="rect">
            <a:avLst/>
          </a:prstGeom>
        </p:spPr>
      </p:pic>
      <p:pic>
        <p:nvPicPr>
          <p:cNvPr id="33" name="object 48">
            <a:extLst>
              <a:ext uri="{FF2B5EF4-FFF2-40B4-BE49-F238E27FC236}">
                <a16:creationId xmlns:a16="http://schemas.microsoft.com/office/drawing/2014/main" id="{D057F50A-D3A6-C0D9-4F59-38DBB1D37ED0}"/>
              </a:ext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455536" y="6074479"/>
            <a:ext cx="487679" cy="421452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A1634EAE-23F3-77E1-EC77-E8D202A23A34}"/>
              </a:ext>
            </a:extLst>
          </p:cNvPr>
          <p:cNvSpPr txBox="1"/>
          <p:nvPr/>
        </p:nvSpPr>
        <p:spPr>
          <a:xfrm>
            <a:off x="11350914" y="5770880"/>
            <a:ext cx="3326111" cy="65838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Ajustes Finais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O que esperar?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  <a:buClr>
                <a:srgbClr val="A8D0FF"/>
              </a:buClr>
              <a:buSzPct val="81818"/>
              <a:tabLst>
                <a:tab pos="283210" algn="l"/>
              </a:tabLst>
            </a:pPr>
            <a:r>
              <a:rPr lang="pt-BR" sz="2000" spc="-75" dirty="0">
                <a:solidFill>
                  <a:srgbClr val="FFFFFF"/>
                </a:solidFill>
                <a:latin typeface="DejaVu Sans"/>
                <a:cs typeface="DejaVu Sans"/>
              </a:rPr>
              <a:t>Início da Convivência das duas Formas de Tributação simultaneamente e Implantação total da CBS no lugar do PIS e COFINS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  <a:buClr>
                <a:srgbClr val="A8D0FF"/>
              </a:buClr>
              <a:buSzPct val="81818"/>
              <a:tabLst>
                <a:tab pos="283210" algn="l"/>
              </a:tabLst>
            </a:pPr>
            <a:endParaRPr lang="pt-BR" sz="2000" dirty="0">
              <a:latin typeface="DejaVu Sans"/>
              <a:cs typeface="DejaVu Sans"/>
            </a:endParaRP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Como se Preparar: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spc="0" normalizeH="0" baseline="0" dirty="0">
              <a:ln>
                <a:noFill/>
              </a:ln>
              <a:solidFill>
                <a:srgbClr val="F2F2F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  <a:buClr>
                <a:srgbClr val="A8D0FF"/>
              </a:buClr>
              <a:buSzPct val="81818"/>
              <a:tabLst>
                <a:tab pos="172085" algn="l"/>
              </a:tabLst>
            </a:pPr>
            <a:r>
              <a:rPr lang="pt-BR" sz="2000" spc="-80" dirty="0">
                <a:solidFill>
                  <a:srgbClr val="FFFFFF"/>
                </a:solidFill>
                <a:latin typeface="DejaVu Sans"/>
                <a:cs typeface="DejaVu Sans"/>
              </a:rPr>
              <a:t>Monitoramento</a:t>
            </a:r>
            <a:r>
              <a:rPr lang="pt-BR" sz="200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65" dirty="0">
                <a:solidFill>
                  <a:srgbClr val="FFFFFF"/>
                </a:solidFill>
                <a:latin typeface="DejaVu Sans"/>
                <a:cs typeface="DejaVu Sans"/>
              </a:rPr>
              <a:t>contínuo</a:t>
            </a:r>
          </a:p>
          <a:p>
            <a:pPr marL="12700">
              <a:lnSpc>
                <a:spcPct val="100000"/>
              </a:lnSpc>
              <a:spcBef>
                <a:spcPts val="245"/>
              </a:spcBef>
              <a:buClr>
                <a:srgbClr val="A8D0FF"/>
              </a:buClr>
              <a:buSzPct val="81818"/>
              <a:tabLst>
                <a:tab pos="172085" algn="l"/>
              </a:tabLst>
            </a:pPr>
            <a:r>
              <a:rPr lang="pt-BR" sz="2000" spc="-70" dirty="0">
                <a:solidFill>
                  <a:srgbClr val="FFFFFF"/>
                </a:solidFill>
                <a:latin typeface="DejaVu Sans"/>
                <a:cs typeface="DejaVu Sans"/>
              </a:rPr>
              <a:t>Analise na Política de Preços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  <a:buClr>
                <a:srgbClr val="A8D0FF"/>
              </a:buClr>
              <a:buSzPct val="81818"/>
              <a:tabLst>
                <a:tab pos="285115" algn="l"/>
              </a:tabLst>
            </a:pPr>
            <a:r>
              <a:rPr lang="pt-BR" sz="2000" spc="-85" dirty="0">
                <a:solidFill>
                  <a:srgbClr val="FFFFFF"/>
                </a:solidFill>
                <a:latin typeface="DejaVu Sans"/>
                <a:cs typeface="DejaVu Sans"/>
              </a:rPr>
              <a:t>Adaptação</a:t>
            </a:r>
            <a:r>
              <a:rPr lang="pt-BR" sz="2000" spc="-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65" dirty="0">
                <a:solidFill>
                  <a:srgbClr val="FFFFFF"/>
                </a:solidFill>
                <a:latin typeface="DejaVu Sans"/>
                <a:cs typeface="DejaVu Sans"/>
              </a:rPr>
              <a:t>comercial 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completa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  <a:buClr>
                <a:srgbClr val="A8D0FF"/>
              </a:buClr>
              <a:buSzPct val="81818"/>
              <a:tabLst>
                <a:tab pos="172085" algn="l"/>
              </a:tabLst>
            </a:pPr>
            <a:endParaRPr lang="pt-BR" sz="2000" dirty="0">
              <a:latin typeface="DejaVu Sans"/>
              <a:cs typeface="DejaVu San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4B2EA24-AC08-E10C-1110-618EC09C1525}"/>
              </a:ext>
            </a:extLst>
          </p:cNvPr>
          <p:cNvSpPr txBox="1"/>
          <p:nvPr/>
        </p:nvSpPr>
        <p:spPr>
          <a:xfrm>
            <a:off x="16561089" y="5744466"/>
            <a:ext cx="3326111" cy="67377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         Sistema Operacional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000" dirty="0">
                <a:solidFill>
                  <a:srgbClr val="F2F2F2"/>
                </a:solidFill>
              </a:rPr>
              <a:t>O que esperar?              </a:t>
            </a:r>
            <a:r>
              <a:rPr lang="pt-BR" sz="2000" spc="-55" dirty="0">
                <a:solidFill>
                  <a:srgbClr val="FFFFFF"/>
                </a:solidFill>
                <a:latin typeface="DejaVu Sans"/>
                <a:cs typeface="DejaVu Sans"/>
              </a:rPr>
              <a:t>Split</a:t>
            </a:r>
            <a:r>
              <a:rPr lang="pt-BR" sz="2000" spc="-4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10" dirty="0" err="1">
                <a:solidFill>
                  <a:srgbClr val="FFFFFF"/>
                </a:solidFill>
                <a:latin typeface="DejaVu Sans"/>
                <a:cs typeface="DejaVu Sans"/>
              </a:rPr>
              <a:t>Payment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80" dirty="0">
                <a:solidFill>
                  <a:srgbClr val="FFFFFF"/>
                </a:solidFill>
                <a:latin typeface="DejaVu Sans"/>
                <a:cs typeface="DejaVu Sans"/>
              </a:rPr>
              <a:t>plenamente</a:t>
            </a:r>
            <a:r>
              <a:rPr lang="pt-BR" sz="2000" spc="-3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70" dirty="0">
                <a:solidFill>
                  <a:srgbClr val="FFFFFF"/>
                </a:solidFill>
                <a:latin typeface="DejaVu Sans"/>
                <a:cs typeface="DejaVu Sans"/>
              </a:rPr>
              <a:t>funcional;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buClr>
                <a:srgbClr val="A8D0FF"/>
              </a:buClr>
              <a:buSzPct val="81818"/>
              <a:tabLst>
                <a:tab pos="283210" algn="l"/>
              </a:tabLst>
            </a:pPr>
            <a:r>
              <a:rPr lang="pt-BR" sz="2000" spc="-110" dirty="0">
                <a:solidFill>
                  <a:srgbClr val="FFFFFF"/>
                </a:solidFill>
                <a:latin typeface="DejaVu Sans"/>
                <a:cs typeface="DejaVu Sans"/>
              </a:rPr>
              <a:t>Período de 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Transição da IBS;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buClr>
                <a:srgbClr val="A8D0FF"/>
              </a:buClr>
              <a:buSzPct val="81818"/>
              <a:tabLst>
                <a:tab pos="283210" algn="l"/>
              </a:tabLst>
            </a:pPr>
            <a:r>
              <a:rPr lang="pt-BR" sz="2000" spc="-70" dirty="0">
                <a:solidFill>
                  <a:srgbClr val="FFFFFF"/>
                </a:solidFill>
                <a:latin typeface="DejaVu Sans"/>
                <a:cs typeface="DejaVu Sans"/>
              </a:rPr>
              <a:t>Ajustes </a:t>
            </a:r>
            <a:r>
              <a:rPr lang="pt-BR" sz="2000" spc="-40" dirty="0">
                <a:solidFill>
                  <a:srgbClr val="FFFFFF"/>
                </a:solidFill>
                <a:latin typeface="DejaVu Sans"/>
                <a:cs typeface="DejaVu Sans"/>
              </a:rPr>
              <a:t>fi</a:t>
            </a:r>
            <a:r>
              <a:rPr lang="pt-BR" sz="2000" spc="-25" dirty="0">
                <a:solidFill>
                  <a:srgbClr val="FFFFFF"/>
                </a:solidFill>
                <a:latin typeface="DejaVu Sans"/>
                <a:cs typeface="DejaVu Sans"/>
              </a:rPr>
              <a:t>nais</a:t>
            </a:r>
            <a:r>
              <a:rPr lang="pt-BR" sz="2000" spc="-6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75" dirty="0">
                <a:solidFill>
                  <a:srgbClr val="FFFFFF"/>
                </a:solidFill>
                <a:latin typeface="DejaVu Sans"/>
                <a:cs typeface="DejaVu Sans"/>
              </a:rPr>
              <a:t>de 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alíquotas para IBS.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buClr>
                <a:srgbClr val="A8D0FF"/>
              </a:buClr>
              <a:buSzPct val="81818"/>
              <a:tabLst>
                <a:tab pos="283210" algn="l"/>
              </a:tabLst>
            </a:pPr>
            <a:endParaRPr lang="pt-BR" sz="2000" dirty="0">
              <a:latin typeface="DejaVu Sans"/>
              <a:cs typeface="DejaVu Sans"/>
            </a:endParaRP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spc="0" normalizeH="0" baseline="0" dirty="0">
                <a:ln>
                  <a:noFill/>
                </a:ln>
                <a:solidFill>
                  <a:srgbClr val="F2F2F2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Como se Preparar:</a:t>
            </a:r>
          </a:p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spc="0" normalizeH="0" baseline="0" dirty="0">
              <a:ln>
                <a:noFill/>
              </a:ln>
              <a:solidFill>
                <a:srgbClr val="F2F2F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  <a:p>
            <a:pPr marL="12065" marR="5080">
              <a:lnSpc>
                <a:spcPct val="115700"/>
              </a:lnSpc>
              <a:spcBef>
                <a:spcPts val="150"/>
              </a:spcBef>
            </a:pPr>
            <a:r>
              <a:rPr lang="pt-BR" sz="2000" spc="-65" dirty="0">
                <a:solidFill>
                  <a:srgbClr val="FFFFFF"/>
                </a:solidFill>
                <a:latin typeface="DejaVu Sans"/>
                <a:cs typeface="DejaVu Sans"/>
              </a:rPr>
              <a:t>Análise contínua para 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conformidade;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  <a:buClr>
                <a:srgbClr val="A8D0FF"/>
              </a:buClr>
              <a:buSzPct val="81818"/>
              <a:tabLst>
                <a:tab pos="172085" algn="l"/>
              </a:tabLst>
            </a:pPr>
            <a:r>
              <a:rPr lang="pt-BR" sz="2000" spc="-75" dirty="0">
                <a:solidFill>
                  <a:srgbClr val="FFFFFF"/>
                </a:solidFill>
                <a:latin typeface="DejaVu Sans"/>
                <a:cs typeface="DejaVu Sans"/>
              </a:rPr>
              <a:t>Otimização</a:t>
            </a:r>
            <a:r>
              <a:rPr lang="pt-BR" sz="2000" spc="-3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85" dirty="0">
                <a:solidFill>
                  <a:srgbClr val="FFFFFF"/>
                </a:solidFill>
                <a:latin typeface="DejaVu Sans"/>
                <a:cs typeface="DejaVu Sans"/>
              </a:rPr>
              <a:t>de</a:t>
            </a:r>
            <a:r>
              <a:rPr lang="pt-BR" sz="2000" spc="-30" dirty="0">
                <a:solidFill>
                  <a:srgbClr val="FFFFFF"/>
                </a:solidFill>
                <a:latin typeface="DejaVu Sans"/>
                <a:cs typeface="DejaVu Sans"/>
              </a:rPr>
              <a:t> Fl</a:t>
            </a:r>
            <a:r>
              <a:rPr lang="pt-BR" sz="2000" spc="-25" dirty="0">
                <a:solidFill>
                  <a:srgbClr val="FFFFFF"/>
                </a:solidFill>
                <a:latin typeface="DejaVu Sans"/>
                <a:cs typeface="DejaVu Sans"/>
              </a:rPr>
              <a:t>uxos</a:t>
            </a:r>
            <a:endParaRPr lang="pt-BR" sz="2000" dirty="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  <a:buClr>
                <a:srgbClr val="A8D0FF"/>
              </a:buClr>
              <a:buSzPct val="81818"/>
              <a:tabLst>
                <a:tab pos="201295" algn="l"/>
              </a:tabLst>
            </a:pPr>
            <a:r>
              <a:rPr lang="pt-BR" sz="2000" spc="-80" dirty="0">
                <a:solidFill>
                  <a:srgbClr val="FFFFFF"/>
                </a:solidFill>
                <a:latin typeface="DejaVu Sans"/>
                <a:cs typeface="DejaVu Sans"/>
              </a:rPr>
              <a:t>Planejamento</a:t>
            </a:r>
            <a:r>
              <a:rPr lang="pt-BR" sz="2000" spc="1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lang="pt-BR" sz="2000" spc="-55" dirty="0">
                <a:solidFill>
                  <a:srgbClr val="FFFFFF"/>
                </a:solidFill>
                <a:latin typeface="DejaVu Sans"/>
                <a:cs typeface="DejaVu Sans"/>
              </a:rPr>
              <a:t>tributário </a:t>
            </a:r>
            <a:r>
              <a:rPr lang="pt-BR" sz="2000" spc="-10" dirty="0">
                <a:solidFill>
                  <a:srgbClr val="FFFFFF"/>
                </a:solidFill>
                <a:latin typeface="DejaVu Sans"/>
                <a:cs typeface="DejaVu Sans"/>
              </a:rPr>
              <a:t>definitivo</a:t>
            </a:r>
            <a:endParaRPr lang="pt-BR" sz="2000" dirty="0">
              <a:latin typeface="DejaVu Sans"/>
              <a:cs typeface="DejaVu Sans"/>
            </a:endParaRPr>
          </a:p>
        </p:txBody>
      </p:sp>
      <p:pic>
        <p:nvPicPr>
          <p:cNvPr id="36" name="object 66">
            <a:extLst>
              <a:ext uri="{FF2B5EF4-FFF2-40B4-BE49-F238E27FC236}">
                <a16:creationId xmlns:a16="http://schemas.microsoft.com/office/drawing/2014/main" id="{49F81C3D-9960-794F-5B1F-77B5A2ED5A09}"/>
              </a:ext>
            </a:extLst>
          </p:cNvPr>
          <p:cNvPicPr/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735647" y="6074479"/>
            <a:ext cx="459394" cy="53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6825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6C414-27E7-A12D-AC21-6A6A051F5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EDA1B529-C308-6100-61A3-9F293F2EA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806" y="482403"/>
            <a:ext cx="15314528" cy="1433165"/>
          </a:xfrm>
        </p:spPr>
        <p:txBody>
          <a:bodyPr>
            <a:normAutofit fontScale="90000"/>
          </a:bodyPr>
          <a:lstStyle/>
          <a:p>
            <a:r>
              <a:rPr lang="pt-BR" spc="-280" dirty="0"/>
              <a:t>NOSSO</a:t>
            </a:r>
            <a:r>
              <a:rPr lang="pt-BR" spc="-80" dirty="0"/>
              <a:t> </a:t>
            </a:r>
            <a:r>
              <a:rPr lang="pt-BR" spc="-260" dirty="0"/>
              <a:t>COMPROMISSO</a:t>
            </a:r>
            <a:r>
              <a:rPr lang="pt-BR" spc="-85" dirty="0"/>
              <a:t> </a:t>
            </a:r>
            <a:r>
              <a:rPr lang="pt-BR" spc="-270" dirty="0"/>
              <a:t>COM</a:t>
            </a:r>
            <a:r>
              <a:rPr lang="pt-BR" spc="-80" dirty="0"/>
              <a:t> </a:t>
            </a:r>
            <a:r>
              <a:rPr lang="pt-BR" spc="-275" dirty="0"/>
              <a:t>VOCÊ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54577EF0-667A-CB96-7347-19281266297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649806" y="1719523"/>
            <a:ext cx="10981673" cy="896086"/>
          </a:xfrm>
        </p:spPr>
        <p:txBody>
          <a:bodyPr>
            <a:normAutofit/>
          </a:bodyPr>
          <a:lstStyle/>
          <a:p>
            <a:r>
              <a:rPr lang="pt-BR" spc="-1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Transformando</a:t>
            </a:r>
            <a:r>
              <a:rPr lang="pt-BR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75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desaﬁos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oportunidades</a:t>
            </a:r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22A9D43-8547-7580-D7B4-EA44F76538F1}"/>
              </a:ext>
            </a:extLst>
          </p:cNvPr>
          <p:cNvSpPr/>
          <p:nvPr/>
        </p:nvSpPr>
        <p:spPr>
          <a:xfrm>
            <a:off x="1807535" y="3232298"/>
            <a:ext cx="20095535" cy="21052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0272CB-2244-55DC-89C4-C22DE105F3C2}"/>
              </a:ext>
            </a:extLst>
          </p:cNvPr>
          <p:cNvSpPr txBox="1"/>
          <p:nvPr/>
        </p:nvSpPr>
        <p:spPr>
          <a:xfrm>
            <a:off x="2105247" y="2853193"/>
            <a:ext cx="19542641" cy="2452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reforma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tributária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75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Split</a:t>
            </a:r>
            <a:r>
              <a:rPr lang="pt-BR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14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Payment</a:t>
            </a:r>
            <a:r>
              <a:rPr lang="pt-BR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representam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uma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transformação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profunda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ambiente </a:t>
            </a:r>
            <a:r>
              <a:rPr lang="pt-BR" sz="28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fi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scal</a:t>
            </a:r>
            <a:r>
              <a:rPr lang="pt-BR" spc="-3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brasileiro.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85" dirty="0"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FOCUS CONSULTORIA E CONTABILIDADE </a:t>
            </a:r>
            <a:r>
              <a:rPr lang="pt-BR" spc="-8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está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preparada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ser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seu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parceiro</a:t>
            </a:r>
            <a:r>
              <a:rPr lang="pt-BR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estratégico </a:t>
            </a:r>
            <a:r>
              <a:rPr lang="pt-BR" spc="-9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nesta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jornada,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protegendo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seus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interesses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transformando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desa</a:t>
            </a:r>
            <a:r>
              <a:rPr lang="pt-BR" sz="28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fi</a:t>
            </a:r>
            <a:r>
              <a:rPr lang="pt-BR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</a:t>
            </a:r>
            <a:r>
              <a:rPr lang="pt-BR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1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9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oportunidades</a:t>
            </a:r>
            <a:r>
              <a:rPr lang="pt-BR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 </a:t>
            </a:r>
            <a:r>
              <a:rPr lang="pt-BR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crescimento.</a:t>
            </a:r>
            <a:endParaRPr lang="pt-BR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5FCA0C2-5414-0F6B-CD96-0AC7594F7746}"/>
              </a:ext>
            </a:extLst>
          </p:cNvPr>
          <p:cNvSpPr/>
          <p:nvPr/>
        </p:nvSpPr>
        <p:spPr>
          <a:xfrm>
            <a:off x="1807535" y="6670480"/>
            <a:ext cx="20095535" cy="140181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3452EE4-F344-2A46-E26D-96287B6CBEBE}"/>
              </a:ext>
            </a:extLst>
          </p:cNvPr>
          <p:cNvSpPr/>
          <p:nvPr/>
        </p:nvSpPr>
        <p:spPr>
          <a:xfrm>
            <a:off x="1807535" y="8256580"/>
            <a:ext cx="20095535" cy="140181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E452B9E-AB0E-2C67-E036-5801732AAE26}"/>
              </a:ext>
            </a:extLst>
          </p:cNvPr>
          <p:cNvSpPr/>
          <p:nvPr/>
        </p:nvSpPr>
        <p:spPr>
          <a:xfrm>
            <a:off x="1828799" y="9860247"/>
            <a:ext cx="20095535" cy="140181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7976857-9D9B-0A53-D29F-5FE922E30215}"/>
              </a:ext>
            </a:extLst>
          </p:cNvPr>
          <p:cNvSpPr/>
          <p:nvPr/>
        </p:nvSpPr>
        <p:spPr>
          <a:xfrm>
            <a:off x="1807534" y="11462386"/>
            <a:ext cx="20095535" cy="140181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119A533-FF6D-253F-E2F0-D202A81C8C55}"/>
              </a:ext>
            </a:extLst>
          </p:cNvPr>
          <p:cNvSpPr txBox="1"/>
          <p:nvPr/>
        </p:nvSpPr>
        <p:spPr>
          <a:xfrm>
            <a:off x="2864991" y="6690044"/>
            <a:ext cx="15360664" cy="1072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69315">
              <a:lnSpc>
                <a:spcPct val="100000"/>
              </a:lnSpc>
              <a:spcBef>
                <a:spcPts val="1545"/>
              </a:spcBef>
            </a:pPr>
            <a:r>
              <a:rPr lang="pt-BR" sz="24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Expertise</a:t>
            </a:r>
            <a:r>
              <a:rPr lang="pt-BR" sz="2400" b="1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técnica</a:t>
            </a:r>
            <a:r>
              <a:rPr lang="pt-BR" sz="2400" b="1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</a:t>
            </a:r>
            <a:r>
              <a:rPr lang="pt-BR" sz="2400" b="1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reforma</a:t>
            </a:r>
            <a:r>
              <a:rPr lang="pt-BR" sz="2400" b="1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tributária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869315">
              <a:lnSpc>
                <a:spcPct val="100000"/>
              </a:lnSpc>
              <a:spcBef>
                <a:spcPts val="275"/>
              </a:spcBef>
            </a:pP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Equipe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especializada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constantemente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atualizada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sobre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as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mudanças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fi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scais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Split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Payment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CE0D728-1623-54F4-58B6-7B963E71705C}"/>
              </a:ext>
            </a:extLst>
          </p:cNvPr>
          <p:cNvSpPr txBox="1"/>
          <p:nvPr/>
        </p:nvSpPr>
        <p:spPr>
          <a:xfrm>
            <a:off x="2864991" y="7935723"/>
            <a:ext cx="17833700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69315">
              <a:lnSpc>
                <a:spcPct val="100000"/>
              </a:lnSpc>
            </a:pPr>
            <a:r>
              <a:rPr lang="pt-BR" sz="2400" b="1" spc="-1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Acompanhamento</a:t>
            </a:r>
            <a:r>
              <a:rPr lang="pt-BR" sz="24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personalizado</a:t>
            </a:r>
            <a:r>
              <a:rPr lang="pt-BR" sz="24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4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</a:t>
            </a:r>
            <a:r>
              <a:rPr lang="pt-BR" sz="24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cada</a:t>
            </a:r>
            <a:r>
              <a:rPr lang="pt-BR" sz="2400" b="1" spc="-3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etapa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869315">
              <a:lnSpc>
                <a:spcPct val="100000"/>
              </a:lnSpc>
              <a:spcBef>
                <a:spcPts val="275"/>
              </a:spcBef>
            </a:pP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Suporte</a:t>
            </a:r>
            <a:r>
              <a:rPr lang="pt-BR"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contínuo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durante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todo</a:t>
            </a:r>
            <a:r>
              <a:rPr lang="pt-BR"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processo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transição,</a:t>
            </a:r>
            <a:r>
              <a:rPr lang="pt-BR"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adaptado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às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necessidades</a:t>
            </a:r>
            <a:r>
              <a:rPr lang="pt-BR" sz="2400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40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especíﬁcas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seu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negócio</a:t>
            </a:r>
            <a:endParaRPr lang="pt-BR" sz="1800" dirty="0">
              <a:latin typeface="DejaVu Sans"/>
              <a:cs typeface="DejaVu San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6AAFD10-3C71-D450-A8FF-054788B37971}"/>
              </a:ext>
            </a:extLst>
          </p:cNvPr>
          <p:cNvSpPr txBox="1"/>
          <p:nvPr/>
        </p:nvSpPr>
        <p:spPr>
          <a:xfrm>
            <a:off x="2864991" y="10103735"/>
            <a:ext cx="17833700" cy="8797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69315">
              <a:lnSpc>
                <a:spcPct val="100000"/>
              </a:lnSpc>
              <a:spcBef>
                <a:spcPts val="5"/>
              </a:spcBef>
            </a:pPr>
            <a:r>
              <a:rPr lang="pt-BR" sz="2400" b="1" spc="-10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Soluções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9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integradas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z="2400" b="1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adaptação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ao</a:t>
            </a:r>
            <a:r>
              <a:rPr lang="pt-BR" sz="2400" b="1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8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Split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" dirty="0" err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Payment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869315">
              <a:lnSpc>
                <a:spcPct val="100000"/>
              </a:lnSpc>
              <a:spcBef>
                <a:spcPts val="275"/>
              </a:spcBef>
            </a:pP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Serviços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que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abrangem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desde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análise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4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inicial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até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implementação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completa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das</a:t>
            </a:r>
            <a:r>
              <a:rPr lang="pt-BR" sz="24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mudanças</a:t>
            </a:r>
            <a:r>
              <a:rPr lang="pt-BR" sz="2400" spc="-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necessárias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69DC5AA-A878-11C8-CBBA-5A1AE4C6AD67}"/>
              </a:ext>
            </a:extLst>
          </p:cNvPr>
          <p:cNvSpPr txBox="1"/>
          <p:nvPr/>
        </p:nvSpPr>
        <p:spPr>
          <a:xfrm>
            <a:off x="2864991" y="11131697"/>
            <a:ext cx="17833700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69315">
              <a:lnSpc>
                <a:spcPct val="100000"/>
              </a:lnSpc>
            </a:pPr>
            <a:r>
              <a:rPr lang="pt-BR" sz="2400" b="1" spc="-114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Segurança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seu</a:t>
            </a:r>
            <a:r>
              <a:rPr lang="pt-BR" sz="2400" b="1" spc="-2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b="1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negócio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869315">
              <a:lnSpc>
                <a:spcPct val="100000"/>
              </a:lnSpc>
              <a:spcBef>
                <a:spcPts val="275"/>
              </a:spcBef>
            </a:pPr>
            <a:r>
              <a:rPr lang="pt-BR" sz="2400" spc="-5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Garantia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conformidade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5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legislação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8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minimização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riscos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durante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lang="pt-BR" sz="2400" spc="-2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6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período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7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</a:t>
            </a:r>
            <a:r>
              <a:rPr lang="pt-BR" sz="2400" spc="-15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lang="pt-BR" sz="2400" spc="-1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transição</a:t>
            </a:r>
            <a:endParaRPr lang="pt-BR" sz="2400" dirty="0">
              <a:solidFill>
                <a:schemeClr val="tx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9577FE1B-A605-15C8-9A5A-05C8F05B7963}"/>
              </a:ext>
            </a:extLst>
          </p:cNvPr>
          <p:cNvSpPr/>
          <p:nvPr/>
        </p:nvSpPr>
        <p:spPr>
          <a:xfrm>
            <a:off x="2332598" y="6858000"/>
            <a:ext cx="942244" cy="876172"/>
          </a:xfrm>
          <a:custGeom>
            <a:avLst/>
            <a:gdLst/>
            <a:ahLst/>
            <a:cxnLst/>
            <a:rect l="l" t="t" r="r" b="b"/>
            <a:pathLst>
              <a:path w="281940" h="223520">
                <a:moveTo>
                  <a:pt x="107022" y="30480"/>
                </a:moveTo>
                <a:lnTo>
                  <a:pt x="34468" y="30480"/>
                </a:lnTo>
                <a:lnTo>
                  <a:pt x="39245" y="26670"/>
                </a:lnTo>
                <a:lnTo>
                  <a:pt x="44693" y="22860"/>
                </a:lnTo>
                <a:lnTo>
                  <a:pt x="50631" y="20320"/>
                </a:lnTo>
                <a:lnTo>
                  <a:pt x="54203" y="3810"/>
                </a:lnTo>
                <a:lnTo>
                  <a:pt x="57417" y="0"/>
                </a:lnTo>
                <a:lnTo>
                  <a:pt x="84073" y="0"/>
                </a:lnTo>
                <a:lnTo>
                  <a:pt x="87287" y="3810"/>
                </a:lnTo>
                <a:lnTo>
                  <a:pt x="88136" y="7620"/>
                </a:lnTo>
                <a:lnTo>
                  <a:pt x="90859" y="20320"/>
                </a:lnTo>
                <a:lnTo>
                  <a:pt x="96753" y="22860"/>
                </a:lnTo>
                <a:lnTo>
                  <a:pt x="102244" y="26670"/>
                </a:lnTo>
                <a:lnTo>
                  <a:pt x="107022" y="30480"/>
                </a:lnTo>
                <a:close/>
              </a:path>
              <a:path w="281940" h="223520">
                <a:moveTo>
                  <a:pt x="17814" y="124460"/>
                </a:moveTo>
                <a:lnTo>
                  <a:pt x="13349" y="123190"/>
                </a:lnTo>
                <a:lnTo>
                  <a:pt x="10804" y="119380"/>
                </a:lnTo>
                <a:lnTo>
                  <a:pt x="9197" y="116840"/>
                </a:lnTo>
                <a:lnTo>
                  <a:pt x="7724" y="115570"/>
                </a:lnTo>
                <a:lnTo>
                  <a:pt x="5045" y="110490"/>
                </a:lnTo>
                <a:lnTo>
                  <a:pt x="3795" y="107950"/>
                </a:lnTo>
                <a:lnTo>
                  <a:pt x="2678" y="106680"/>
                </a:lnTo>
                <a:lnTo>
                  <a:pt x="1651" y="104140"/>
                </a:lnTo>
                <a:lnTo>
                  <a:pt x="0" y="100330"/>
                </a:lnTo>
                <a:lnTo>
                  <a:pt x="1250" y="95250"/>
                </a:lnTo>
                <a:lnTo>
                  <a:pt x="14332" y="83820"/>
                </a:lnTo>
                <a:lnTo>
                  <a:pt x="13841" y="81280"/>
                </a:lnTo>
                <a:lnTo>
                  <a:pt x="13573" y="77470"/>
                </a:lnTo>
                <a:lnTo>
                  <a:pt x="13573" y="71120"/>
                </a:lnTo>
                <a:lnTo>
                  <a:pt x="13841" y="68580"/>
                </a:lnTo>
                <a:lnTo>
                  <a:pt x="14332" y="64770"/>
                </a:lnTo>
                <a:lnTo>
                  <a:pt x="4364" y="55835"/>
                </a:lnTo>
                <a:lnTo>
                  <a:pt x="1250" y="53340"/>
                </a:lnTo>
                <a:lnTo>
                  <a:pt x="0" y="49530"/>
                </a:lnTo>
                <a:lnTo>
                  <a:pt x="2678" y="43180"/>
                </a:lnTo>
                <a:lnTo>
                  <a:pt x="3795" y="40640"/>
                </a:lnTo>
                <a:lnTo>
                  <a:pt x="6384" y="35560"/>
                </a:lnTo>
                <a:lnTo>
                  <a:pt x="7768" y="33020"/>
                </a:lnTo>
                <a:lnTo>
                  <a:pt x="9242" y="31750"/>
                </a:lnTo>
                <a:lnTo>
                  <a:pt x="13349" y="25400"/>
                </a:lnTo>
                <a:lnTo>
                  <a:pt x="17814" y="24130"/>
                </a:lnTo>
                <a:lnTo>
                  <a:pt x="21833" y="26670"/>
                </a:lnTo>
                <a:lnTo>
                  <a:pt x="34468" y="30480"/>
                </a:lnTo>
                <a:lnTo>
                  <a:pt x="131382" y="30480"/>
                </a:lnTo>
                <a:lnTo>
                  <a:pt x="132204" y="31750"/>
                </a:lnTo>
                <a:lnTo>
                  <a:pt x="133677" y="33020"/>
                </a:lnTo>
                <a:lnTo>
                  <a:pt x="135016" y="35560"/>
                </a:lnTo>
                <a:lnTo>
                  <a:pt x="136400" y="38100"/>
                </a:lnTo>
                <a:lnTo>
                  <a:pt x="137651" y="40640"/>
                </a:lnTo>
                <a:lnTo>
                  <a:pt x="138767" y="43180"/>
                </a:lnTo>
                <a:lnTo>
                  <a:pt x="139794" y="44450"/>
                </a:lnTo>
                <a:lnTo>
                  <a:pt x="141446" y="49530"/>
                </a:lnTo>
                <a:lnTo>
                  <a:pt x="140196" y="53340"/>
                </a:lnTo>
                <a:lnTo>
                  <a:pt x="65147" y="53340"/>
                </a:lnTo>
                <a:lnTo>
                  <a:pt x="59987" y="55835"/>
                </a:lnTo>
                <a:lnTo>
                  <a:pt x="49291" y="71120"/>
                </a:lnTo>
                <a:lnTo>
                  <a:pt x="49291" y="77470"/>
                </a:lnTo>
                <a:lnTo>
                  <a:pt x="65147" y="95250"/>
                </a:lnTo>
                <a:lnTo>
                  <a:pt x="140106" y="95250"/>
                </a:lnTo>
                <a:lnTo>
                  <a:pt x="141356" y="100330"/>
                </a:lnTo>
                <a:lnTo>
                  <a:pt x="138678" y="105410"/>
                </a:lnTo>
                <a:lnTo>
                  <a:pt x="137561" y="107950"/>
                </a:lnTo>
                <a:lnTo>
                  <a:pt x="136311" y="110490"/>
                </a:lnTo>
                <a:lnTo>
                  <a:pt x="134927" y="113030"/>
                </a:lnTo>
                <a:lnTo>
                  <a:pt x="133588" y="115570"/>
                </a:lnTo>
                <a:lnTo>
                  <a:pt x="132114" y="116840"/>
                </a:lnTo>
                <a:lnTo>
                  <a:pt x="131293" y="118110"/>
                </a:lnTo>
                <a:lnTo>
                  <a:pt x="34423" y="118110"/>
                </a:lnTo>
                <a:lnTo>
                  <a:pt x="17814" y="124460"/>
                </a:lnTo>
                <a:close/>
              </a:path>
              <a:path w="281940" h="223520">
                <a:moveTo>
                  <a:pt x="131382" y="30480"/>
                </a:moveTo>
                <a:lnTo>
                  <a:pt x="107022" y="30480"/>
                </a:lnTo>
                <a:lnTo>
                  <a:pt x="123631" y="24130"/>
                </a:lnTo>
                <a:lnTo>
                  <a:pt x="128096" y="25400"/>
                </a:lnTo>
                <a:lnTo>
                  <a:pt x="131382" y="30480"/>
                </a:lnTo>
                <a:close/>
              </a:path>
              <a:path w="281940" h="223520">
                <a:moveTo>
                  <a:pt x="140106" y="95250"/>
                </a:moveTo>
                <a:lnTo>
                  <a:pt x="76298" y="95250"/>
                </a:lnTo>
                <a:lnTo>
                  <a:pt x="81550" y="92710"/>
                </a:lnTo>
                <a:lnTo>
                  <a:pt x="83867" y="91440"/>
                </a:lnTo>
                <a:lnTo>
                  <a:pt x="87886" y="87630"/>
                </a:lnTo>
                <a:lnTo>
                  <a:pt x="89435" y="85090"/>
                </a:lnTo>
                <a:lnTo>
                  <a:pt x="91610" y="80010"/>
                </a:lnTo>
                <a:lnTo>
                  <a:pt x="92154" y="77470"/>
                </a:lnTo>
                <a:lnTo>
                  <a:pt x="92154" y="71120"/>
                </a:lnTo>
                <a:lnTo>
                  <a:pt x="76298" y="53340"/>
                </a:lnTo>
                <a:lnTo>
                  <a:pt x="140196" y="53340"/>
                </a:lnTo>
                <a:lnTo>
                  <a:pt x="136188" y="56550"/>
                </a:lnTo>
                <a:lnTo>
                  <a:pt x="127024" y="64770"/>
                </a:lnTo>
                <a:lnTo>
                  <a:pt x="127515" y="68580"/>
                </a:lnTo>
                <a:lnTo>
                  <a:pt x="127783" y="71120"/>
                </a:lnTo>
                <a:lnTo>
                  <a:pt x="127783" y="77470"/>
                </a:lnTo>
                <a:lnTo>
                  <a:pt x="127515" y="80010"/>
                </a:lnTo>
                <a:lnTo>
                  <a:pt x="127024" y="83820"/>
                </a:lnTo>
                <a:lnTo>
                  <a:pt x="136936" y="92710"/>
                </a:lnTo>
                <a:lnTo>
                  <a:pt x="140106" y="95250"/>
                </a:lnTo>
                <a:close/>
              </a:path>
              <a:path w="281940" h="223520">
                <a:moveTo>
                  <a:pt x="181049" y="223520"/>
                </a:moveTo>
                <a:lnTo>
                  <a:pt x="174798" y="220980"/>
                </a:lnTo>
                <a:lnTo>
                  <a:pt x="172438" y="219687"/>
                </a:lnTo>
                <a:lnTo>
                  <a:pt x="170244" y="218440"/>
                </a:lnTo>
                <a:lnTo>
                  <a:pt x="167833" y="217170"/>
                </a:lnTo>
                <a:lnTo>
                  <a:pt x="165556" y="215900"/>
                </a:lnTo>
                <a:lnTo>
                  <a:pt x="163413" y="214630"/>
                </a:lnTo>
                <a:lnTo>
                  <a:pt x="157921" y="210820"/>
                </a:lnTo>
                <a:lnTo>
                  <a:pt x="156805" y="205740"/>
                </a:lnTo>
                <a:lnTo>
                  <a:pt x="162297" y="189230"/>
                </a:lnTo>
                <a:lnTo>
                  <a:pt x="158368" y="184150"/>
                </a:lnTo>
                <a:lnTo>
                  <a:pt x="155197" y="179070"/>
                </a:lnTo>
                <a:lnTo>
                  <a:pt x="152965" y="172720"/>
                </a:lnTo>
                <a:lnTo>
                  <a:pt x="135865" y="168910"/>
                </a:lnTo>
                <a:lnTo>
                  <a:pt x="132516" y="166370"/>
                </a:lnTo>
                <a:lnTo>
                  <a:pt x="131668" y="158750"/>
                </a:lnTo>
                <a:lnTo>
                  <a:pt x="131668" y="147320"/>
                </a:lnTo>
                <a:lnTo>
                  <a:pt x="132516" y="139700"/>
                </a:lnTo>
                <a:lnTo>
                  <a:pt x="135820" y="135890"/>
                </a:lnTo>
                <a:lnTo>
                  <a:pt x="152965" y="133350"/>
                </a:lnTo>
                <a:lnTo>
                  <a:pt x="155153" y="127000"/>
                </a:lnTo>
                <a:lnTo>
                  <a:pt x="158368" y="121920"/>
                </a:lnTo>
                <a:lnTo>
                  <a:pt x="162297" y="116840"/>
                </a:lnTo>
                <a:lnTo>
                  <a:pt x="156805" y="100330"/>
                </a:lnTo>
                <a:lnTo>
                  <a:pt x="181049" y="82550"/>
                </a:lnTo>
                <a:lnTo>
                  <a:pt x="185469" y="83820"/>
                </a:lnTo>
                <a:lnTo>
                  <a:pt x="197122" y="96520"/>
                </a:lnTo>
                <a:lnTo>
                  <a:pt x="255310" y="96520"/>
                </a:lnTo>
                <a:lnTo>
                  <a:pt x="256148" y="100330"/>
                </a:lnTo>
                <a:lnTo>
                  <a:pt x="250656" y="116840"/>
                </a:lnTo>
                <a:lnTo>
                  <a:pt x="254585" y="121920"/>
                </a:lnTo>
                <a:lnTo>
                  <a:pt x="257755" y="127000"/>
                </a:lnTo>
                <a:lnTo>
                  <a:pt x="259541" y="132080"/>
                </a:lnTo>
                <a:lnTo>
                  <a:pt x="200878" y="132080"/>
                </a:lnTo>
                <a:lnTo>
                  <a:pt x="195627" y="134620"/>
                </a:lnTo>
                <a:lnTo>
                  <a:pt x="185023" y="149860"/>
                </a:lnTo>
                <a:lnTo>
                  <a:pt x="185023" y="156210"/>
                </a:lnTo>
                <a:lnTo>
                  <a:pt x="200878" y="173990"/>
                </a:lnTo>
                <a:lnTo>
                  <a:pt x="259550" y="173990"/>
                </a:lnTo>
                <a:lnTo>
                  <a:pt x="257800" y="179070"/>
                </a:lnTo>
                <a:lnTo>
                  <a:pt x="254585" y="184150"/>
                </a:lnTo>
                <a:lnTo>
                  <a:pt x="250656" y="189230"/>
                </a:lnTo>
                <a:lnTo>
                  <a:pt x="256148" y="205740"/>
                </a:lnTo>
                <a:lnTo>
                  <a:pt x="255310" y="209550"/>
                </a:lnTo>
                <a:lnTo>
                  <a:pt x="197167" y="209550"/>
                </a:lnTo>
                <a:lnTo>
                  <a:pt x="188346" y="219687"/>
                </a:lnTo>
                <a:lnTo>
                  <a:pt x="185469" y="222250"/>
                </a:lnTo>
                <a:lnTo>
                  <a:pt x="181049" y="223520"/>
                </a:lnTo>
                <a:close/>
              </a:path>
              <a:path w="281940" h="223520">
                <a:moveTo>
                  <a:pt x="255310" y="96520"/>
                </a:moveTo>
                <a:lnTo>
                  <a:pt x="215785" y="96520"/>
                </a:lnTo>
                <a:lnTo>
                  <a:pt x="224626" y="86360"/>
                </a:lnTo>
                <a:lnTo>
                  <a:pt x="227483" y="83820"/>
                </a:lnTo>
                <a:lnTo>
                  <a:pt x="231904" y="82550"/>
                </a:lnTo>
                <a:lnTo>
                  <a:pt x="238199" y="85090"/>
                </a:lnTo>
                <a:lnTo>
                  <a:pt x="245119" y="88900"/>
                </a:lnTo>
                <a:lnTo>
                  <a:pt x="249540" y="91440"/>
                </a:lnTo>
                <a:lnTo>
                  <a:pt x="255031" y="95250"/>
                </a:lnTo>
                <a:lnTo>
                  <a:pt x="255310" y="96520"/>
                </a:lnTo>
                <a:close/>
              </a:path>
              <a:path w="281940" h="223520">
                <a:moveTo>
                  <a:pt x="212749" y="96520"/>
                </a:moveTo>
                <a:lnTo>
                  <a:pt x="200158" y="96520"/>
                </a:lnTo>
                <a:lnTo>
                  <a:pt x="203284" y="95250"/>
                </a:lnTo>
                <a:lnTo>
                  <a:pt x="209624" y="95250"/>
                </a:lnTo>
                <a:lnTo>
                  <a:pt x="212749" y="96520"/>
                </a:lnTo>
                <a:close/>
              </a:path>
              <a:path w="281940" h="223520">
                <a:moveTo>
                  <a:pt x="83983" y="148590"/>
                </a:moveTo>
                <a:lnTo>
                  <a:pt x="57373" y="148590"/>
                </a:lnTo>
                <a:lnTo>
                  <a:pt x="54158" y="144780"/>
                </a:lnTo>
                <a:lnTo>
                  <a:pt x="53310" y="140970"/>
                </a:lnTo>
                <a:lnTo>
                  <a:pt x="50586" y="128270"/>
                </a:lnTo>
                <a:lnTo>
                  <a:pt x="44693" y="125730"/>
                </a:lnTo>
                <a:lnTo>
                  <a:pt x="39201" y="121920"/>
                </a:lnTo>
                <a:lnTo>
                  <a:pt x="34423" y="118110"/>
                </a:lnTo>
                <a:lnTo>
                  <a:pt x="106933" y="118110"/>
                </a:lnTo>
                <a:lnTo>
                  <a:pt x="102155" y="121920"/>
                </a:lnTo>
                <a:lnTo>
                  <a:pt x="96708" y="125730"/>
                </a:lnTo>
                <a:lnTo>
                  <a:pt x="90770" y="128270"/>
                </a:lnTo>
                <a:lnTo>
                  <a:pt x="87198" y="144780"/>
                </a:lnTo>
                <a:lnTo>
                  <a:pt x="83983" y="148590"/>
                </a:lnTo>
                <a:close/>
              </a:path>
              <a:path w="281940" h="223520">
                <a:moveTo>
                  <a:pt x="123542" y="124460"/>
                </a:moveTo>
                <a:lnTo>
                  <a:pt x="106933" y="118110"/>
                </a:lnTo>
                <a:lnTo>
                  <a:pt x="131293" y="118110"/>
                </a:lnTo>
                <a:lnTo>
                  <a:pt x="128007" y="123190"/>
                </a:lnTo>
                <a:lnTo>
                  <a:pt x="123542" y="124460"/>
                </a:lnTo>
                <a:close/>
              </a:path>
              <a:path w="281940" h="223520">
                <a:moveTo>
                  <a:pt x="259550" y="173990"/>
                </a:moveTo>
                <a:lnTo>
                  <a:pt x="212030" y="173990"/>
                </a:lnTo>
                <a:lnTo>
                  <a:pt x="217281" y="171450"/>
                </a:lnTo>
                <a:lnTo>
                  <a:pt x="219598" y="170180"/>
                </a:lnTo>
                <a:lnTo>
                  <a:pt x="223618" y="166370"/>
                </a:lnTo>
                <a:lnTo>
                  <a:pt x="225166" y="163830"/>
                </a:lnTo>
                <a:lnTo>
                  <a:pt x="227341" y="158750"/>
                </a:lnTo>
                <a:lnTo>
                  <a:pt x="227885" y="156210"/>
                </a:lnTo>
                <a:lnTo>
                  <a:pt x="227885" y="149860"/>
                </a:lnTo>
                <a:lnTo>
                  <a:pt x="212030" y="132080"/>
                </a:lnTo>
                <a:lnTo>
                  <a:pt x="259541" y="132080"/>
                </a:lnTo>
                <a:lnTo>
                  <a:pt x="259987" y="133350"/>
                </a:lnTo>
                <a:lnTo>
                  <a:pt x="272980" y="135890"/>
                </a:lnTo>
                <a:lnTo>
                  <a:pt x="277088" y="135890"/>
                </a:lnTo>
                <a:lnTo>
                  <a:pt x="280436" y="139700"/>
                </a:lnTo>
                <a:lnTo>
                  <a:pt x="281285" y="147320"/>
                </a:lnTo>
                <a:lnTo>
                  <a:pt x="281374" y="148590"/>
                </a:lnTo>
                <a:lnTo>
                  <a:pt x="281463" y="156210"/>
                </a:lnTo>
                <a:lnTo>
                  <a:pt x="281285" y="158750"/>
                </a:lnTo>
                <a:lnTo>
                  <a:pt x="280436" y="166370"/>
                </a:lnTo>
                <a:lnTo>
                  <a:pt x="277132" y="168910"/>
                </a:lnTo>
                <a:lnTo>
                  <a:pt x="272980" y="170180"/>
                </a:lnTo>
                <a:lnTo>
                  <a:pt x="259987" y="172720"/>
                </a:lnTo>
                <a:lnTo>
                  <a:pt x="259550" y="173990"/>
                </a:lnTo>
                <a:close/>
              </a:path>
              <a:path w="281940" h="223520">
                <a:moveTo>
                  <a:pt x="73759" y="149860"/>
                </a:moveTo>
                <a:lnTo>
                  <a:pt x="67597" y="149860"/>
                </a:lnTo>
                <a:lnTo>
                  <a:pt x="64561" y="148590"/>
                </a:lnTo>
                <a:lnTo>
                  <a:pt x="76795" y="148590"/>
                </a:lnTo>
                <a:lnTo>
                  <a:pt x="73759" y="149860"/>
                </a:lnTo>
                <a:close/>
              </a:path>
              <a:path w="281940" h="223520">
                <a:moveTo>
                  <a:pt x="231859" y="223520"/>
                </a:moveTo>
                <a:lnTo>
                  <a:pt x="227439" y="222250"/>
                </a:lnTo>
                <a:lnTo>
                  <a:pt x="224834" y="219898"/>
                </a:lnTo>
                <a:lnTo>
                  <a:pt x="215830" y="209550"/>
                </a:lnTo>
                <a:lnTo>
                  <a:pt x="255310" y="209550"/>
                </a:lnTo>
                <a:lnTo>
                  <a:pt x="255031" y="210820"/>
                </a:lnTo>
                <a:lnTo>
                  <a:pt x="249540" y="214630"/>
                </a:lnTo>
                <a:lnTo>
                  <a:pt x="245119" y="217170"/>
                </a:lnTo>
                <a:lnTo>
                  <a:pt x="242708" y="218440"/>
                </a:lnTo>
                <a:lnTo>
                  <a:pt x="240515" y="219687"/>
                </a:lnTo>
                <a:lnTo>
                  <a:pt x="235788" y="222250"/>
                </a:lnTo>
                <a:lnTo>
                  <a:pt x="231859" y="22352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0" name="object 18">
            <a:extLst>
              <a:ext uri="{FF2B5EF4-FFF2-40B4-BE49-F238E27FC236}">
                <a16:creationId xmlns:a16="http://schemas.microsoft.com/office/drawing/2014/main" id="{4F9BC342-F9E1-08AE-DA8B-1B6291301C09}"/>
              </a:ext>
            </a:extLst>
          </p:cNvPr>
          <p:cNvPicPr/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1729" y="10023103"/>
            <a:ext cx="763982" cy="896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1" name="object 16">
            <a:extLst>
              <a:ext uri="{FF2B5EF4-FFF2-40B4-BE49-F238E27FC236}">
                <a16:creationId xmlns:a16="http://schemas.microsoft.com/office/drawing/2014/main" id="{157E1309-C03A-9981-82C4-C82182365C9D}"/>
              </a:ext>
            </a:extLst>
          </p:cNvPr>
          <p:cNvPicPr/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1867" y="8583882"/>
            <a:ext cx="543706" cy="7536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object 20">
            <a:extLst>
              <a:ext uri="{FF2B5EF4-FFF2-40B4-BE49-F238E27FC236}">
                <a16:creationId xmlns:a16="http://schemas.microsoft.com/office/drawing/2014/main" id="{EB963EFF-C3BD-DB39-FCB1-EF3B6C917994}"/>
              </a:ext>
            </a:extLst>
          </p:cNvPr>
          <p:cNvPicPr/>
          <p:nvPr/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1729" y="11855039"/>
            <a:ext cx="582541" cy="7524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192363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Número do Slide"/>
          <p:cNvSpPr txBox="1">
            <a:spLocks noGrp="1"/>
          </p:cNvSpPr>
          <p:nvPr>
            <p:ph type="sldNum" sz="quarter" idx="4294967295"/>
          </p:nvPr>
        </p:nvSpPr>
        <p:spPr>
          <a:xfrm>
            <a:off x="23280090" y="12301644"/>
            <a:ext cx="307544" cy="3987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 defTabSz="2438337">
              <a:defRPr sz="1600">
                <a:solidFill>
                  <a:srgbClr val="EBED6F"/>
                </a:solidFill>
                <a:latin typeface="Poppins Regular"/>
                <a:ea typeface="Poppins Regular"/>
                <a:cs typeface="Poppins Regular"/>
                <a:sym typeface="Poppins Regular"/>
              </a:defRPr>
            </a:lvl1pPr>
          </a:lstStyle>
          <a:p>
            <a:fld id="{86CB4B4D-7CA3-9044-876B-883B54F8677D}" type="slidenum">
              <a:rPr lang="pt-BR" noProof="0"/>
              <a:t>14</a:t>
            </a:fld>
            <a:endParaRPr lang="pt-BR" noProof="0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5F0AC64-A8D4-3B2E-E02C-9923FE3DA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776" y="7905813"/>
            <a:ext cx="12569899" cy="4395832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5D820C64-C711-CE58-65DD-E2BFF78A1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4506" y="705498"/>
            <a:ext cx="1819529" cy="1829055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3C86AE95-5A02-45CB-747A-E8FB0314B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308" y="828209"/>
            <a:ext cx="1829055" cy="1829055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8CA85255-AC00-80F5-93B9-6018FAFAF8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5305" y="2559897"/>
            <a:ext cx="1819530" cy="1905299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32032C13-0C75-8BDA-5CC8-AB1CA1688580}"/>
              </a:ext>
            </a:extLst>
          </p:cNvPr>
          <p:cNvSpPr txBox="1"/>
          <p:nvPr/>
        </p:nvSpPr>
        <p:spPr>
          <a:xfrm>
            <a:off x="7097016" y="2780890"/>
            <a:ext cx="3767474" cy="1122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baseline="0" dirty="0" err="1">
                <a:ln>
                  <a:noFill/>
                </a:ln>
                <a:solidFill>
                  <a:srgbClr val="F6EEE4"/>
                </a:solidFill>
                <a:effectLst/>
                <a:uFillTx/>
                <a:latin typeface="Poppins Bold"/>
                <a:ea typeface="Poppins Bold"/>
                <a:cs typeface="Poppins Bold"/>
                <a:sym typeface="Poppins Bold"/>
              </a:rPr>
              <a:t>Focus_Consultor</a:t>
            </a: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F6EEE4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28" name="Picture 6">
            <a:extLst>
              <a:ext uri="{FF2B5EF4-FFF2-40B4-BE49-F238E27FC236}">
                <a16:creationId xmlns:a16="http://schemas.microsoft.com/office/drawing/2014/main" id="{83376FA9-DE55-6F0F-9F6C-9B09F7434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56" b="92222" l="5556" r="93889">
                        <a14:foregroundMark x1="39444" y1="32778" x2="39444" y2="32778"/>
                        <a14:foregroundMark x1="33333" y1="38889" x2="33333" y2="38889"/>
                        <a14:foregroundMark x1="33333" y1="50000" x2="34444" y2="56111"/>
                        <a14:foregroundMark x1="36111" y1="57222" x2="38333" y2="63333"/>
                        <a14:foregroundMark x1="40556" y1="68333" x2="40556" y2="68333"/>
                        <a14:foregroundMark x1="45556" y1="56111" x2="45556" y2="56111"/>
                        <a14:foregroundMark x1="45556" y1="52222" x2="45556" y2="52222"/>
                        <a14:foregroundMark x1="45556" y1="42778" x2="45556" y2="42778"/>
                        <a14:foregroundMark x1="45556" y1="36667" x2="45556" y2="36667"/>
                        <a14:foregroundMark x1="49444" y1="31667" x2="49444" y2="31667"/>
                        <a14:foregroundMark x1="57778" y1="31667" x2="57778" y2="31667"/>
                        <a14:foregroundMark x1="58889" y1="34444" x2="58889" y2="34444"/>
                        <a14:foregroundMark x1="60000" y1="40556" x2="60000" y2="40556"/>
                        <a14:foregroundMark x1="57778" y1="46111" x2="57778" y2="46111"/>
                        <a14:foregroundMark x1="70000" y1="46111" x2="70000" y2="46111"/>
                        <a14:foregroundMark x1="66111" y1="64444" x2="66111" y2="64444"/>
                        <a14:foregroundMark x1="68333" y1="65556" x2="68333" y2="65556"/>
                        <a14:foregroundMark x1="65000" y1="58333" x2="65000" y2="58333"/>
                        <a14:foregroundMark x1="66111" y1="58333" x2="66111" y2="58333"/>
                        <a14:foregroundMark x1="67222" y1="65556" x2="67222" y2="65556"/>
                        <a14:foregroundMark x1="68333" y1="67222" x2="68333" y2="67222"/>
                        <a14:foregroundMark x1="68333" y1="68333" x2="68333" y2="68333"/>
                        <a14:foregroundMark x1="77222" y1="72778" x2="77222" y2="72778"/>
                        <a14:foregroundMark x1="43333" y1="69444" x2="46667" y2="69444"/>
                        <a14:foregroundMark x1="46667" y1="58333" x2="46667" y2="58333"/>
                        <a14:foregroundMark x1="31111" y1="45000" x2="31111" y2="45000"/>
                        <a14:foregroundMark x1="26111" y1="46111" x2="26111" y2="46111"/>
                        <a14:foregroundMark x1="31111" y1="32778" x2="31111" y2="32778"/>
                        <a14:foregroundMark x1="68333" y1="35556" x2="68333" y2="35556"/>
                        <a14:foregroundMark x1="55000" y1="29444" x2="55000" y2="29444"/>
                        <a14:foregroundMark x1="72222" y1="46111" x2="72222" y2="46111"/>
                        <a14:foregroundMark x1="73333" y1="46111" x2="73333" y2="46111"/>
                        <a14:foregroundMark x1="51667" y1="55000" x2="51667" y2="55000"/>
                        <a14:foregroundMark x1="49444" y1="53889" x2="49444" y2="53889"/>
                        <a14:foregroundMark x1="50556" y1="69444" x2="50556" y2="69444"/>
                        <a14:foregroundMark x1="74444" y1="52222" x2="74444" y2="52222"/>
                        <a14:foregroundMark x1="57778" y1="67222" x2="57778" y2="67222"/>
                        <a14:foregroundMark x1="50556" y1="75556" x2="50556" y2="75556"/>
                        <a14:foregroundMark x1="51667" y1="6111" x2="51667" y2="6111"/>
                        <a14:foregroundMark x1="93889" y1="47778" x2="93889" y2="47778"/>
                        <a14:foregroundMark x1="5556" y1="46111" x2="5556" y2="46111"/>
                        <a14:foregroundMark x1="50556" y1="92222" x2="50556" y2="92222"/>
                        <a14:foregroundMark x1="70000" y1="65556" x2="70000" y2="65556"/>
                        <a14:foregroundMark x1="58889" y1="31667" x2="58889" y2="31667"/>
                        <a14:foregroundMark x1="65000" y1="30556" x2="65000" y2="30556"/>
                        <a14:foregroundMark x1="53889" y1="50000" x2="53889" y2="50000"/>
                        <a14:foregroundMark x1="63889" y1="47778" x2="63889" y2="4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3071" y="2895017"/>
            <a:ext cx="1122871" cy="112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BBD863C0-CE71-4621-747F-2C4A7DFA9F01}"/>
              </a:ext>
            </a:extLst>
          </p:cNvPr>
          <p:cNvSpPr txBox="1"/>
          <p:nvPr/>
        </p:nvSpPr>
        <p:spPr>
          <a:xfrm>
            <a:off x="13818675" y="2725921"/>
            <a:ext cx="7317412" cy="1122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BR" dirty="0">
                <a:solidFill>
                  <a:srgbClr val="F6EEE4"/>
                </a:solidFill>
              </a:rPr>
              <a:t>https://www.focusoficial.com.br/</a:t>
            </a: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F6EEE4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0" name="object 40">
            <a:extLst>
              <a:ext uri="{FF2B5EF4-FFF2-40B4-BE49-F238E27FC236}">
                <a16:creationId xmlns:a16="http://schemas.microsoft.com/office/drawing/2014/main" id="{A7FCC1F4-D30A-D4BF-2139-D2A8BB682C4A}"/>
              </a:ext>
            </a:extLst>
          </p:cNvPr>
          <p:cNvSpPr txBox="1"/>
          <p:nvPr/>
        </p:nvSpPr>
        <p:spPr>
          <a:xfrm>
            <a:off x="6628305" y="4860470"/>
            <a:ext cx="12334837" cy="2246128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785"/>
              </a:spcBef>
            </a:pPr>
            <a:r>
              <a:rPr sz="3000" b="1" spc="-13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Nosso</a:t>
            </a:r>
            <a:r>
              <a:rPr sz="3000" b="1" spc="-26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b="1" spc="-13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compromisso</a:t>
            </a:r>
            <a:r>
              <a:rPr sz="3000" b="1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b="1" spc="-16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</a:t>
            </a:r>
            <a:r>
              <a:rPr sz="3000" b="1" spc="-26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b="1" spc="-2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você:</a:t>
            </a:r>
            <a:endParaRPr sz="30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12700" marR="5080" algn="ctr">
              <a:lnSpc>
                <a:spcPct val="114000"/>
              </a:lnSpc>
              <a:spcBef>
                <a:spcPts val="470"/>
              </a:spcBef>
            </a:pPr>
            <a:r>
              <a:rPr sz="3000" spc="-86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Transformar</a:t>
            </a:r>
            <a:r>
              <a:rPr sz="3000" spc="-1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7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</a:t>
            </a:r>
            <a:r>
              <a:rPr sz="30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7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desafios</a:t>
            </a:r>
            <a:r>
              <a:rPr sz="30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9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da</a:t>
            </a:r>
            <a:r>
              <a:rPr sz="3000" spc="-1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9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reforma</a:t>
            </a:r>
            <a:r>
              <a:rPr sz="30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7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tributária</a:t>
            </a:r>
            <a:r>
              <a:rPr sz="30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114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em</a:t>
            </a:r>
            <a:r>
              <a:rPr sz="3000" spc="-1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10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vantagem</a:t>
            </a:r>
            <a:r>
              <a:rPr sz="3000" spc="-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7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competitiva </a:t>
            </a:r>
            <a:r>
              <a:rPr sz="3000" spc="-10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para</a:t>
            </a:r>
            <a:r>
              <a:rPr sz="30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8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</a:t>
            </a:r>
            <a:r>
              <a:rPr sz="30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86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seu</a:t>
            </a:r>
            <a:r>
              <a:rPr sz="30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7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negócio,</a:t>
            </a:r>
            <a:r>
              <a:rPr sz="3000" spc="-1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86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protegendo</a:t>
            </a:r>
            <a:r>
              <a:rPr sz="30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86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seu</a:t>
            </a:r>
            <a:r>
              <a:rPr sz="30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80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patrimônio</a:t>
            </a:r>
            <a:r>
              <a:rPr sz="3000" spc="-1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86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</a:t>
            </a:r>
            <a:r>
              <a:rPr sz="3000" spc="-15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</a:t>
            </a:r>
            <a:r>
              <a:rPr sz="3000" spc="-11" dirty="0">
                <a:solidFill>
                  <a:srgbClr val="FFFFFF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potencializando resultados.</a:t>
            </a:r>
            <a:endParaRPr sz="30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5D86BE9-6956-88B0-97EA-CDD084811349}"/>
              </a:ext>
            </a:extLst>
          </p:cNvPr>
          <p:cNvSpPr/>
          <p:nvPr/>
        </p:nvSpPr>
        <p:spPr>
          <a:xfrm>
            <a:off x="6628305" y="4904270"/>
            <a:ext cx="12569899" cy="2391769"/>
          </a:xfrm>
          <a:prstGeom prst="rect">
            <a:avLst/>
          </a:prstGeom>
          <a:noFill/>
          <a:ln w="25400" cap="flat">
            <a:solidFill>
              <a:srgbClr val="F2F2F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200" b="0" i="0" u="none" strike="noStrike" cap="none" spc="0" normalizeH="0" baseline="0">
              <a:ln>
                <a:noFill/>
              </a:ln>
              <a:solidFill>
                <a:srgbClr val="011A22"/>
              </a:solidFill>
              <a:effectLst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11A22"/>
      </a:dk1>
      <a:lt1>
        <a:srgbClr val="00289B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11A22"/>
            </a:solidFill>
            <a:effectLst/>
            <a:uFillTx/>
            <a:latin typeface="Poppins Bold"/>
            <a:ea typeface="Poppins Bold"/>
            <a:cs typeface="Poppins Bold"/>
            <a:sym typeface="Poppins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11A22"/>
            </a:solidFill>
            <a:effectLst/>
            <a:uFillTx/>
            <a:latin typeface="Poppins Bold"/>
            <a:ea typeface="Poppins Bold"/>
            <a:cs typeface="Poppins Bold"/>
            <a:sym typeface="Poppins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11A22"/>
            </a:solidFill>
            <a:effectLst/>
            <a:uFillTx/>
            <a:latin typeface="Poppins Bold"/>
            <a:ea typeface="Poppins Bold"/>
            <a:cs typeface="Poppins Bold"/>
            <a:sym typeface="Poppins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11A22"/>
            </a:solidFill>
            <a:effectLst/>
            <a:uFillTx/>
            <a:latin typeface="Poppins Bold"/>
            <a:ea typeface="Poppins Bold"/>
            <a:cs typeface="Poppins Bold"/>
            <a:sym typeface="Poppins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1397</Words>
  <Application>Microsoft Office PowerPoint</Application>
  <PresentationFormat>Personalizar</PresentationFormat>
  <Paragraphs>204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5" baseType="lpstr">
      <vt:lpstr>Arial</vt:lpstr>
      <vt:lpstr>DejaVu Sans</vt:lpstr>
      <vt:lpstr>Helvetica Neue</vt:lpstr>
      <vt:lpstr>Helvetica Neue Medium</vt:lpstr>
      <vt:lpstr>Poppins</vt:lpstr>
      <vt:lpstr>Poppins </vt:lpstr>
      <vt:lpstr>Poppins Bold</vt:lpstr>
      <vt:lpstr>Poppins Medium</vt:lpstr>
      <vt:lpstr>Poppins Regular</vt:lpstr>
      <vt:lpstr>Poppins SemiBold</vt:lpstr>
      <vt:lpstr>21_BasicWhite</vt:lpstr>
      <vt:lpstr>Apresentação do PowerPoint</vt:lpstr>
      <vt:lpstr>Apresentação do PowerPoint</vt:lpstr>
      <vt:lpstr>Olá,</vt:lpstr>
      <vt:lpstr>Apresentação do PowerPoint</vt:lpstr>
      <vt:lpstr>O NOVO CENÁRIO TRIBUTÁRIO</vt:lpstr>
      <vt:lpstr>Apresentação do PowerPoint</vt:lpstr>
      <vt:lpstr>DESAFIOS DO SPLIT PAYMENT PARA SUA EMPRESA</vt:lpstr>
      <vt:lpstr>IMPACTOS NO FLUXO DE CAIXA</vt:lpstr>
      <vt:lpstr>ESTAREMOS AO SEU LADO NESSE PERÍODO</vt:lpstr>
      <vt:lpstr>PRECIFICAÇÃO E ESTRATÉGIA COMERCIAL</vt:lpstr>
      <vt:lpstr>PLANEJAMENTO TRIBUTÁRIO</vt:lpstr>
      <vt:lpstr>CRONOGRAMA DE IMPLEMENTAÇÃO</vt:lpstr>
      <vt:lpstr>NOSSO COMPROMISSO COM VOCÊ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Rafael Mendes</dc:creator>
  <cp:lastModifiedBy>Rafael Mendes</cp:lastModifiedBy>
  <cp:revision>5</cp:revision>
  <dcterms:modified xsi:type="dcterms:W3CDTF">2026-04-14T18:17:36Z</dcterms:modified>
</cp:coreProperties>
</file>