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ody>
    <w:tbl>
      <w:tblPr>
        <w:tblStyle w:val="TableGrid"/>
        <w:tblW w:w="6048" w:type="dxa"/>
        <w:tblBorders>
          <w:top w:val="none" w:sz="0" w:space="0" w:color="auto"/>
          <w:left w:val="none" w:sz="0" w:space="0" w:color="auto"/>
          <w:bottom w:val="none" w:sz="0" w:space="0" w:color="auto"/>
          <w:right w:val="none" w:sz="0" w:space="0" w:color="auto"/>
          <w:insideH w:val="none" w:sz="0" w:space="0" w:color="auto"/>
          <w:insideV w:val="none" w:sz="0" w:space="0" w:color="auto"/>
        </w:tblBorders>
        <w:tblCellMar>
          <w:left w:w="0" w:type="dxa"/>
          <w:right w:w="0" w:type="dxa"/>
        </w:tblCellMar>
        <w:tblLook w:val="04A0" w:firstRow="1" w:lastRow="0" w:firstColumn="1" w:lastColumn="0" w:noHBand="0" w:noVBand="1"/>
      </w:tblPr>
      <w:tblGrid>
        <w:gridCol w:w="6048"/>
      </w:tblGrid>
      <w:tr w:rsidR="00594F14" w:rsidRPr="00BF50AD" w14:paraId="1FD88DBC" w14:textId="77777777" w:rsidTr="00E67BBC">
        <w:trPr>
          <w:trHeight w:val="4819"/>
        </w:trPr>
        <w:tc>
          <w:tcPr>
            <w:tcW w:w="6048" w:type="dxa"/>
            <w:vAlign w:val="bottom"/>
          </w:tcPr>
          <w:p w14:paraId="004CA8A1" w14:textId="1F59EA12" w:rsidR="007A2898" w:rsidRDefault="009250E6" w:rsidP="007A2898">
            <w:pPr>
              <w:pStyle w:val="Title"/>
              <w:rPr>
                <w:noProof/>
              </w:rPr>
            </w:pPr>
            <w:r w:rsidRPr="007A2898">
              <w:fldChar w:fldCharType="begin"/>
            </w:r>
            <w:r>
              <w:instrText>STYLEREF  "Document title"  \* MERGEFORMAT</w:instrText>
            </w:r>
            <w:r w:rsidRPr="007A2898">
              <w:fldChar w:fldCharType="separate"/>
            </w:r>
            <w:r w:rsidRPr="00BF50AD">
              <w:rPr>
                <w:noProof/>
              </w:rPr>
              <w:t>SKUOD</w:t>
            </w:r>
            <w:r w:rsidR="00B8135B">
              <w:rPr>
                <w:noProof/>
              </w:rPr>
              <w:t>O</w:t>
            </w:r>
            <w:r w:rsidR="007A2898">
              <w:rPr>
                <w:noProof/>
              </w:rPr>
              <w:t xml:space="preserve"> </w:t>
            </w:r>
            <w:r w:rsidR="00B8135B">
              <w:rPr>
                <w:noProof/>
              </w:rPr>
              <w:t>KLUSTERIO HIBRIDINIS PROJEKTAS</w:t>
            </w:r>
          </w:p>
          <w:p w14:paraId="7F87DAE7" w14:textId="789751B1" w:rsidR="00594F14" w:rsidRPr="007A2898" w:rsidRDefault="007A2898" w:rsidP="00B857BB">
            <w:pPr>
              <w:pStyle w:val="Title"/>
              <w:jc w:val="both"/>
              <w:rPr>
                <w:noProof/>
                <w:sz w:val="32"/>
                <w:szCs w:val="16"/>
              </w:rPr>
            </w:pPr>
            <w:r>
              <w:rPr>
                <w:noProof/>
                <w:sz w:val="32"/>
                <w:szCs w:val="16"/>
              </w:rPr>
              <w:t>S</w:t>
            </w:r>
            <w:r w:rsidRPr="007A2898">
              <w:rPr>
                <w:noProof/>
                <w:sz w:val="32"/>
                <w:szCs w:val="16"/>
              </w:rPr>
              <w:t>uinteresuotųjų šalių įtraukimo plano santrauka</w:t>
            </w:r>
            <w:r w:rsidR="00B8135B" w:rsidRPr="007A2898">
              <w:rPr>
                <w:noProof/>
                <w:sz w:val="32"/>
                <w:szCs w:val="16"/>
              </w:rPr>
              <w:t xml:space="preserve"> </w:t>
            </w:r>
            <w:r w:rsidR="009250E6" w:rsidRPr="007A2898">
              <w:rPr>
                <w:noProof/>
                <w:sz w:val="32"/>
                <w:szCs w:val="16"/>
              </w:rPr>
              <w:fldChar w:fldCharType="end"/>
            </w:r>
            <w:r w:rsidR="004062DD">
              <w:rPr>
                <w:noProof/>
                <w:sz w:val="32"/>
                <w:szCs w:val="16"/>
              </w:rPr>
              <w:t>– Priedas S</w:t>
            </w:r>
          </w:p>
          <w:p w14:paraId="19E5CC3A" w14:textId="36F8251C" w:rsidR="00594F14" w:rsidRPr="00BF50AD" w:rsidRDefault="00594F14" w:rsidP="00B857BB">
            <w:pPr>
              <w:pStyle w:val="Subtitle"/>
              <w:jc w:val="both"/>
            </w:pPr>
          </w:p>
        </w:tc>
      </w:tr>
    </w:tbl>
    <w:tbl>
      <w:tblPr>
        <w:tblStyle w:val="TableGrid"/>
        <w:tblpPr w:leftFromText="181" w:rightFromText="181" w:vertAnchor="page" w:horzAnchor="margin" w:tblpXSpec="right" w:tblpY="2477"/>
        <w:tblOverlap w:val="never"/>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3168"/>
      </w:tblGrid>
      <w:tr w:rsidR="00F73713" w:rsidRPr="00BF50AD" w14:paraId="41E1A5F0" w14:textId="77777777" w:rsidTr="7272EE92">
        <w:trPr>
          <w:trHeight w:val="3406"/>
        </w:trPr>
        <w:tc>
          <w:tcPr>
            <w:tcW w:w="3168" w:type="dxa"/>
            <w:tcMar>
              <w:bottom w:w="142" w:type="dxa"/>
            </w:tcMar>
            <w:vAlign w:val="bottom"/>
          </w:tcPr>
          <w:p w14:paraId="51C235C5" w14:textId="533C1B35" w:rsidR="00F73713" w:rsidRPr="00BF50AD" w:rsidRDefault="00F73713" w:rsidP="00B857BB">
            <w:pPr>
              <w:pStyle w:val="CoverHeading"/>
              <w:jc w:val="both"/>
            </w:pPr>
            <w:bookmarkStart w:id="0" w:name="_Toc143696819"/>
            <w:r w:rsidRPr="7272EE92">
              <w:rPr>
                <w:lang w:val="en-US"/>
              </w:rPr>
              <w:t>P</w:t>
            </w:r>
            <w:bookmarkEnd w:id="0"/>
            <w:r w:rsidR="00B8135B" w:rsidRPr="7272EE92">
              <w:rPr>
                <w:lang w:val="en-US"/>
              </w:rPr>
              <w:t>aruošta</w:t>
            </w:r>
          </w:p>
          <w:p w14:paraId="2295A38E" w14:textId="1E5D75BC" w:rsidR="008C4DB3" w:rsidRPr="00BF50AD" w:rsidRDefault="008C4DB3" w:rsidP="008C4DB3">
            <w:pPr>
              <w:pStyle w:val="CoverSubheading"/>
              <w:framePr w:hSpace="0" w:wrap="auto" w:vAnchor="margin" w:hAnchor="text" w:xAlign="left" w:yAlign="inline"/>
              <w:spacing w:before="120"/>
              <w:suppressOverlap w:val="0"/>
              <w:jc w:val="both"/>
            </w:pPr>
            <w:r>
              <w:rPr>
                <w:noProof/>
              </w:rPr>
              <w:drawing>
                <wp:inline distT="0" distB="0" distL="0" distR="0" wp14:anchorId="3BE12C6D" wp14:editId="6F5D6D03">
                  <wp:extent cx="1828800" cy="495300"/>
                  <wp:effectExtent l="0" t="0" r="0" b="0"/>
                  <wp:docPr id="2022408546"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
                          <pic:cNvPicPr>
                            <a:picLocks noChangeAspect="1" noChangeArrowheads="1"/>
                          </pic:cNvPicPr>
                        </pic:nvPicPr>
                        <pic:blipFill>
                          <a:blip r:embed="rId13" cstate="print">
                            <a:extLst>
                              <a:ext uri="{28A0092B-C50C-407E-A947-70E740481C1C}">
                                <a14:useLocalDpi xmlns:a14="http://schemas.microsoft.com/office/drawing/2010/main" val="0"/>
                              </a:ext>
                            </a:extLst>
                          </a:blip>
                          <a:srcRect/>
                          <a:stretch>
                            <a:fillRect/>
                          </a:stretch>
                        </pic:blipFill>
                        <pic:spPr bwMode="auto">
                          <a:xfrm>
                            <a:off x="0" y="0"/>
                            <a:ext cx="1828800" cy="495300"/>
                          </a:xfrm>
                          <a:prstGeom prst="rect">
                            <a:avLst/>
                          </a:prstGeom>
                          <a:noFill/>
                          <a:ln>
                            <a:noFill/>
                          </a:ln>
                        </pic:spPr>
                      </pic:pic>
                    </a:graphicData>
                  </a:graphic>
                </wp:inline>
              </w:drawing>
            </w:r>
            <w:r w:rsidR="009F2437" w:rsidRPr="00BF50AD">
              <w:rPr>
                <w:b/>
                <w:bCs/>
              </w:rPr>
              <w:t>-</w:t>
            </w:r>
          </w:p>
          <w:p w14:paraId="61B04205" w14:textId="64F2694C" w:rsidR="00F73713" w:rsidRPr="00BF50AD" w:rsidRDefault="00F73713" w:rsidP="00B857BB">
            <w:pPr>
              <w:pStyle w:val="CoverSubheading"/>
              <w:framePr w:hSpace="0" w:wrap="auto" w:vAnchor="margin" w:hAnchor="text" w:xAlign="left" w:yAlign="inline"/>
              <w:suppressOverlap w:val="0"/>
              <w:jc w:val="both"/>
            </w:pPr>
          </w:p>
        </w:tc>
      </w:tr>
      <w:tr w:rsidR="00F73713" w:rsidRPr="00696399" w14:paraId="1324CF5C" w14:textId="77777777" w:rsidTr="7272EE92">
        <w:trPr>
          <w:trHeight w:val="567"/>
        </w:trPr>
        <w:tc>
          <w:tcPr>
            <w:tcW w:w="3168" w:type="dxa"/>
            <w:vAlign w:val="bottom"/>
          </w:tcPr>
          <w:p w14:paraId="08A7C627" w14:textId="19FB98C9" w:rsidR="00F73713" w:rsidRPr="00696399" w:rsidRDefault="00F73713" w:rsidP="00B857BB">
            <w:pPr>
              <w:pStyle w:val="CoverHeading"/>
              <w:jc w:val="both"/>
              <w:rPr>
                <w:lang w:val="it-IT"/>
              </w:rPr>
            </w:pPr>
            <w:bookmarkStart w:id="1" w:name="_Toc143696820"/>
            <w:r w:rsidRPr="00696399">
              <w:rPr>
                <w:lang w:val="it-IT"/>
              </w:rPr>
              <w:t>D</w:t>
            </w:r>
            <w:bookmarkEnd w:id="1"/>
            <w:r w:rsidR="00B8135B">
              <w:rPr>
                <w:lang w:val="it-IT"/>
              </w:rPr>
              <w:t>ata</w:t>
            </w:r>
          </w:p>
          <w:p w14:paraId="2769711B" w14:textId="688C4FB0" w:rsidR="00F73713" w:rsidRPr="00696399" w:rsidRDefault="00F67618" w:rsidP="00B857BB">
            <w:pPr>
              <w:pStyle w:val="CoverSubheading"/>
              <w:framePr w:hSpace="0" w:wrap="auto" w:vAnchor="margin" w:hAnchor="text" w:xAlign="left" w:yAlign="inline"/>
              <w:suppressOverlap w:val="0"/>
              <w:jc w:val="both"/>
              <w:rPr>
                <w:lang w:val="it-IT"/>
              </w:rPr>
            </w:pPr>
            <w:fldSimple w:instr="STYLEREF Date \* MERGEFORMAT">
              <w:r w:rsidR="00675DBF">
                <w:t>07</w:t>
              </w:r>
              <w:r w:rsidR="00E73DCA">
                <w:rPr>
                  <w:noProof/>
                </w:rPr>
                <w:t>/0</w:t>
              </w:r>
              <w:r w:rsidR="00675DBF">
                <w:rPr>
                  <w:noProof/>
                </w:rPr>
                <w:t>8</w:t>
              </w:r>
              <w:r w:rsidR="00E73DCA">
                <w:rPr>
                  <w:noProof/>
                </w:rPr>
                <w:t>/2026</w:t>
              </w:r>
            </w:fldSimple>
          </w:p>
        </w:tc>
      </w:tr>
      <w:tr w:rsidR="00F73713" w:rsidRPr="00BF50AD" w14:paraId="48E21957" w14:textId="77777777" w:rsidTr="7272EE92">
        <w:trPr>
          <w:trHeight w:val="717"/>
        </w:trPr>
        <w:tc>
          <w:tcPr>
            <w:tcW w:w="3168" w:type="dxa"/>
            <w:vAlign w:val="bottom"/>
          </w:tcPr>
          <w:p w14:paraId="0633B8E5" w14:textId="7FF4AFCE" w:rsidR="00F73713" w:rsidRPr="00BF50AD" w:rsidRDefault="00B8135B" w:rsidP="00B857BB">
            <w:pPr>
              <w:pStyle w:val="CoverHeading"/>
              <w:jc w:val="both"/>
            </w:pPr>
            <w:r w:rsidRPr="7272EE92">
              <w:rPr>
                <w:lang w:val="en-US"/>
              </w:rPr>
              <w:t>numeris</w:t>
            </w:r>
          </w:p>
          <w:p w14:paraId="0948CCB6" w14:textId="16BB1032" w:rsidR="00F73713" w:rsidRPr="00BF50AD" w:rsidRDefault="00F67618" w:rsidP="00B857BB">
            <w:pPr>
              <w:pStyle w:val="CoverSubheading"/>
              <w:framePr w:hSpace="0" w:wrap="auto" w:vAnchor="margin" w:hAnchor="text" w:xAlign="left" w:yAlign="inline"/>
              <w:suppressOverlap w:val="0"/>
              <w:jc w:val="both"/>
            </w:pPr>
            <w:fldSimple w:instr="STYLEREF Reference \* MERGEFORMAT">
              <w:r w:rsidR="005B7CDC" w:rsidRPr="00BF50AD">
                <w:rPr>
                  <w:noProof/>
                </w:rPr>
                <w:t>0819625</w:t>
              </w:r>
            </w:fldSimple>
          </w:p>
        </w:tc>
      </w:tr>
    </w:tbl>
    <w:p w14:paraId="24F2F36D" w14:textId="57BCE4F0" w:rsidR="006B394A" w:rsidRPr="00BF50AD" w:rsidRDefault="00DF7F29" w:rsidP="00B857BB">
      <w:pPr>
        <w:tabs>
          <w:tab w:val="left" w:pos="1357"/>
        </w:tabs>
        <w:jc w:val="both"/>
      </w:pPr>
      <w:r w:rsidRPr="00BF50AD">
        <w:rPr>
          <w:noProof/>
        </w:rPr>
        <w:drawing>
          <wp:anchor distT="0" distB="0" distL="114300" distR="114300" simplePos="0" relativeHeight="251658240" behindDoc="0" locked="1" layoutInCell="1" allowOverlap="1" wp14:anchorId="346F236B" wp14:editId="262479CD">
            <wp:simplePos x="0" y="0"/>
            <wp:positionH relativeFrom="page">
              <wp:posOffset>0</wp:posOffset>
            </wp:positionH>
            <wp:positionV relativeFrom="page">
              <wp:posOffset>5753100</wp:posOffset>
            </wp:positionV>
            <wp:extent cx="7564755" cy="4919345"/>
            <wp:effectExtent l="0" t="0" r="0" b="0"/>
            <wp:wrapNone/>
            <wp:docPr id="926922481" name="Picture 1" descr="Aerial drone view of the hybrid Gullen Solar Farm and Gullen Range Wind Farm for renewable clean energy supply located at Bannister in the Upper Lachlan Shire NSW Australia. Creative Banne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926922481" name="Picture 1" descr="Aerial drone view of the hybrid Gullen Solar Farm and Gullen Range Wind Farm for renewable clean energy supply located at Bannister in the Upper Lachlan Shire NSW Australia. Creative Banner"/>
                    <pic:cNvPicPr/>
                  </pic:nvPicPr>
                  <pic:blipFill rotWithShape="1">
                    <a:blip r:embed="rId14">
                      <a:extLst>
                        <a:ext uri="{28A0092B-C50C-407E-A947-70E740481C1C}">
                          <a14:useLocalDpi xmlns:a14="http://schemas.microsoft.com/office/drawing/2010/main" val="0"/>
                        </a:ext>
                      </a:extLst>
                    </a:blip>
                    <a:srcRect l="16438" r="16438"/>
                    <a:stretch>
                      <a:fillRect/>
                    </a:stretch>
                  </pic:blipFill>
                  <pic:spPr bwMode="auto">
                    <a:xfrm>
                      <a:off x="0" y="0"/>
                      <a:ext cx="7564755" cy="4919345"/>
                    </a:xfrm>
                    <a:prstGeom prst="rect">
                      <a:avLst/>
                    </a:prstGeom>
                    <a:ln>
                      <a:noFill/>
                    </a:ln>
                    <a:extLst>
                      <a:ext uri="{53640926-AAD7-44D8-BBD7-CCE9431645EC}">
                        <a14:shadowObscured xmlns:a14="http://schemas.microsoft.com/office/drawing/2010/main"/>
                      </a:ext>
                    </a:extLst>
                  </pic:spPr>
                </pic:pic>
              </a:graphicData>
            </a:graphic>
            <wp14:sizeRelH relativeFrom="margin">
              <wp14:pctWidth>0</wp14:pctWidth>
            </wp14:sizeRelH>
            <wp14:sizeRelV relativeFrom="margin">
              <wp14:pctHeight>0</wp14:pctHeight>
            </wp14:sizeRelV>
          </wp:anchor>
        </w:drawing>
      </w:r>
      <w:r w:rsidR="006B394A" w:rsidRPr="00BF50AD">
        <w:br w:type="page"/>
      </w:r>
    </w:p>
    <w:p w14:paraId="177167C1" w14:textId="4A6678DE" w:rsidR="00C8569A" w:rsidRPr="00BF50AD" w:rsidRDefault="00C8569A" w:rsidP="00B857BB">
      <w:pPr>
        <w:pStyle w:val="PageTitle"/>
        <w:jc w:val="both"/>
      </w:pPr>
      <w:r w:rsidRPr="00BF50AD">
        <w:lastRenderedPageBreak/>
        <w:t>Do</w:t>
      </w:r>
      <w:r w:rsidR="00B8135B">
        <w:t>kumen</w:t>
      </w:r>
      <w:r w:rsidR="00697399">
        <w:t xml:space="preserve">to </w:t>
      </w:r>
      <w:r w:rsidR="00B8135B">
        <w:t>detalės</w:t>
      </w:r>
    </w:p>
    <w:tbl>
      <w:tblPr>
        <w:tblStyle w:val="ERMTable1"/>
        <w:tblW w:w="5000" w:type="pct"/>
        <w:tblLook w:val="0620" w:firstRow="1" w:lastRow="0" w:firstColumn="0" w:lastColumn="0" w:noHBand="1" w:noVBand="1"/>
      </w:tblPr>
      <w:tblGrid>
        <w:gridCol w:w="2781"/>
        <w:gridCol w:w="6852"/>
      </w:tblGrid>
      <w:tr w:rsidR="00C8569A" w:rsidRPr="003B195C" w14:paraId="2202283E" w14:textId="77777777">
        <w:trPr>
          <w:cnfStyle w:val="100000000000" w:firstRow="1" w:lastRow="0" w:firstColumn="0" w:lastColumn="0" w:oddVBand="0" w:evenVBand="0" w:oddHBand="0" w:evenHBand="0" w:firstRowFirstColumn="0" w:firstRowLastColumn="0" w:lastRowFirstColumn="0" w:lastRowLastColumn="0"/>
          <w:trHeight w:hRule="exact" w:val="551"/>
        </w:trPr>
        <w:tc>
          <w:tcPr>
            <w:tcW w:w="10772" w:type="dxa"/>
            <w:gridSpan w:val="2"/>
          </w:tcPr>
          <w:p w14:paraId="74A611B4" w14:textId="7D912C04" w:rsidR="00C8569A" w:rsidRPr="003B195C" w:rsidRDefault="00B8135B" w:rsidP="00B857BB">
            <w:pPr>
              <w:pStyle w:val="Tabletextleft"/>
              <w:jc w:val="both"/>
              <w:rPr>
                <w:b w:val="0"/>
                <w:bCs/>
                <w:lang w:val="lt-LT"/>
              </w:rPr>
            </w:pPr>
            <w:r w:rsidRPr="003B195C">
              <w:rPr>
                <w:rStyle w:val="Strong"/>
                <w:lang w:val="lt-LT"/>
              </w:rPr>
              <w:t>Žemiau suvesti duomenys automatiškai rodomi viršelyje ir pagrindinio puslapio poraštėje.</w:t>
            </w:r>
            <w:r w:rsidRPr="003B195C">
              <w:rPr>
                <w:lang w:val="lt-LT"/>
              </w:rPr>
              <w:t xml:space="preserve"> </w:t>
            </w:r>
            <w:r w:rsidRPr="003B195C">
              <w:rPr>
                <w:rStyle w:val="Strong"/>
                <w:lang w:val="lt-LT"/>
              </w:rPr>
              <w:t>SVARBU: Šios lentelės NEGALIMA pašalinti iš dokumento.</w:t>
            </w:r>
          </w:p>
        </w:tc>
      </w:tr>
      <w:tr w:rsidR="00C8569A" w:rsidRPr="003B195C" w14:paraId="547C0AEB" w14:textId="77777777">
        <w:trPr>
          <w:trHeight w:val="227"/>
        </w:trPr>
        <w:tc>
          <w:tcPr>
            <w:tcW w:w="3024" w:type="dxa"/>
          </w:tcPr>
          <w:p w14:paraId="47CEA41F" w14:textId="57B045C6" w:rsidR="00C8569A" w:rsidRPr="00697399" w:rsidRDefault="00B8135B" w:rsidP="00B857BB">
            <w:pPr>
              <w:pStyle w:val="Tabletextleft"/>
              <w:jc w:val="both"/>
              <w:rPr>
                <w:lang w:val="lt-LT"/>
              </w:rPr>
            </w:pPr>
            <w:r w:rsidRPr="00697399">
              <w:rPr>
                <w:lang w:val="lt-LT"/>
              </w:rPr>
              <w:t>Pavadinimas</w:t>
            </w:r>
          </w:p>
        </w:tc>
        <w:tc>
          <w:tcPr>
            <w:tcW w:w="7748" w:type="dxa"/>
          </w:tcPr>
          <w:p w14:paraId="5D7B0BAE" w14:textId="62FED0D7" w:rsidR="00C8569A" w:rsidRPr="00697399" w:rsidRDefault="003A6B4C" w:rsidP="00B857BB">
            <w:pPr>
              <w:pStyle w:val="Documenttitle"/>
              <w:jc w:val="both"/>
              <w:rPr>
                <w:lang w:val="lt-LT"/>
              </w:rPr>
            </w:pPr>
            <w:r w:rsidRPr="00697399">
              <w:rPr>
                <w:lang w:val="lt-LT"/>
              </w:rPr>
              <w:t>Skuodas Cluster Hybrid Project</w:t>
            </w:r>
          </w:p>
        </w:tc>
      </w:tr>
      <w:tr w:rsidR="00C8569A" w:rsidRPr="009639C0" w14:paraId="468B1365" w14:textId="77777777">
        <w:trPr>
          <w:trHeight w:val="227"/>
        </w:trPr>
        <w:tc>
          <w:tcPr>
            <w:tcW w:w="3024" w:type="dxa"/>
          </w:tcPr>
          <w:p w14:paraId="35BBCB1D" w14:textId="6BBB2F93" w:rsidR="00C8569A" w:rsidRPr="00697399" w:rsidRDefault="00B8135B" w:rsidP="00B857BB">
            <w:pPr>
              <w:pStyle w:val="Tabletextleft"/>
              <w:jc w:val="both"/>
              <w:rPr>
                <w:lang w:val="lt-LT"/>
              </w:rPr>
            </w:pPr>
            <w:r w:rsidRPr="00697399">
              <w:rPr>
                <w:lang w:val="lt-LT"/>
              </w:rPr>
              <w:t>Antraštė</w:t>
            </w:r>
          </w:p>
        </w:tc>
        <w:tc>
          <w:tcPr>
            <w:tcW w:w="7748" w:type="dxa"/>
          </w:tcPr>
          <w:p w14:paraId="006BE70A" w14:textId="151D2E42" w:rsidR="00C8569A" w:rsidRPr="00697399" w:rsidRDefault="00697399" w:rsidP="00B857BB">
            <w:pPr>
              <w:pStyle w:val="DocumentSubtitle"/>
              <w:jc w:val="both"/>
              <w:rPr>
                <w:lang w:val="lt-LT"/>
              </w:rPr>
            </w:pPr>
            <w:r w:rsidRPr="00697399">
              <w:rPr>
                <w:lang w:val="lt-LT"/>
              </w:rPr>
              <w:t>Viešas paskelbimas – Suinteresuotųjų šalių įtraukimo planas (SEP) – Priedas S</w:t>
            </w:r>
          </w:p>
        </w:tc>
      </w:tr>
      <w:tr w:rsidR="00C8569A" w:rsidRPr="003B195C" w14:paraId="3195B15E" w14:textId="77777777">
        <w:trPr>
          <w:trHeight w:val="227"/>
        </w:trPr>
        <w:tc>
          <w:tcPr>
            <w:tcW w:w="3024" w:type="dxa"/>
          </w:tcPr>
          <w:p w14:paraId="6073DC56" w14:textId="103D9818" w:rsidR="00C8569A" w:rsidRPr="003B195C" w:rsidRDefault="00B8135B" w:rsidP="00B857BB">
            <w:pPr>
              <w:pStyle w:val="Tabletextleft"/>
              <w:jc w:val="both"/>
              <w:rPr>
                <w:lang w:val="lt-LT"/>
              </w:rPr>
            </w:pPr>
            <w:r w:rsidRPr="003B195C">
              <w:rPr>
                <w:lang w:val="lt-LT"/>
              </w:rPr>
              <w:t>Projekot numeris</w:t>
            </w:r>
          </w:p>
        </w:tc>
        <w:tc>
          <w:tcPr>
            <w:tcW w:w="7748" w:type="dxa"/>
          </w:tcPr>
          <w:p w14:paraId="57D8C1F5" w14:textId="0CB0C509" w:rsidR="00C8569A" w:rsidRPr="003B195C" w:rsidRDefault="00EC6773" w:rsidP="00B857BB">
            <w:pPr>
              <w:pStyle w:val="Reference"/>
              <w:framePr w:wrap="around"/>
              <w:jc w:val="both"/>
              <w:rPr>
                <w:lang w:val="lt-LT"/>
              </w:rPr>
            </w:pPr>
            <w:r w:rsidRPr="003B195C">
              <w:rPr>
                <w:lang w:val="lt-LT"/>
              </w:rPr>
              <w:t>0819625</w:t>
            </w:r>
            <w:r w:rsidR="00C8569A" w:rsidRPr="003B195C">
              <w:rPr>
                <w:lang w:val="lt-LT"/>
              </w:rPr>
              <w:t xml:space="preserve"> </w:t>
            </w:r>
          </w:p>
        </w:tc>
      </w:tr>
      <w:tr w:rsidR="00C8569A" w:rsidRPr="003B195C" w14:paraId="41F51A59" w14:textId="77777777">
        <w:trPr>
          <w:trHeight w:val="227"/>
        </w:trPr>
        <w:tc>
          <w:tcPr>
            <w:tcW w:w="3024" w:type="dxa"/>
          </w:tcPr>
          <w:p w14:paraId="56C22310" w14:textId="363F3DF9" w:rsidR="00C8569A" w:rsidRPr="003B195C" w:rsidRDefault="00B8135B" w:rsidP="00B857BB">
            <w:pPr>
              <w:pStyle w:val="Tabletextleft"/>
              <w:jc w:val="both"/>
              <w:rPr>
                <w:lang w:val="lt-LT"/>
              </w:rPr>
            </w:pPr>
            <w:r w:rsidRPr="003B195C">
              <w:rPr>
                <w:lang w:val="lt-LT"/>
              </w:rPr>
              <w:t>Data</w:t>
            </w:r>
          </w:p>
        </w:tc>
        <w:tc>
          <w:tcPr>
            <w:tcW w:w="7748" w:type="dxa"/>
          </w:tcPr>
          <w:p w14:paraId="70C7F453" w14:textId="054816DF" w:rsidR="00C8569A" w:rsidRPr="003B195C" w:rsidRDefault="00675DBF" w:rsidP="00B857BB">
            <w:pPr>
              <w:pStyle w:val="Date"/>
              <w:framePr w:wrap="around"/>
              <w:jc w:val="both"/>
              <w:rPr>
                <w:lang w:val="lt-LT"/>
              </w:rPr>
            </w:pPr>
            <w:r w:rsidRPr="003B195C">
              <w:rPr>
                <w:lang w:val="lt-LT"/>
              </w:rPr>
              <w:t>07</w:t>
            </w:r>
            <w:r w:rsidR="00946BE8" w:rsidRPr="003B195C">
              <w:rPr>
                <w:lang w:val="lt-LT"/>
              </w:rPr>
              <w:t>/0</w:t>
            </w:r>
            <w:r w:rsidRPr="003B195C">
              <w:rPr>
                <w:lang w:val="lt-LT"/>
              </w:rPr>
              <w:t>8</w:t>
            </w:r>
            <w:r w:rsidR="00946BE8" w:rsidRPr="003B195C">
              <w:rPr>
                <w:lang w:val="lt-LT"/>
              </w:rPr>
              <w:t>/2026</w:t>
            </w:r>
          </w:p>
        </w:tc>
      </w:tr>
      <w:tr w:rsidR="00C8569A" w:rsidRPr="003B195C" w14:paraId="18FE33A4" w14:textId="77777777">
        <w:trPr>
          <w:trHeight w:val="227"/>
        </w:trPr>
        <w:tc>
          <w:tcPr>
            <w:tcW w:w="3024" w:type="dxa"/>
          </w:tcPr>
          <w:p w14:paraId="7300AE75" w14:textId="074CF12A" w:rsidR="00C8569A" w:rsidRPr="003B195C" w:rsidRDefault="00B8135B" w:rsidP="00B857BB">
            <w:pPr>
              <w:pStyle w:val="Tabletextleft"/>
              <w:jc w:val="both"/>
              <w:rPr>
                <w:lang w:val="lt-LT"/>
              </w:rPr>
            </w:pPr>
            <w:r w:rsidRPr="003B195C">
              <w:rPr>
                <w:lang w:val="lt-LT"/>
              </w:rPr>
              <w:t>Versija</w:t>
            </w:r>
          </w:p>
        </w:tc>
        <w:tc>
          <w:tcPr>
            <w:tcW w:w="7748" w:type="dxa"/>
          </w:tcPr>
          <w:p w14:paraId="7C31AE72" w14:textId="3C218678" w:rsidR="00C8569A" w:rsidRPr="003B195C" w:rsidRDefault="00697399" w:rsidP="00B857BB">
            <w:pPr>
              <w:pStyle w:val="Version"/>
              <w:jc w:val="both"/>
              <w:rPr>
                <w:lang w:val="lt-LT"/>
              </w:rPr>
            </w:pPr>
            <w:r>
              <w:rPr>
                <w:lang w:val="lt-LT"/>
              </w:rPr>
              <w:t>Pilna</w:t>
            </w:r>
          </w:p>
        </w:tc>
      </w:tr>
      <w:tr w:rsidR="00C8569A" w:rsidRPr="009639C0" w14:paraId="08544ED8" w14:textId="77777777">
        <w:trPr>
          <w:trHeight w:val="227"/>
        </w:trPr>
        <w:tc>
          <w:tcPr>
            <w:tcW w:w="3024" w:type="dxa"/>
          </w:tcPr>
          <w:p w14:paraId="6B0FE787" w14:textId="167D619F" w:rsidR="00C8569A" w:rsidRPr="003B195C" w:rsidRDefault="00B8135B" w:rsidP="00B857BB">
            <w:pPr>
              <w:pStyle w:val="Tabletextleft"/>
              <w:jc w:val="both"/>
              <w:rPr>
                <w:lang w:val="lt-LT"/>
              </w:rPr>
            </w:pPr>
            <w:r w:rsidRPr="003B195C">
              <w:rPr>
                <w:lang w:val="lt-LT"/>
              </w:rPr>
              <w:t>Autorius</w:t>
            </w:r>
          </w:p>
        </w:tc>
        <w:tc>
          <w:tcPr>
            <w:tcW w:w="7748" w:type="dxa"/>
          </w:tcPr>
          <w:p w14:paraId="5C3214C9" w14:textId="70388C5C" w:rsidR="00C8569A" w:rsidRPr="003B195C" w:rsidRDefault="008C2245" w:rsidP="00B857BB">
            <w:pPr>
              <w:pStyle w:val="Author"/>
              <w:jc w:val="both"/>
              <w:rPr>
                <w:lang w:val="lt-LT"/>
              </w:rPr>
            </w:pPr>
            <w:r w:rsidRPr="003B195C">
              <w:rPr>
                <w:lang w:val="lt-LT"/>
              </w:rPr>
              <w:t xml:space="preserve">CORPI </w:t>
            </w:r>
            <w:r w:rsidR="00697399">
              <w:rPr>
                <w:lang w:val="lt-LT"/>
              </w:rPr>
              <w:t>ir ERM darbo grupė</w:t>
            </w:r>
          </w:p>
        </w:tc>
      </w:tr>
      <w:tr w:rsidR="00C8569A" w:rsidRPr="003B195C" w14:paraId="603D7C8F" w14:textId="77777777">
        <w:trPr>
          <w:trHeight w:val="227"/>
        </w:trPr>
        <w:tc>
          <w:tcPr>
            <w:tcW w:w="3024" w:type="dxa"/>
          </w:tcPr>
          <w:p w14:paraId="2561768F" w14:textId="7E07F1BB" w:rsidR="00C8569A" w:rsidRPr="003B195C" w:rsidRDefault="00B8135B" w:rsidP="00B857BB">
            <w:pPr>
              <w:pStyle w:val="Tabletextleft"/>
              <w:jc w:val="both"/>
              <w:rPr>
                <w:lang w:val="lt-LT"/>
              </w:rPr>
            </w:pPr>
            <w:r w:rsidRPr="003B195C">
              <w:rPr>
                <w:lang w:val="lt-LT"/>
              </w:rPr>
              <w:t>Klientas</w:t>
            </w:r>
          </w:p>
        </w:tc>
        <w:tc>
          <w:tcPr>
            <w:tcW w:w="7748" w:type="dxa"/>
          </w:tcPr>
          <w:p w14:paraId="270E075F" w14:textId="0F0FDD4D" w:rsidR="00C8569A" w:rsidRPr="003B195C" w:rsidRDefault="00174F15" w:rsidP="00B857BB">
            <w:pPr>
              <w:pStyle w:val="Recipient"/>
              <w:jc w:val="both"/>
              <w:rPr>
                <w:lang w:val="lt-LT"/>
              </w:rPr>
            </w:pPr>
            <w:r w:rsidRPr="003B195C">
              <w:rPr>
                <w:lang w:val="lt-LT"/>
              </w:rPr>
              <w:t>European Energy</w:t>
            </w:r>
            <w:r w:rsidR="001D4B8B" w:rsidRPr="003B195C">
              <w:rPr>
                <w:lang w:val="lt-LT"/>
              </w:rPr>
              <w:t xml:space="preserve"> A/S</w:t>
            </w:r>
          </w:p>
        </w:tc>
      </w:tr>
    </w:tbl>
    <w:p w14:paraId="31E06ADE" w14:textId="77777777" w:rsidR="00C8569A" w:rsidRPr="003B195C" w:rsidRDefault="00C8569A" w:rsidP="00B857BB">
      <w:pPr>
        <w:jc w:val="both"/>
        <w:rPr>
          <w:lang w:val="lt-LT"/>
        </w:rPr>
      </w:pPr>
    </w:p>
    <w:tbl>
      <w:tblPr>
        <w:tblStyle w:val="ERMTable1"/>
        <w:tblW w:w="9764" w:type="dxa"/>
        <w:tblLook w:val="0620" w:firstRow="1" w:lastRow="0" w:firstColumn="0" w:lastColumn="0" w:noHBand="1" w:noVBand="1"/>
      </w:tblPr>
      <w:tblGrid>
        <w:gridCol w:w="1591"/>
        <w:gridCol w:w="1628"/>
        <w:gridCol w:w="1548"/>
        <w:gridCol w:w="1782"/>
        <w:gridCol w:w="1626"/>
        <w:gridCol w:w="1589"/>
      </w:tblGrid>
      <w:tr w:rsidR="00697399" w:rsidRPr="003B195C" w14:paraId="1FE65E33" w14:textId="77777777" w:rsidTr="10104DF9">
        <w:trPr>
          <w:cnfStyle w:val="100000000000" w:firstRow="1" w:lastRow="0" w:firstColumn="0" w:lastColumn="0" w:oddVBand="0" w:evenVBand="0" w:oddHBand="0" w:evenHBand="0" w:firstRowFirstColumn="0" w:firstRowLastColumn="0" w:lastRowFirstColumn="0" w:lastRowLastColumn="0"/>
          <w:trHeight w:val="167"/>
        </w:trPr>
        <w:tc>
          <w:tcPr>
            <w:tcW w:w="6549" w:type="dxa"/>
            <w:gridSpan w:val="4"/>
          </w:tcPr>
          <w:p w14:paraId="3F3FDECD" w14:textId="5B85C9C4" w:rsidR="00697399" w:rsidRPr="003B195C" w:rsidRDefault="00697399" w:rsidP="00B857BB">
            <w:pPr>
              <w:pStyle w:val="Tabletextleft"/>
              <w:jc w:val="both"/>
              <w:rPr>
                <w:caps/>
                <w:lang w:val="lt-LT"/>
              </w:rPr>
            </w:pPr>
            <w:r w:rsidRPr="003B195C">
              <w:rPr>
                <w:lang w:val="lt-LT"/>
              </w:rPr>
              <w:t xml:space="preserve">Dokumento istorija </w:t>
            </w:r>
          </w:p>
        </w:tc>
        <w:tc>
          <w:tcPr>
            <w:tcW w:w="3215" w:type="dxa"/>
            <w:gridSpan w:val="2"/>
          </w:tcPr>
          <w:p w14:paraId="10532D00" w14:textId="02AA522C" w:rsidR="00697399" w:rsidRPr="003B195C" w:rsidRDefault="00697399" w:rsidP="00B857BB">
            <w:pPr>
              <w:pStyle w:val="Tabletextleft"/>
              <w:jc w:val="both"/>
              <w:rPr>
                <w:b w:val="0"/>
                <w:bCs/>
                <w:caps/>
                <w:lang w:val="lt-LT"/>
              </w:rPr>
            </w:pPr>
          </w:p>
        </w:tc>
      </w:tr>
      <w:tr w:rsidR="00697399" w:rsidRPr="003B195C" w14:paraId="14087421" w14:textId="77777777" w:rsidTr="10104DF9">
        <w:trPr>
          <w:trHeight w:val="428"/>
        </w:trPr>
        <w:tc>
          <w:tcPr>
            <w:tcW w:w="1591" w:type="dxa"/>
            <w:shd w:val="clear" w:color="auto" w:fill="D1DDD3" w:themeFill="text2"/>
          </w:tcPr>
          <w:p w14:paraId="100877E7" w14:textId="77777777" w:rsidR="00697399" w:rsidRPr="003B195C" w:rsidRDefault="00697399" w:rsidP="00B8135B">
            <w:pPr>
              <w:pStyle w:val="Tabletextleft"/>
              <w:jc w:val="both"/>
              <w:rPr>
                <w:caps/>
                <w:lang w:val="lt-LT"/>
              </w:rPr>
            </w:pPr>
            <w:r w:rsidRPr="003B195C">
              <w:rPr>
                <w:caps/>
                <w:lang w:val="lt-LT"/>
              </w:rPr>
              <w:t>VERSIJA</w:t>
            </w:r>
          </w:p>
          <w:p w14:paraId="63B8868B" w14:textId="48F088CB" w:rsidR="00697399" w:rsidRPr="003B195C" w:rsidRDefault="00697399" w:rsidP="00B8135B">
            <w:pPr>
              <w:pStyle w:val="Tabletextleft"/>
              <w:jc w:val="both"/>
              <w:rPr>
                <w:caps/>
                <w:lang w:val="lt-LT"/>
              </w:rPr>
            </w:pPr>
          </w:p>
        </w:tc>
        <w:tc>
          <w:tcPr>
            <w:tcW w:w="1628" w:type="dxa"/>
            <w:shd w:val="clear" w:color="auto" w:fill="D1DDD3" w:themeFill="text2"/>
          </w:tcPr>
          <w:p w14:paraId="71D86C2A" w14:textId="77777777" w:rsidR="00697399" w:rsidRPr="003B195C" w:rsidRDefault="00697399" w:rsidP="00B8135B">
            <w:pPr>
              <w:pStyle w:val="Tabletextleft"/>
              <w:jc w:val="both"/>
              <w:rPr>
                <w:caps/>
                <w:lang w:val="lt-LT"/>
              </w:rPr>
            </w:pPr>
            <w:r w:rsidRPr="003B195C">
              <w:rPr>
                <w:caps/>
                <w:lang w:val="lt-LT"/>
              </w:rPr>
              <w:t>PERŽIŪRA</w:t>
            </w:r>
          </w:p>
          <w:p w14:paraId="390E6F4B" w14:textId="52085ED4" w:rsidR="00697399" w:rsidRPr="003B195C" w:rsidRDefault="00697399" w:rsidP="00B857BB">
            <w:pPr>
              <w:pStyle w:val="Tabletextleft"/>
              <w:jc w:val="both"/>
              <w:rPr>
                <w:caps/>
                <w:lang w:val="lt-LT"/>
              </w:rPr>
            </w:pPr>
          </w:p>
        </w:tc>
        <w:tc>
          <w:tcPr>
            <w:tcW w:w="1548" w:type="dxa"/>
            <w:shd w:val="clear" w:color="auto" w:fill="D1DDD3" w:themeFill="text2"/>
          </w:tcPr>
          <w:p w14:paraId="6E8325AC" w14:textId="77777777" w:rsidR="00697399" w:rsidRPr="003B195C" w:rsidRDefault="00697399" w:rsidP="00B8135B">
            <w:pPr>
              <w:pStyle w:val="Tabletextleft"/>
              <w:jc w:val="both"/>
              <w:rPr>
                <w:caps/>
                <w:lang w:val="lt-LT"/>
              </w:rPr>
            </w:pPr>
            <w:r w:rsidRPr="003B195C">
              <w:rPr>
                <w:caps/>
                <w:lang w:val="lt-LT"/>
              </w:rPr>
              <w:t>AUTORIUS</w:t>
            </w:r>
          </w:p>
          <w:p w14:paraId="79D06031" w14:textId="0ED9BBDA" w:rsidR="00697399" w:rsidRPr="003B195C" w:rsidRDefault="00697399" w:rsidP="00B857BB">
            <w:pPr>
              <w:pStyle w:val="Tabletextleft"/>
              <w:jc w:val="both"/>
              <w:rPr>
                <w:caps/>
                <w:lang w:val="lt-LT"/>
              </w:rPr>
            </w:pPr>
          </w:p>
        </w:tc>
        <w:tc>
          <w:tcPr>
            <w:tcW w:w="1780" w:type="dxa"/>
            <w:shd w:val="clear" w:color="auto" w:fill="D1DDD3" w:themeFill="text2"/>
          </w:tcPr>
          <w:p w14:paraId="4A0730BC" w14:textId="033F27EC" w:rsidR="00697399" w:rsidRPr="003B195C" w:rsidRDefault="00697399" w:rsidP="00B857BB">
            <w:pPr>
              <w:pStyle w:val="Tabletextleft"/>
              <w:jc w:val="both"/>
              <w:rPr>
                <w:caps/>
                <w:lang w:val="lt-LT"/>
              </w:rPr>
            </w:pPr>
            <w:r w:rsidRPr="003B195C">
              <w:rPr>
                <w:caps/>
                <w:lang w:val="lt-LT"/>
              </w:rPr>
              <w:t>PERŽIŪrėJo</w:t>
            </w:r>
          </w:p>
        </w:tc>
        <w:tc>
          <w:tcPr>
            <w:tcW w:w="1626" w:type="dxa"/>
            <w:shd w:val="clear" w:color="auto" w:fill="D1DDD3" w:themeFill="text2"/>
          </w:tcPr>
          <w:p w14:paraId="10E57CBC" w14:textId="416B44C1" w:rsidR="00697399" w:rsidRPr="003B195C" w:rsidRDefault="00697399" w:rsidP="00B857BB">
            <w:pPr>
              <w:pStyle w:val="Tabletextleft"/>
              <w:jc w:val="both"/>
              <w:rPr>
                <w:caps/>
                <w:lang w:val="lt-LT"/>
              </w:rPr>
            </w:pPr>
            <w:r w:rsidRPr="003B195C">
              <w:rPr>
                <w:caps/>
                <w:lang w:val="lt-LT"/>
              </w:rPr>
              <w:t>Žiūrėjo</w:t>
            </w:r>
          </w:p>
        </w:tc>
        <w:tc>
          <w:tcPr>
            <w:tcW w:w="1589" w:type="dxa"/>
            <w:shd w:val="clear" w:color="auto" w:fill="D1DDD3" w:themeFill="text2"/>
          </w:tcPr>
          <w:p w14:paraId="4EEEE301" w14:textId="59B44F6A" w:rsidR="00697399" w:rsidRPr="003B195C" w:rsidRDefault="00697399" w:rsidP="00B857BB">
            <w:pPr>
              <w:pStyle w:val="Tabletextleft"/>
              <w:jc w:val="both"/>
              <w:rPr>
                <w:caps/>
                <w:lang w:val="lt-LT"/>
              </w:rPr>
            </w:pPr>
            <w:r w:rsidRPr="003B195C">
              <w:rPr>
                <w:caps/>
                <w:lang w:val="lt-LT"/>
              </w:rPr>
              <w:t>dATA</w:t>
            </w:r>
          </w:p>
        </w:tc>
      </w:tr>
      <w:tr w:rsidR="00697399" w:rsidRPr="003B195C" w14:paraId="23874368" w14:textId="77777777" w:rsidTr="10104DF9">
        <w:trPr>
          <w:trHeight w:val="223"/>
        </w:trPr>
        <w:tc>
          <w:tcPr>
            <w:tcW w:w="1591" w:type="dxa"/>
          </w:tcPr>
          <w:p w14:paraId="235BDEBF" w14:textId="05563E51" w:rsidR="00697399" w:rsidRPr="003B195C" w:rsidRDefault="00697399" w:rsidP="00B857BB">
            <w:pPr>
              <w:pStyle w:val="Tabletextleft"/>
              <w:jc w:val="both"/>
              <w:rPr>
                <w:rFonts w:cs="Verdana"/>
                <w:lang w:val="lt-LT"/>
              </w:rPr>
            </w:pPr>
            <w:r w:rsidRPr="003B195C">
              <w:rPr>
                <w:rFonts w:cs="Verdana"/>
                <w:lang w:val="lt-LT"/>
              </w:rPr>
              <w:t>Pilna</w:t>
            </w:r>
          </w:p>
        </w:tc>
        <w:tc>
          <w:tcPr>
            <w:tcW w:w="1628" w:type="dxa"/>
          </w:tcPr>
          <w:p w14:paraId="167D072D" w14:textId="744BC487" w:rsidR="00697399" w:rsidRPr="003B195C" w:rsidRDefault="00697399" w:rsidP="00B857BB">
            <w:pPr>
              <w:pStyle w:val="Tabletextleft"/>
              <w:jc w:val="both"/>
              <w:rPr>
                <w:lang w:val="lt-LT"/>
              </w:rPr>
            </w:pPr>
          </w:p>
        </w:tc>
        <w:tc>
          <w:tcPr>
            <w:tcW w:w="1548" w:type="dxa"/>
          </w:tcPr>
          <w:p w14:paraId="55890F41" w14:textId="6F30B0F1" w:rsidR="00697399" w:rsidRPr="003B195C" w:rsidRDefault="662F8C9C" w:rsidP="00B857BB">
            <w:pPr>
              <w:pStyle w:val="Tabletextleft"/>
              <w:jc w:val="both"/>
              <w:rPr>
                <w:lang w:val="lt-LT"/>
              </w:rPr>
            </w:pPr>
            <w:r w:rsidRPr="10104DF9">
              <w:rPr>
                <w:rFonts w:ascii="Verdana" w:eastAsia="Verdana" w:hAnsi="Verdana" w:cs="Verdana"/>
                <w:color w:val="000000"/>
                <w:szCs w:val="18"/>
                <w:lang w:val="lt-LT"/>
              </w:rPr>
              <w:t>CORPI darbo grupė ir ERM darbo grupė</w:t>
            </w:r>
          </w:p>
        </w:tc>
        <w:tc>
          <w:tcPr>
            <w:tcW w:w="1780" w:type="dxa"/>
          </w:tcPr>
          <w:p w14:paraId="69292709" w14:textId="77777777" w:rsidR="00697399" w:rsidRPr="003B195C" w:rsidRDefault="00697399" w:rsidP="001D4B8B">
            <w:pPr>
              <w:pStyle w:val="Tabletextleft"/>
              <w:jc w:val="both"/>
              <w:rPr>
                <w:lang w:val="lt-LT"/>
              </w:rPr>
            </w:pPr>
            <w:r w:rsidRPr="003B195C">
              <w:rPr>
                <w:lang w:val="lt-LT"/>
              </w:rPr>
              <w:t xml:space="preserve">Constanza Mateos, Julius </w:t>
            </w:r>
          </w:p>
          <w:p w14:paraId="061B1C84" w14:textId="6ACB7509" w:rsidR="00697399" w:rsidRPr="003B195C" w:rsidRDefault="00697399" w:rsidP="001D4B8B">
            <w:pPr>
              <w:pStyle w:val="Tabletextleft"/>
              <w:jc w:val="both"/>
              <w:rPr>
                <w:lang w:val="lt-LT"/>
              </w:rPr>
            </w:pPr>
            <w:r w:rsidRPr="003B195C">
              <w:rPr>
                <w:lang w:val="lt-LT"/>
              </w:rPr>
              <w:t>Morkunas</w:t>
            </w:r>
          </w:p>
        </w:tc>
        <w:tc>
          <w:tcPr>
            <w:tcW w:w="1626" w:type="dxa"/>
          </w:tcPr>
          <w:p w14:paraId="37B696E1" w14:textId="568B81FB" w:rsidR="00697399" w:rsidRPr="003B195C" w:rsidRDefault="00697399" w:rsidP="000D62D2">
            <w:pPr>
              <w:pStyle w:val="Tabletextleft"/>
              <w:jc w:val="both"/>
              <w:rPr>
                <w:lang w:val="lt-LT"/>
              </w:rPr>
            </w:pPr>
            <w:r w:rsidRPr="003B195C">
              <w:rPr>
                <w:lang w:val="lt-LT"/>
              </w:rPr>
              <w:t xml:space="preserve">Alessandro Sestagalli, Julius </w:t>
            </w:r>
          </w:p>
          <w:p w14:paraId="592196A5" w14:textId="2431DB27" w:rsidR="00697399" w:rsidRPr="003B195C" w:rsidRDefault="00697399" w:rsidP="000D62D2">
            <w:pPr>
              <w:pStyle w:val="Tabletextleft"/>
              <w:jc w:val="both"/>
              <w:rPr>
                <w:lang w:val="lt-LT"/>
              </w:rPr>
            </w:pPr>
            <w:r w:rsidRPr="003B195C">
              <w:rPr>
                <w:lang w:val="lt-LT"/>
              </w:rPr>
              <w:t>Morkunas</w:t>
            </w:r>
          </w:p>
        </w:tc>
        <w:tc>
          <w:tcPr>
            <w:tcW w:w="1589" w:type="dxa"/>
          </w:tcPr>
          <w:p w14:paraId="789D1599" w14:textId="18119F4A" w:rsidR="00697399" w:rsidRPr="003B195C" w:rsidRDefault="00697399" w:rsidP="00B857BB">
            <w:pPr>
              <w:pStyle w:val="Tabletextleft"/>
              <w:jc w:val="both"/>
              <w:rPr>
                <w:lang w:val="lt-LT"/>
              </w:rPr>
            </w:pPr>
            <w:r w:rsidRPr="003B195C">
              <w:rPr>
                <w:lang w:val="lt-LT"/>
              </w:rPr>
              <w:t>24/07/2026</w:t>
            </w:r>
          </w:p>
        </w:tc>
      </w:tr>
      <w:tr w:rsidR="00697399" w:rsidRPr="003B195C" w14:paraId="712BA169" w14:textId="77777777" w:rsidTr="10104DF9">
        <w:trPr>
          <w:trHeight w:val="223"/>
        </w:trPr>
        <w:tc>
          <w:tcPr>
            <w:tcW w:w="1591" w:type="dxa"/>
          </w:tcPr>
          <w:p w14:paraId="76737CE9" w14:textId="77777777" w:rsidR="00697399" w:rsidRPr="003B195C" w:rsidRDefault="00697399" w:rsidP="00B857BB">
            <w:pPr>
              <w:pStyle w:val="Tabletextleft"/>
              <w:jc w:val="both"/>
              <w:rPr>
                <w:lang w:val="lt-LT"/>
              </w:rPr>
            </w:pPr>
          </w:p>
        </w:tc>
        <w:tc>
          <w:tcPr>
            <w:tcW w:w="1628" w:type="dxa"/>
          </w:tcPr>
          <w:p w14:paraId="478BECA8" w14:textId="77777777" w:rsidR="00697399" w:rsidRPr="003B195C" w:rsidRDefault="00697399" w:rsidP="00B857BB">
            <w:pPr>
              <w:pStyle w:val="Tabletextleft"/>
              <w:jc w:val="both"/>
              <w:rPr>
                <w:lang w:val="lt-LT"/>
              </w:rPr>
            </w:pPr>
          </w:p>
        </w:tc>
        <w:tc>
          <w:tcPr>
            <w:tcW w:w="1548" w:type="dxa"/>
          </w:tcPr>
          <w:p w14:paraId="5E02C62A" w14:textId="77777777" w:rsidR="00697399" w:rsidRPr="003B195C" w:rsidRDefault="00697399" w:rsidP="00B857BB">
            <w:pPr>
              <w:pStyle w:val="Tabletextleft"/>
              <w:jc w:val="both"/>
              <w:rPr>
                <w:lang w:val="lt-LT"/>
              </w:rPr>
            </w:pPr>
          </w:p>
        </w:tc>
        <w:tc>
          <w:tcPr>
            <w:tcW w:w="1780" w:type="dxa"/>
          </w:tcPr>
          <w:p w14:paraId="2B7930FF" w14:textId="77777777" w:rsidR="00697399" w:rsidRPr="003B195C" w:rsidRDefault="00697399" w:rsidP="00B857BB">
            <w:pPr>
              <w:pStyle w:val="Tabletextleft"/>
              <w:jc w:val="both"/>
              <w:rPr>
                <w:lang w:val="lt-LT"/>
              </w:rPr>
            </w:pPr>
          </w:p>
        </w:tc>
        <w:tc>
          <w:tcPr>
            <w:tcW w:w="1626" w:type="dxa"/>
          </w:tcPr>
          <w:p w14:paraId="63596427" w14:textId="77777777" w:rsidR="00697399" w:rsidRPr="003B195C" w:rsidRDefault="00697399" w:rsidP="00B857BB">
            <w:pPr>
              <w:pStyle w:val="Tabletextleft"/>
              <w:jc w:val="both"/>
              <w:rPr>
                <w:lang w:val="lt-LT"/>
              </w:rPr>
            </w:pPr>
          </w:p>
        </w:tc>
        <w:tc>
          <w:tcPr>
            <w:tcW w:w="1589" w:type="dxa"/>
          </w:tcPr>
          <w:p w14:paraId="77640AE0" w14:textId="77777777" w:rsidR="00697399" w:rsidRPr="003B195C" w:rsidRDefault="00697399" w:rsidP="00B857BB">
            <w:pPr>
              <w:pStyle w:val="Tabletextleft"/>
              <w:jc w:val="both"/>
              <w:rPr>
                <w:lang w:val="lt-LT"/>
              </w:rPr>
            </w:pPr>
          </w:p>
        </w:tc>
      </w:tr>
    </w:tbl>
    <w:p w14:paraId="31DC26B1" w14:textId="77777777" w:rsidR="00C8569A" w:rsidRPr="00BF50AD" w:rsidRDefault="00C8569A" w:rsidP="00B857BB">
      <w:pPr>
        <w:jc w:val="both"/>
      </w:pPr>
    </w:p>
    <w:p w14:paraId="65C51D5B" w14:textId="77777777" w:rsidR="00C8569A" w:rsidRPr="00BF50AD" w:rsidRDefault="00C8569A" w:rsidP="00B857BB">
      <w:pPr>
        <w:pStyle w:val="BodyText"/>
        <w:jc w:val="both"/>
      </w:pPr>
      <w:r w:rsidRPr="00BF50AD">
        <w:br w:type="page"/>
      </w:r>
    </w:p>
    <w:p w14:paraId="560409B8" w14:textId="15DC2B80" w:rsidR="00605176" w:rsidRPr="00BF50AD" w:rsidRDefault="7476F0E3" w:rsidP="00B857BB">
      <w:pPr>
        <w:pStyle w:val="PageTitle"/>
        <w:jc w:val="both"/>
      </w:pPr>
      <w:r>
        <w:lastRenderedPageBreak/>
        <w:t>Parašų puslapis</w:t>
      </w:r>
    </w:p>
    <w:p w14:paraId="682CD015" w14:textId="7FCB639E" w:rsidR="007A2898" w:rsidRPr="007A2898" w:rsidRDefault="003D07EC" w:rsidP="007A2898">
      <w:pPr>
        <w:pStyle w:val="Title"/>
        <w:jc w:val="both"/>
        <w:rPr>
          <w:noProof/>
          <w:sz w:val="48"/>
          <w:szCs w:val="48"/>
        </w:rPr>
      </w:pPr>
      <w:r w:rsidRPr="00BF50AD">
        <w:rPr>
          <w:sz w:val="48"/>
          <w:szCs w:val="48"/>
        </w:rPr>
        <w:fldChar w:fldCharType="begin"/>
      </w:r>
      <w:r w:rsidRPr="00BF50AD">
        <w:rPr>
          <w:sz w:val="48"/>
          <w:szCs w:val="48"/>
        </w:rPr>
        <w:instrText xml:space="preserve"> STYLEREF  "Document title"  \* MERGEFORMAT </w:instrText>
      </w:r>
      <w:r w:rsidRPr="00BF50AD">
        <w:rPr>
          <w:sz w:val="48"/>
          <w:szCs w:val="48"/>
        </w:rPr>
        <w:fldChar w:fldCharType="separate"/>
      </w:r>
      <w:r w:rsidR="007A2898" w:rsidRPr="007A2898">
        <w:rPr>
          <w:noProof/>
          <w:sz w:val="48"/>
          <w:szCs w:val="48"/>
        </w:rPr>
        <w:t>SKUODO KLASTERIO HIBRIDINIS PROJEKTAS</w:t>
      </w:r>
    </w:p>
    <w:p w14:paraId="73F5B3A1" w14:textId="0737CE56" w:rsidR="003D07EC" w:rsidRPr="00BF50AD" w:rsidRDefault="007A2898" w:rsidP="007A2898">
      <w:pPr>
        <w:pStyle w:val="Title"/>
        <w:jc w:val="both"/>
        <w:rPr>
          <w:sz w:val="48"/>
          <w:szCs w:val="48"/>
        </w:rPr>
      </w:pPr>
      <w:r w:rsidRPr="007A2898">
        <w:rPr>
          <w:noProof/>
          <w:sz w:val="48"/>
          <w:szCs w:val="48"/>
        </w:rPr>
        <w:t>SUINTERESUOTŲJŲ ŠALIŲ ĮTRAUKIMO PLANAS – PRIEDAS S</w:t>
      </w:r>
      <w:r>
        <w:rPr>
          <w:noProof/>
          <w:sz w:val="48"/>
          <w:szCs w:val="48"/>
        </w:rPr>
        <w:t xml:space="preserve"> </w:t>
      </w:r>
      <w:r w:rsidR="003D07EC" w:rsidRPr="00BF50AD">
        <w:rPr>
          <w:sz w:val="48"/>
          <w:szCs w:val="48"/>
        </w:rPr>
        <w:fldChar w:fldCharType="end"/>
      </w:r>
    </w:p>
    <w:p w14:paraId="09C7914B" w14:textId="77777777" w:rsidR="003D07EC" w:rsidRPr="00BF50AD" w:rsidRDefault="003D07EC" w:rsidP="00B857BB">
      <w:pPr>
        <w:pStyle w:val="BodyText"/>
        <w:jc w:val="both"/>
      </w:pPr>
    </w:p>
    <w:tbl>
      <w:tblPr>
        <w:tblStyle w:val="TableGrid"/>
        <w:tblW w:w="5000" w:type="pct"/>
        <w:tblBorders>
          <w:top w:val="none" w:sz="0" w:space="0" w:color="auto"/>
          <w:left w:val="none" w:sz="0" w:space="0" w:color="auto"/>
          <w:bottom w:val="none" w:sz="0" w:space="0" w:color="auto"/>
          <w:right w:val="none" w:sz="0" w:space="0" w:color="auto"/>
          <w:insideH w:val="none" w:sz="0" w:space="0" w:color="auto"/>
          <w:insideV w:val="none" w:sz="0" w:space="0" w:color="auto"/>
        </w:tblBorders>
        <w:tblCellMar>
          <w:top w:w="142" w:type="dxa"/>
          <w:left w:w="0" w:type="dxa"/>
          <w:bottom w:w="142" w:type="dxa"/>
          <w:right w:w="0" w:type="dxa"/>
        </w:tblCellMar>
        <w:tblLook w:val="04A0" w:firstRow="1" w:lastRow="0" w:firstColumn="1" w:lastColumn="0" w:noHBand="0" w:noVBand="1"/>
      </w:tblPr>
      <w:tblGrid>
        <w:gridCol w:w="4541"/>
        <w:gridCol w:w="522"/>
        <w:gridCol w:w="4570"/>
      </w:tblGrid>
      <w:tr w:rsidR="004062DD" w:rsidRPr="004062DD" w14:paraId="73E50B92" w14:textId="77777777" w:rsidTr="10104DF9">
        <w:trPr>
          <w:trHeight w:val="1134"/>
        </w:trPr>
        <w:tc>
          <w:tcPr>
            <w:tcW w:w="2357" w:type="pct"/>
            <w:tcBorders>
              <w:bottom w:val="single" w:sz="4" w:space="0" w:color="auto"/>
            </w:tcBorders>
            <w:vAlign w:val="bottom"/>
          </w:tcPr>
          <w:p w14:paraId="1338FFC2" w14:textId="38EC18E4" w:rsidR="004062DD" w:rsidRPr="004062DD" w:rsidRDefault="006F5AD9" w:rsidP="004062DD">
            <w:pPr>
              <w:pStyle w:val="BodyText"/>
              <w:rPr>
                <w:b/>
                <w:bCs/>
              </w:rPr>
            </w:pPr>
            <w:r>
              <w:rPr>
                <w:noProof/>
              </w:rPr>
              <w:drawing>
                <wp:inline distT="0" distB="0" distL="0" distR="0" wp14:anchorId="5483BFF7" wp14:editId="5D68381A">
                  <wp:extent cx="1298969" cy="535920"/>
                  <wp:effectExtent l="0" t="0" r="0" b="0"/>
                  <wp:docPr id="33" name="Immagine 2"/>
                  <wp:cNvGraphicFramePr/>
                  <a:graphic xmlns:a="http://schemas.openxmlformats.org/drawingml/2006/main">
                    <a:graphicData uri="http://schemas.openxmlformats.org/drawingml/2006/picture">
                      <pic:pic xmlns:pic="http://schemas.openxmlformats.org/drawingml/2006/picture">
                        <pic:nvPicPr>
                          <pic:cNvPr id="0" name=""/>
                          <pic:cNvPicPr/>
                        </pic:nvPicPr>
                        <pic:blipFill>
                          <a:blip r:embed="rId15"/>
                          <a:srcRect/>
                          <a:stretch>
                            <a:fillRect/>
                          </a:stretch>
                        </pic:blipFill>
                        <pic:spPr>
                          <a:xfrm>
                            <a:off x="0" y="0"/>
                            <a:ext cx="1298969" cy="535920"/>
                          </a:xfrm>
                          <a:prstGeom prst="rect">
                            <a:avLst/>
                          </a:prstGeom>
                          <a:noFill/>
                          <a:ln>
                            <a:noFill/>
                            <a:prstDash/>
                          </a:ln>
                        </pic:spPr>
                      </pic:pic>
                    </a:graphicData>
                  </a:graphic>
                </wp:inline>
              </w:drawing>
            </w:r>
          </w:p>
        </w:tc>
        <w:tc>
          <w:tcPr>
            <w:tcW w:w="271" w:type="pct"/>
            <w:vAlign w:val="bottom"/>
          </w:tcPr>
          <w:p w14:paraId="0CB880DC" w14:textId="77777777" w:rsidR="004062DD" w:rsidRPr="004062DD" w:rsidRDefault="004062DD" w:rsidP="004062DD">
            <w:pPr>
              <w:pStyle w:val="BodyText"/>
            </w:pPr>
          </w:p>
        </w:tc>
        <w:tc>
          <w:tcPr>
            <w:tcW w:w="2372" w:type="pct"/>
            <w:tcBorders>
              <w:bottom w:val="single" w:sz="4" w:space="0" w:color="auto"/>
            </w:tcBorders>
            <w:vAlign w:val="bottom"/>
          </w:tcPr>
          <w:p w14:paraId="1D34210F" w14:textId="38FAF264" w:rsidR="004062DD" w:rsidRPr="004062DD" w:rsidRDefault="3A9DB9A3" w:rsidP="004062DD">
            <w:pPr>
              <w:pStyle w:val="BodyText"/>
            </w:pPr>
            <w:r>
              <w:rPr>
                <w:noProof/>
              </w:rPr>
              <w:drawing>
                <wp:inline distT="0" distB="0" distL="0" distR="0" wp14:anchorId="5B811993" wp14:editId="25D6CC85">
                  <wp:extent cx="1535637" cy="559373"/>
                  <wp:effectExtent l="0" t="0" r="0" b="0"/>
                  <wp:docPr id="1643208088" name="drawing"/>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643208088" name="Picture 1643208088"/>
                          <pic:cNvPicPr/>
                        </pic:nvPicPr>
                        <pic:blipFill>
                          <a:blip r:embed="rId16">
                            <a:extLst>
                              <a:ext uri="{28A0092B-C50C-407E-A947-70E740481C1C}">
                                <a14:useLocalDpi xmlns:a14="http://schemas.microsoft.com/office/drawing/2010/main"/>
                              </a:ext>
                            </a:extLst>
                          </a:blip>
                          <a:stretch>
                            <a:fillRect/>
                          </a:stretch>
                        </pic:blipFill>
                        <pic:spPr>
                          <a:xfrm>
                            <a:off x="0" y="0"/>
                            <a:ext cx="1535637" cy="559373"/>
                          </a:xfrm>
                          <a:prstGeom prst="rect">
                            <a:avLst/>
                          </a:prstGeom>
                        </pic:spPr>
                      </pic:pic>
                    </a:graphicData>
                  </a:graphic>
                </wp:inline>
              </w:drawing>
            </w:r>
          </w:p>
        </w:tc>
      </w:tr>
      <w:tr w:rsidR="004062DD" w:rsidRPr="004062DD" w14:paraId="4E56AA89" w14:textId="77777777" w:rsidTr="10104DF9">
        <w:trPr>
          <w:trHeight w:val="1418"/>
        </w:trPr>
        <w:tc>
          <w:tcPr>
            <w:tcW w:w="2357" w:type="pct"/>
            <w:tcBorders>
              <w:top w:val="single" w:sz="4" w:space="0" w:color="auto"/>
            </w:tcBorders>
          </w:tcPr>
          <w:p w14:paraId="34F9D90D" w14:textId="77777777" w:rsidR="004062DD" w:rsidRPr="004062DD" w:rsidRDefault="004062DD" w:rsidP="004062DD">
            <w:pPr>
              <w:pStyle w:val="BodyText"/>
              <w:rPr>
                <w:b/>
                <w:bCs/>
              </w:rPr>
            </w:pPr>
            <w:r w:rsidRPr="004062DD">
              <w:rPr>
                <w:b/>
                <w:bCs/>
              </w:rPr>
              <w:t>Alessandro Sestagalli</w:t>
            </w:r>
          </w:p>
          <w:p w14:paraId="700888AF" w14:textId="77777777" w:rsidR="004062DD" w:rsidRPr="004062DD" w:rsidRDefault="004062DD" w:rsidP="004062DD">
            <w:pPr>
              <w:pStyle w:val="BodyText"/>
            </w:pPr>
            <w:r w:rsidRPr="004062DD">
              <w:t>Partneris</w:t>
            </w:r>
          </w:p>
        </w:tc>
        <w:tc>
          <w:tcPr>
            <w:tcW w:w="271" w:type="pct"/>
          </w:tcPr>
          <w:p w14:paraId="12708DEC" w14:textId="77777777" w:rsidR="004062DD" w:rsidRPr="004062DD" w:rsidRDefault="004062DD" w:rsidP="004062DD">
            <w:pPr>
              <w:pStyle w:val="BodyText"/>
            </w:pPr>
          </w:p>
        </w:tc>
        <w:tc>
          <w:tcPr>
            <w:tcW w:w="2372" w:type="pct"/>
            <w:tcBorders>
              <w:top w:val="single" w:sz="4" w:space="0" w:color="auto"/>
            </w:tcBorders>
          </w:tcPr>
          <w:p w14:paraId="03016364" w14:textId="77777777" w:rsidR="004062DD" w:rsidRPr="004062DD" w:rsidRDefault="004062DD" w:rsidP="004062DD">
            <w:pPr>
              <w:pStyle w:val="BodyText"/>
              <w:rPr>
                <w:b/>
                <w:bCs/>
              </w:rPr>
            </w:pPr>
            <w:r w:rsidRPr="004062DD">
              <w:rPr>
                <w:b/>
                <w:bCs/>
              </w:rPr>
              <w:t>Julius Morkūnas</w:t>
            </w:r>
          </w:p>
          <w:p w14:paraId="674E9FD5" w14:textId="77777777" w:rsidR="004062DD" w:rsidRPr="004062DD" w:rsidRDefault="004062DD" w:rsidP="004062DD">
            <w:pPr>
              <w:pStyle w:val="BodyText"/>
            </w:pPr>
            <w:r w:rsidRPr="004062DD">
              <w:t>CORPI</w:t>
            </w:r>
          </w:p>
        </w:tc>
      </w:tr>
      <w:tr w:rsidR="004062DD" w:rsidRPr="004062DD" w14:paraId="036A1E26" w14:textId="77777777" w:rsidTr="10104DF9">
        <w:trPr>
          <w:gridAfter w:val="1"/>
          <w:wAfter w:w="2372" w:type="pct"/>
          <w:trHeight w:val="1134"/>
        </w:trPr>
        <w:tc>
          <w:tcPr>
            <w:tcW w:w="2357" w:type="pct"/>
            <w:tcBorders>
              <w:bottom w:val="single" w:sz="4" w:space="0" w:color="auto"/>
            </w:tcBorders>
            <w:vAlign w:val="bottom"/>
          </w:tcPr>
          <w:p w14:paraId="6DD939C9" w14:textId="484122AC" w:rsidR="004062DD" w:rsidRPr="004062DD" w:rsidRDefault="005B369C" w:rsidP="004062DD">
            <w:pPr>
              <w:pStyle w:val="BodyText"/>
              <w:rPr>
                <w:b/>
                <w:bCs/>
              </w:rPr>
            </w:pPr>
            <w:r>
              <w:rPr>
                <w:noProof/>
              </w:rPr>
              <w:drawing>
                <wp:inline distT="0" distB="0" distL="0" distR="0" wp14:anchorId="05DBF143" wp14:editId="61C34379">
                  <wp:extent cx="1386696" cy="735973"/>
                  <wp:effectExtent l="0" t="0" r="3954" b="6977"/>
                  <wp:docPr id="34" name="Immagine 3"/>
                  <wp:cNvGraphicFramePr/>
                  <a:graphic xmlns:a="http://schemas.openxmlformats.org/drawingml/2006/main">
                    <a:graphicData uri="http://schemas.openxmlformats.org/drawingml/2006/picture">
                      <pic:pic xmlns:pic="http://schemas.openxmlformats.org/drawingml/2006/picture">
                        <pic:nvPicPr>
                          <pic:cNvPr id="0" name=""/>
                          <pic:cNvPicPr/>
                        </pic:nvPicPr>
                        <pic:blipFill>
                          <a:blip r:embed="rId17"/>
                          <a:srcRect/>
                          <a:stretch>
                            <a:fillRect/>
                          </a:stretch>
                        </pic:blipFill>
                        <pic:spPr>
                          <a:xfrm>
                            <a:off x="0" y="0"/>
                            <a:ext cx="1386696" cy="735973"/>
                          </a:xfrm>
                          <a:prstGeom prst="rect">
                            <a:avLst/>
                          </a:prstGeom>
                          <a:noFill/>
                          <a:ln>
                            <a:noFill/>
                            <a:prstDash/>
                          </a:ln>
                        </pic:spPr>
                      </pic:pic>
                    </a:graphicData>
                  </a:graphic>
                </wp:inline>
              </w:drawing>
            </w:r>
          </w:p>
        </w:tc>
        <w:tc>
          <w:tcPr>
            <w:tcW w:w="271" w:type="pct"/>
            <w:vAlign w:val="bottom"/>
          </w:tcPr>
          <w:p w14:paraId="418AC310" w14:textId="77777777" w:rsidR="004062DD" w:rsidRPr="004062DD" w:rsidRDefault="004062DD" w:rsidP="004062DD">
            <w:pPr>
              <w:pStyle w:val="BodyText"/>
            </w:pPr>
          </w:p>
        </w:tc>
      </w:tr>
      <w:tr w:rsidR="004062DD" w:rsidRPr="004062DD" w14:paraId="00421EF1" w14:textId="77777777" w:rsidTr="10104DF9">
        <w:trPr>
          <w:gridAfter w:val="1"/>
          <w:wAfter w:w="2372" w:type="pct"/>
          <w:trHeight w:val="1367"/>
        </w:trPr>
        <w:tc>
          <w:tcPr>
            <w:tcW w:w="2357" w:type="pct"/>
            <w:tcBorders>
              <w:top w:val="single" w:sz="4" w:space="0" w:color="auto"/>
            </w:tcBorders>
          </w:tcPr>
          <w:p w14:paraId="19134969" w14:textId="77777777" w:rsidR="004062DD" w:rsidRPr="004062DD" w:rsidRDefault="004062DD" w:rsidP="004062DD">
            <w:pPr>
              <w:pStyle w:val="BodyText"/>
              <w:rPr>
                <w:b/>
                <w:bCs/>
              </w:rPr>
            </w:pPr>
            <w:r w:rsidRPr="004062DD">
              <w:rPr>
                <w:b/>
                <w:bCs/>
              </w:rPr>
              <w:t>Constanza Mateos</w:t>
            </w:r>
          </w:p>
          <w:p w14:paraId="13F3FE10" w14:textId="77777777" w:rsidR="004062DD" w:rsidRPr="004062DD" w:rsidRDefault="004062DD" w:rsidP="004062DD">
            <w:pPr>
              <w:pStyle w:val="BodyText"/>
            </w:pPr>
            <w:r w:rsidRPr="004062DD">
              <w:t>Projekto vadovė</w:t>
            </w:r>
          </w:p>
        </w:tc>
        <w:tc>
          <w:tcPr>
            <w:tcW w:w="271" w:type="pct"/>
          </w:tcPr>
          <w:p w14:paraId="12667924" w14:textId="77777777" w:rsidR="004062DD" w:rsidRPr="004062DD" w:rsidRDefault="004062DD" w:rsidP="004062DD">
            <w:pPr>
              <w:pStyle w:val="BodyText"/>
            </w:pPr>
          </w:p>
        </w:tc>
      </w:tr>
    </w:tbl>
    <w:p w14:paraId="2E7B8E9E" w14:textId="307A9968" w:rsidR="00D30B95" w:rsidRDefault="00D30B95" w:rsidP="00B857BB">
      <w:pPr>
        <w:pStyle w:val="BodyText"/>
        <w:jc w:val="both"/>
        <w:rPr>
          <w:lang w:val="it-IT"/>
        </w:rPr>
      </w:pPr>
    </w:p>
    <w:p w14:paraId="6A5C0957" w14:textId="2122D175" w:rsidR="004062DD" w:rsidRDefault="004062DD" w:rsidP="00B857BB">
      <w:pPr>
        <w:pStyle w:val="BodyText"/>
        <w:jc w:val="both"/>
        <w:rPr>
          <w:lang w:val="it-IT"/>
        </w:rPr>
      </w:pPr>
    </w:p>
    <w:p w14:paraId="4FCA478D" w14:textId="4D48104A" w:rsidR="004062DD" w:rsidRDefault="004062DD" w:rsidP="00B857BB">
      <w:pPr>
        <w:pStyle w:val="BodyText"/>
        <w:jc w:val="both"/>
        <w:rPr>
          <w:lang w:val="it-IT"/>
        </w:rPr>
      </w:pPr>
    </w:p>
    <w:p w14:paraId="60A5CD3C" w14:textId="44CB7DD1" w:rsidR="004062DD" w:rsidRDefault="004062DD" w:rsidP="00B857BB">
      <w:pPr>
        <w:pStyle w:val="BodyText"/>
        <w:jc w:val="both"/>
        <w:rPr>
          <w:lang w:val="it-IT"/>
        </w:rPr>
      </w:pPr>
    </w:p>
    <w:p w14:paraId="4DA69A75" w14:textId="32C36984" w:rsidR="004062DD" w:rsidRDefault="004062DD" w:rsidP="00B857BB">
      <w:pPr>
        <w:pStyle w:val="BodyText"/>
        <w:jc w:val="both"/>
        <w:rPr>
          <w:lang w:val="it-IT"/>
        </w:rPr>
      </w:pPr>
    </w:p>
    <w:p w14:paraId="0DB3B5A3" w14:textId="77DD634A" w:rsidR="004062DD" w:rsidRDefault="004062DD" w:rsidP="00B857BB">
      <w:pPr>
        <w:pStyle w:val="BodyText"/>
        <w:jc w:val="both"/>
        <w:rPr>
          <w:lang w:val="it-IT"/>
        </w:rPr>
      </w:pPr>
    </w:p>
    <w:p w14:paraId="0336FB0F" w14:textId="187C85D8" w:rsidR="004062DD" w:rsidRDefault="004062DD" w:rsidP="00B857BB">
      <w:pPr>
        <w:pStyle w:val="BodyText"/>
        <w:jc w:val="both"/>
        <w:rPr>
          <w:lang w:val="it-IT"/>
        </w:rPr>
      </w:pPr>
    </w:p>
    <w:p w14:paraId="7C277839" w14:textId="346CD58A" w:rsidR="004062DD" w:rsidRDefault="004062DD" w:rsidP="00B857BB">
      <w:pPr>
        <w:pStyle w:val="BodyText"/>
        <w:jc w:val="both"/>
        <w:rPr>
          <w:lang w:val="it-IT"/>
        </w:rPr>
      </w:pPr>
    </w:p>
    <w:p w14:paraId="4E48E36D" w14:textId="1E369322" w:rsidR="004062DD" w:rsidRDefault="004062DD" w:rsidP="00B857BB">
      <w:pPr>
        <w:pStyle w:val="BodyText"/>
        <w:jc w:val="both"/>
        <w:rPr>
          <w:lang w:val="it-IT"/>
        </w:rPr>
      </w:pPr>
    </w:p>
    <w:p w14:paraId="2EB73753" w14:textId="79E490C0" w:rsidR="004062DD" w:rsidRDefault="004062DD" w:rsidP="00B857BB">
      <w:pPr>
        <w:pStyle w:val="BodyText"/>
        <w:jc w:val="both"/>
        <w:rPr>
          <w:lang w:val="it-IT"/>
        </w:rPr>
      </w:pPr>
    </w:p>
    <w:p w14:paraId="50920372" w14:textId="562C4F4F" w:rsidR="004062DD" w:rsidRDefault="004062DD" w:rsidP="00B857BB">
      <w:pPr>
        <w:pStyle w:val="BodyText"/>
        <w:jc w:val="both"/>
        <w:rPr>
          <w:lang w:val="it-IT"/>
        </w:rPr>
      </w:pPr>
    </w:p>
    <w:p w14:paraId="551B06FC" w14:textId="1343FCB0" w:rsidR="00B2297D" w:rsidRPr="00BF50AD" w:rsidRDefault="00B2297D" w:rsidP="00B857BB">
      <w:pPr>
        <w:pStyle w:val="Copyright"/>
        <w:jc w:val="both"/>
      </w:pPr>
      <w:r w:rsidRPr="00BF50AD">
        <w:t>© Copyright</w:t>
      </w:r>
      <w:r w:rsidR="006B5440" w:rsidRPr="00BF50AD">
        <w:rPr>
          <w:szCs w:val="12"/>
        </w:rPr>
        <w:t xml:space="preserve"> </w:t>
      </w:r>
      <w:r w:rsidR="006B5440" w:rsidRPr="00BF50AD">
        <w:rPr>
          <w:szCs w:val="12"/>
        </w:rPr>
        <w:fldChar w:fldCharType="begin"/>
      </w:r>
      <w:r w:rsidR="006B5440" w:rsidRPr="00BF50AD">
        <w:rPr>
          <w:szCs w:val="12"/>
        </w:rPr>
        <w:instrText xml:space="preserve"> DATE  \@ "yyyy"  \* MERGEFORMAT </w:instrText>
      </w:r>
      <w:r w:rsidR="006B5440" w:rsidRPr="00BF50AD">
        <w:rPr>
          <w:szCs w:val="12"/>
        </w:rPr>
        <w:fldChar w:fldCharType="separate"/>
      </w:r>
      <w:r w:rsidR="009639C0">
        <w:rPr>
          <w:noProof/>
          <w:szCs w:val="12"/>
        </w:rPr>
        <w:t>2026</w:t>
      </w:r>
      <w:r w:rsidR="006B5440" w:rsidRPr="00BF50AD">
        <w:rPr>
          <w:szCs w:val="12"/>
        </w:rPr>
        <w:fldChar w:fldCharType="end"/>
      </w:r>
      <w:r w:rsidR="006B5440" w:rsidRPr="00BF50AD">
        <w:rPr>
          <w:szCs w:val="12"/>
        </w:rPr>
        <w:t xml:space="preserve"> </w:t>
      </w:r>
      <w:r w:rsidRPr="00BF50AD">
        <w:t xml:space="preserve">by The ERM International Group Limited and/or its affiliates (‘ERM’). All Rights Reserved. </w:t>
      </w:r>
    </w:p>
    <w:p w14:paraId="08E7C53F" w14:textId="77777777" w:rsidR="00FE2C81" w:rsidRPr="00BF50AD" w:rsidRDefault="00B2297D" w:rsidP="00B857BB">
      <w:pPr>
        <w:pStyle w:val="Copyright"/>
        <w:jc w:val="both"/>
      </w:pPr>
      <w:r w:rsidRPr="00BF50AD">
        <w:t>No part of this work may be reproduced or transmitted in any form or by any means, without prior written permission of ERM.</w:t>
      </w:r>
    </w:p>
    <w:p w14:paraId="3E86B13E" w14:textId="77777777" w:rsidR="009279F0" w:rsidRPr="00BF50AD" w:rsidRDefault="009279F0" w:rsidP="00B857BB">
      <w:pPr>
        <w:pStyle w:val="BodyText"/>
        <w:jc w:val="both"/>
      </w:pPr>
    </w:p>
    <w:p w14:paraId="51C0DBE8" w14:textId="77777777" w:rsidR="009279F0" w:rsidRPr="00BF50AD" w:rsidRDefault="009279F0" w:rsidP="00B857BB">
      <w:pPr>
        <w:pStyle w:val="BodyText"/>
        <w:jc w:val="both"/>
        <w:sectPr w:rsidR="009279F0" w:rsidRPr="00BF50AD" w:rsidSect="00E67BBC">
          <w:headerReference w:type="default" r:id="rId18"/>
          <w:footerReference w:type="default" r:id="rId19"/>
          <w:headerReference w:type="first" r:id="rId20"/>
          <w:pgSz w:w="11909" w:h="16834" w:code="9"/>
          <w:pgMar w:top="1138" w:right="1138" w:bottom="1138" w:left="1138" w:header="562" w:footer="374" w:gutter="0"/>
          <w:cols w:sep="1" w:space="380"/>
          <w:titlePg/>
          <w:docGrid w:linePitch="360"/>
        </w:sectPr>
      </w:pPr>
    </w:p>
    <w:p w14:paraId="6EC13343" w14:textId="7967D5E7" w:rsidR="00941C42" w:rsidRPr="00BF50AD" w:rsidRDefault="00377ECE" w:rsidP="00B857BB">
      <w:pPr>
        <w:pStyle w:val="TOCHeading"/>
        <w:jc w:val="both"/>
      </w:pPr>
      <w:r w:rsidRPr="7272EE92">
        <w:rPr>
          <w:lang w:val="en-US"/>
        </w:rPr>
        <w:lastRenderedPageBreak/>
        <w:t>Turinys</w:t>
      </w:r>
    </w:p>
    <w:p w14:paraId="0DB1383D" w14:textId="0E3D7D5C" w:rsidR="002043B9" w:rsidRDefault="00464469">
      <w:pPr>
        <w:pStyle w:val="TOC1"/>
        <w:rPr>
          <w:rFonts w:asciiTheme="minorHAnsi" w:eastAsiaTheme="minorEastAsia" w:hAnsiTheme="minorHAnsi" w:cstheme="minorBidi"/>
          <w:caps w:val="0"/>
          <w:spacing w:val="0"/>
          <w:kern w:val="0"/>
          <w:sz w:val="22"/>
          <w:szCs w:val="22"/>
          <w14:ligatures w14:val="none"/>
        </w:rPr>
      </w:pPr>
      <w:r>
        <w:rPr>
          <w:rFonts w:ascii="Verdana" w:hAnsi="Verdana"/>
          <w:caps w:val="0"/>
        </w:rPr>
        <w:fldChar w:fldCharType="begin"/>
      </w:r>
      <w:r>
        <w:rPr>
          <w:rFonts w:ascii="Verdana" w:hAnsi="Verdana"/>
          <w:caps w:val="0"/>
        </w:rPr>
        <w:instrText xml:space="preserve"> TOC \o "1-3" \h \z \t "Appendix heading 1;1" </w:instrText>
      </w:r>
      <w:r>
        <w:rPr>
          <w:rFonts w:ascii="Verdana" w:hAnsi="Verdana"/>
          <w:caps w:val="0"/>
        </w:rPr>
        <w:fldChar w:fldCharType="separate"/>
      </w:r>
      <w:hyperlink w:anchor="_Toc236737360" w:history="1">
        <w:r w:rsidR="002043B9" w:rsidRPr="00936630">
          <w:rPr>
            <w:rStyle w:val="Hyperlink"/>
            <w:lang w:val="lt-LT"/>
          </w:rPr>
          <w:t>1.</w:t>
        </w:r>
        <w:r w:rsidR="002043B9">
          <w:rPr>
            <w:rFonts w:asciiTheme="minorHAnsi" w:eastAsiaTheme="minorEastAsia" w:hAnsiTheme="minorHAnsi" w:cstheme="minorBidi"/>
            <w:caps w:val="0"/>
            <w:spacing w:val="0"/>
            <w:kern w:val="0"/>
            <w:sz w:val="22"/>
            <w:szCs w:val="22"/>
            <w14:ligatures w14:val="none"/>
          </w:rPr>
          <w:tab/>
        </w:r>
        <w:r w:rsidR="002043B9" w:rsidRPr="00936630">
          <w:rPr>
            <w:rStyle w:val="Hyperlink"/>
            <w:lang w:val="lt-LT"/>
          </w:rPr>
          <w:t>ĮVADAS</w:t>
        </w:r>
        <w:r w:rsidR="002043B9">
          <w:rPr>
            <w:webHidden/>
          </w:rPr>
          <w:tab/>
        </w:r>
        <w:r w:rsidR="002043B9">
          <w:rPr>
            <w:webHidden/>
          </w:rPr>
          <w:fldChar w:fldCharType="begin"/>
        </w:r>
        <w:r w:rsidR="002043B9">
          <w:rPr>
            <w:webHidden/>
          </w:rPr>
          <w:instrText xml:space="preserve"> PAGEREF _Toc236737360 \h </w:instrText>
        </w:r>
        <w:r w:rsidR="002043B9">
          <w:rPr>
            <w:webHidden/>
          </w:rPr>
        </w:r>
        <w:r w:rsidR="002043B9">
          <w:rPr>
            <w:webHidden/>
          </w:rPr>
          <w:fldChar w:fldCharType="separate"/>
        </w:r>
        <w:r w:rsidR="002043B9">
          <w:rPr>
            <w:webHidden/>
          </w:rPr>
          <w:t>3</w:t>
        </w:r>
        <w:r w:rsidR="002043B9">
          <w:rPr>
            <w:webHidden/>
          </w:rPr>
          <w:fldChar w:fldCharType="end"/>
        </w:r>
      </w:hyperlink>
    </w:p>
    <w:p w14:paraId="62C733FB" w14:textId="33E642E5" w:rsidR="002043B9" w:rsidRPr="009639C0" w:rsidRDefault="002043B9" w:rsidP="009639C0">
      <w:pPr>
        <w:pStyle w:val="TOC2"/>
        <w:rPr>
          <w:rStyle w:val="Hyperlink"/>
          <w:lang w:val="lt-LT"/>
        </w:rPr>
      </w:pPr>
      <w:hyperlink w:anchor="_Toc236737361" w:history="1">
        <w:r w:rsidRPr="00936630">
          <w:rPr>
            <w:rStyle w:val="Hyperlink"/>
            <w:lang w:val="lt-LT"/>
          </w:rPr>
          <w:t>1.1</w:t>
        </w:r>
        <w:r w:rsidR="008C0DB1">
          <w:rPr>
            <w:rStyle w:val="Hyperlink"/>
            <w:lang w:val="lt-LT"/>
          </w:rPr>
          <w:tab/>
        </w:r>
        <w:r w:rsidRPr="00936630">
          <w:rPr>
            <w:rStyle w:val="Hyperlink"/>
            <w:lang w:val="lt-LT"/>
          </w:rPr>
          <w:t>Šios SEP santraukos tikslas</w:t>
        </w:r>
        <w:r w:rsidRPr="009639C0">
          <w:rPr>
            <w:rStyle w:val="Hyperlink"/>
            <w:webHidden/>
            <w:lang w:val="lt-LT"/>
          </w:rPr>
          <w:tab/>
        </w:r>
        <w:r w:rsidRPr="009639C0">
          <w:rPr>
            <w:rStyle w:val="Hyperlink"/>
            <w:webHidden/>
            <w:lang w:val="lt-LT"/>
          </w:rPr>
          <w:fldChar w:fldCharType="begin"/>
        </w:r>
        <w:r w:rsidRPr="009639C0">
          <w:rPr>
            <w:rStyle w:val="Hyperlink"/>
            <w:webHidden/>
            <w:lang w:val="lt-LT"/>
          </w:rPr>
          <w:instrText xml:space="preserve"> PAGEREF _Toc236737361 \h </w:instrText>
        </w:r>
        <w:r w:rsidRPr="009639C0">
          <w:rPr>
            <w:rStyle w:val="Hyperlink"/>
            <w:webHidden/>
            <w:lang w:val="lt-LT"/>
          </w:rPr>
        </w:r>
        <w:r w:rsidRPr="009639C0">
          <w:rPr>
            <w:rStyle w:val="Hyperlink"/>
            <w:webHidden/>
            <w:lang w:val="lt-LT"/>
          </w:rPr>
          <w:fldChar w:fldCharType="separate"/>
        </w:r>
        <w:r w:rsidRPr="009639C0">
          <w:rPr>
            <w:rStyle w:val="Hyperlink"/>
            <w:webHidden/>
            <w:lang w:val="lt-LT"/>
          </w:rPr>
          <w:t>3</w:t>
        </w:r>
        <w:r w:rsidRPr="009639C0">
          <w:rPr>
            <w:rStyle w:val="Hyperlink"/>
            <w:webHidden/>
            <w:lang w:val="lt-LT"/>
          </w:rPr>
          <w:fldChar w:fldCharType="end"/>
        </w:r>
      </w:hyperlink>
    </w:p>
    <w:p w14:paraId="0F220A64" w14:textId="02CD120B" w:rsidR="002043B9" w:rsidRPr="009639C0" w:rsidRDefault="002043B9">
      <w:pPr>
        <w:pStyle w:val="TOC2"/>
        <w:rPr>
          <w:rStyle w:val="Hyperlink"/>
          <w:lang w:val="lt-LT"/>
        </w:rPr>
      </w:pPr>
      <w:hyperlink w:anchor="_Toc236737362" w:history="1">
        <w:r w:rsidRPr="00936630">
          <w:rPr>
            <w:rStyle w:val="Hyperlink"/>
            <w:lang w:val="lt-LT"/>
          </w:rPr>
          <w:t>1.2</w:t>
        </w:r>
        <w:r w:rsidRPr="009639C0">
          <w:rPr>
            <w:rStyle w:val="Hyperlink"/>
            <w:lang w:val="lt-LT"/>
          </w:rPr>
          <w:tab/>
        </w:r>
        <w:r w:rsidRPr="00936630">
          <w:rPr>
            <w:rStyle w:val="Hyperlink"/>
            <w:lang w:val="lt-LT"/>
          </w:rPr>
          <w:t>Suinteresuotųjų šalių įtraukimo standartai, principai ir įsipareigojimai</w:t>
        </w:r>
        <w:r w:rsidRPr="009639C0">
          <w:rPr>
            <w:rStyle w:val="Hyperlink"/>
            <w:webHidden/>
            <w:lang w:val="lt-LT"/>
          </w:rPr>
          <w:tab/>
        </w:r>
        <w:r w:rsidRPr="009639C0">
          <w:rPr>
            <w:rStyle w:val="Hyperlink"/>
            <w:webHidden/>
            <w:lang w:val="lt-LT"/>
          </w:rPr>
          <w:fldChar w:fldCharType="begin"/>
        </w:r>
        <w:r w:rsidRPr="009639C0">
          <w:rPr>
            <w:rStyle w:val="Hyperlink"/>
            <w:webHidden/>
            <w:lang w:val="lt-LT"/>
          </w:rPr>
          <w:instrText xml:space="preserve"> PAGEREF _Toc236737362 \h </w:instrText>
        </w:r>
        <w:r w:rsidRPr="009639C0">
          <w:rPr>
            <w:rStyle w:val="Hyperlink"/>
            <w:webHidden/>
            <w:lang w:val="lt-LT"/>
          </w:rPr>
        </w:r>
        <w:r w:rsidRPr="009639C0">
          <w:rPr>
            <w:rStyle w:val="Hyperlink"/>
            <w:webHidden/>
            <w:lang w:val="lt-LT"/>
          </w:rPr>
          <w:fldChar w:fldCharType="separate"/>
        </w:r>
        <w:r w:rsidRPr="009639C0">
          <w:rPr>
            <w:rStyle w:val="Hyperlink"/>
            <w:webHidden/>
            <w:lang w:val="lt-LT"/>
          </w:rPr>
          <w:t>3</w:t>
        </w:r>
        <w:r w:rsidRPr="009639C0">
          <w:rPr>
            <w:rStyle w:val="Hyperlink"/>
            <w:webHidden/>
            <w:lang w:val="lt-LT"/>
          </w:rPr>
          <w:fldChar w:fldCharType="end"/>
        </w:r>
      </w:hyperlink>
    </w:p>
    <w:p w14:paraId="27F54884" w14:textId="07DF7A95" w:rsidR="002043B9" w:rsidRDefault="002043B9">
      <w:pPr>
        <w:pStyle w:val="TOC1"/>
        <w:rPr>
          <w:rFonts w:asciiTheme="minorHAnsi" w:eastAsiaTheme="minorEastAsia" w:hAnsiTheme="minorHAnsi" w:cstheme="minorBidi"/>
          <w:caps w:val="0"/>
          <w:spacing w:val="0"/>
          <w:kern w:val="0"/>
          <w:sz w:val="22"/>
          <w:szCs w:val="22"/>
          <w14:ligatures w14:val="none"/>
        </w:rPr>
      </w:pPr>
      <w:hyperlink w:anchor="_Toc236737363" w:history="1">
        <w:r w:rsidRPr="00936630">
          <w:rPr>
            <w:rStyle w:val="Hyperlink"/>
            <w:lang w:val="lt-LT"/>
          </w:rPr>
          <w:t>2.</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Apie projektą</w:t>
        </w:r>
        <w:r>
          <w:rPr>
            <w:webHidden/>
          </w:rPr>
          <w:tab/>
        </w:r>
        <w:r>
          <w:rPr>
            <w:webHidden/>
          </w:rPr>
          <w:fldChar w:fldCharType="begin"/>
        </w:r>
        <w:r>
          <w:rPr>
            <w:webHidden/>
          </w:rPr>
          <w:instrText xml:space="preserve"> PAGEREF _Toc236737363 \h </w:instrText>
        </w:r>
        <w:r>
          <w:rPr>
            <w:webHidden/>
          </w:rPr>
        </w:r>
        <w:r>
          <w:rPr>
            <w:webHidden/>
          </w:rPr>
          <w:fldChar w:fldCharType="separate"/>
        </w:r>
        <w:r>
          <w:rPr>
            <w:webHidden/>
          </w:rPr>
          <w:t>4</w:t>
        </w:r>
        <w:r>
          <w:rPr>
            <w:webHidden/>
          </w:rPr>
          <w:fldChar w:fldCharType="end"/>
        </w:r>
      </w:hyperlink>
    </w:p>
    <w:p w14:paraId="07EBAD8C" w14:textId="75B7FBDE"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64" w:history="1">
        <w:r w:rsidRPr="00936630">
          <w:rPr>
            <w:rStyle w:val="Hyperlink"/>
            <w:lang w:val="lt-LT"/>
          </w:rPr>
          <w:t>2.1</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Pagrindiniai komponentai</w:t>
        </w:r>
        <w:r>
          <w:rPr>
            <w:webHidden/>
          </w:rPr>
          <w:tab/>
        </w:r>
        <w:r>
          <w:rPr>
            <w:webHidden/>
          </w:rPr>
          <w:fldChar w:fldCharType="begin"/>
        </w:r>
        <w:r>
          <w:rPr>
            <w:webHidden/>
          </w:rPr>
          <w:instrText xml:space="preserve"> PAGEREF _Toc236737364 \h </w:instrText>
        </w:r>
        <w:r>
          <w:rPr>
            <w:webHidden/>
          </w:rPr>
        </w:r>
        <w:r>
          <w:rPr>
            <w:webHidden/>
          </w:rPr>
          <w:fldChar w:fldCharType="separate"/>
        </w:r>
        <w:r>
          <w:rPr>
            <w:webHidden/>
          </w:rPr>
          <w:t>5</w:t>
        </w:r>
        <w:r>
          <w:rPr>
            <w:webHidden/>
          </w:rPr>
          <w:fldChar w:fldCharType="end"/>
        </w:r>
      </w:hyperlink>
    </w:p>
    <w:p w14:paraId="776D932C" w14:textId="708DA116"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65" w:history="1">
        <w:r w:rsidRPr="00936630">
          <w:rPr>
            <w:rStyle w:val="Hyperlink"/>
            <w:lang w:val="lt-LT"/>
          </w:rPr>
          <w:t>2.2</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Įtakos zona ir potencialiai paveiktos bendruomenės</w:t>
        </w:r>
        <w:r>
          <w:rPr>
            <w:webHidden/>
          </w:rPr>
          <w:tab/>
        </w:r>
        <w:r>
          <w:rPr>
            <w:webHidden/>
          </w:rPr>
          <w:fldChar w:fldCharType="begin"/>
        </w:r>
        <w:r>
          <w:rPr>
            <w:webHidden/>
          </w:rPr>
          <w:instrText xml:space="preserve"> PAGEREF _Toc236737365 \h </w:instrText>
        </w:r>
        <w:r>
          <w:rPr>
            <w:webHidden/>
          </w:rPr>
        </w:r>
        <w:r>
          <w:rPr>
            <w:webHidden/>
          </w:rPr>
          <w:fldChar w:fldCharType="separate"/>
        </w:r>
        <w:r>
          <w:rPr>
            <w:webHidden/>
          </w:rPr>
          <w:t>6</w:t>
        </w:r>
        <w:r>
          <w:rPr>
            <w:webHidden/>
          </w:rPr>
          <w:fldChar w:fldCharType="end"/>
        </w:r>
      </w:hyperlink>
    </w:p>
    <w:p w14:paraId="41B3EB7B" w14:textId="3A1B6EE9" w:rsidR="002043B9" w:rsidRDefault="002043B9">
      <w:pPr>
        <w:pStyle w:val="TOC1"/>
        <w:rPr>
          <w:rFonts w:asciiTheme="minorHAnsi" w:eastAsiaTheme="minorEastAsia" w:hAnsiTheme="minorHAnsi" w:cstheme="minorBidi"/>
          <w:caps w:val="0"/>
          <w:spacing w:val="0"/>
          <w:kern w:val="0"/>
          <w:sz w:val="22"/>
          <w:szCs w:val="22"/>
          <w14:ligatures w14:val="none"/>
        </w:rPr>
      </w:pPr>
      <w:hyperlink w:anchor="_Toc236737366" w:history="1">
        <w:r w:rsidRPr="00936630">
          <w:rPr>
            <w:rStyle w:val="Hyperlink"/>
            <w:lang w:val="lt-LT"/>
          </w:rPr>
          <w:t>3.</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Suinteresuotųjų šalių identifikavimas, žemėlapis, prioritetų nustatymas ir analizė</w:t>
        </w:r>
        <w:r>
          <w:rPr>
            <w:webHidden/>
          </w:rPr>
          <w:tab/>
        </w:r>
        <w:r>
          <w:rPr>
            <w:webHidden/>
          </w:rPr>
          <w:fldChar w:fldCharType="begin"/>
        </w:r>
        <w:r>
          <w:rPr>
            <w:webHidden/>
          </w:rPr>
          <w:instrText xml:space="preserve"> PAGEREF _Toc236737366 \h </w:instrText>
        </w:r>
        <w:r>
          <w:rPr>
            <w:webHidden/>
          </w:rPr>
        </w:r>
        <w:r>
          <w:rPr>
            <w:webHidden/>
          </w:rPr>
          <w:fldChar w:fldCharType="separate"/>
        </w:r>
        <w:r>
          <w:rPr>
            <w:webHidden/>
          </w:rPr>
          <w:t>7</w:t>
        </w:r>
        <w:r>
          <w:rPr>
            <w:webHidden/>
          </w:rPr>
          <w:fldChar w:fldCharType="end"/>
        </w:r>
      </w:hyperlink>
    </w:p>
    <w:p w14:paraId="2E5DA820" w14:textId="18E9A49D"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67" w:history="1">
        <w:r w:rsidRPr="00936630">
          <w:rPr>
            <w:rStyle w:val="Hyperlink"/>
            <w:lang w:val="lt-LT"/>
          </w:rPr>
          <w:t>3.1</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Suinteresuotųjų šalių identifikavimas</w:t>
        </w:r>
        <w:r>
          <w:rPr>
            <w:webHidden/>
          </w:rPr>
          <w:tab/>
        </w:r>
        <w:r>
          <w:rPr>
            <w:webHidden/>
          </w:rPr>
          <w:fldChar w:fldCharType="begin"/>
        </w:r>
        <w:r>
          <w:rPr>
            <w:webHidden/>
          </w:rPr>
          <w:instrText xml:space="preserve"> PAGEREF _Toc236737367 \h </w:instrText>
        </w:r>
        <w:r>
          <w:rPr>
            <w:webHidden/>
          </w:rPr>
        </w:r>
        <w:r>
          <w:rPr>
            <w:webHidden/>
          </w:rPr>
          <w:fldChar w:fldCharType="separate"/>
        </w:r>
        <w:r>
          <w:rPr>
            <w:webHidden/>
          </w:rPr>
          <w:t>7</w:t>
        </w:r>
        <w:r>
          <w:rPr>
            <w:webHidden/>
          </w:rPr>
          <w:fldChar w:fldCharType="end"/>
        </w:r>
      </w:hyperlink>
    </w:p>
    <w:p w14:paraId="5A079051" w14:textId="4872B252"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68" w:history="1">
        <w:r w:rsidRPr="00936630">
          <w:rPr>
            <w:rStyle w:val="Hyperlink"/>
            <w:lang w:val="lt-LT"/>
          </w:rPr>
          <w:t>3.2</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Pažeidžiamos grupės</w:t>
        </w:r>
        <w:r>
          <w:rPr>
            <w:webHidden/>
          </w:rPr>
          <w:tab/>
        </w:r>
        <w:r>
          <w:rPr>
            <w:webHidden/>
          </w:rPr>
          <w:fldChar w:fldCharType="begin"/>
        </w:r>
        <w:r>
          <w:rPr>
            <w:webHidden/>
          </w:rPr>
          <w:instrText xml:space="preserve"> PAGEREF _Toc236737368 \h </w:instrText>
        </w:r>
        <w:r>
          <w:rPr>
            <w:webHidden/>
          </w:rPr>
        </w:r>
        <w:r>
          <w:rPr>
            <w:webHidden/>
          </w:rPr>
          <w:fldChar w:fldCharType="separate"/>
        </w:r>
        <w:r>
          <w:rPr>
            <w:webHidden/>
          </w:rPr>
          <w:t>9</w:t>
        </w:r>
        <w:r>
          <w:rPr>
            <w:webHidden/>
          </w:rPr>
          <w:fldChar w:fldCharType="end"/>
        </w:r>
      </w:hyperlink>
    </w:p>
    <w:p w14:paraId="6F385235" w14:textId="4646B906" w:rsidR="002043B9" w:rsidRDefault="002043B9">
      <w:pPr>
        <w:pStyle w:val="TOC1"/>
        <w:rPr>
          <w:rFonts w:asciiTheme="minorHAnsi" w:eastAsiaTheme="minorEastAsia" w:hAnsiTheme="minorHAnsi" w:cstheme="minorBidi"/>
          <w:caps w:val="0"/>
          <w:spacing w:val="0"/>
          <w:kern w:val="0"/>
          <w:sz w:val="22"/>
          <w:szCs w:val="22"/>
          <w14:ligatures w14:val="none"/>
        </w:rPr>
      </w:pPr>
      <w:hyperlink w:anchor="_Toc236737369" w:history="1">
        <w:r w:rsidRPr="00936630">
          <w:rPr>
            <w:rStyle w:val="Hyperlink"/>
            <w:lang w:val="lt-LT"/>
          </w:rPr>
          <w:t>4.</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Įtraukimo programa</w:t>
        </w:r>
        <w:r>
          <w:rPr>
            <w:webHidden/>
          </w:rPr>
          <w:tab/>
        </w:r>
        <w:r>
          <w:rPr>
            <w:webHidden/>
          </w:rPr>
          <w:fldChar w:fldCharType="begin"/>
        </w:r>
        <w:r>
          <w:rPr>
            <w:webHidden/>
          </w:rPr>
          <w:instrText xml:space="preserve"> PAGEREF _Toc236737369 \h </w:instrText>
        </w:r>
        <w:r>
          <w:rPr>
            <w:webHidden/>
          </w:rPr>
        </w:r>
        <w:r>
          <w:rPr>
            <w:webHidden/>
          </w:rPr>
          <w:fldChar w:fldCharType="separate"/>
        </w:r>
        <w:r>
          <w:rPr>
            <w:webHidden/>
          </w:rPr>
          <w:t>9</w:t>
        </w:r>
        <w:r>
          <w:rPr>
            <w:webHidden/>
          </w:rPr>
          <w:fldChar w:fldCharType="end"/>
        </w:r>
      </w:hyperlink>
    </w:p>
    <w:p w14:paraId="5EB6B2D7" w14:textId="13D8BC3F"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70" w:history="1">
        <w:r w:rsidRPr="00936630">
          <w:rPr>
            <w:rStyle w:val="Hyperlink"/>
            <w:lang w:val="lt-LT"/>
          </w:rPr>
          <w:t>4.1</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Projekto įtraukimo santrauka</w:t>
        </w:r>
        <w:r>
          <w:rPr>
            <w:webHidden/>
          </w:rPr>
          <w:tab/>
        </w:r>
        <w:r>
          <w:rPr>
            <w:webHidden/>
          </w:rPr>
          <w:fldChar w:fldCharType="begin"/>
        </w:r>
        <w:r>
          <w:rPr>
            <w:webHidden/>
          </w:rPr>
          <w:instrText xml:space="preserve"> PAGEREF _Toc236737370 \h </w:instrText>
        </w:r>
        <w:r>
          <w:rPr>
            <w:webHidden/>
          </w:rPr>
        </w:r>
        <w:r>
          <w:rPr>
            <w:webHidden/>
          </w:rPr>
          <w:fldChar w:fldCharType="separate"/>
        </w:r>
        <w:r>
          <w:rPr>
            <w:webHidden/>
          </w:rPr>
          <w:t>9</w:t>
        </w:r>
        <w:r>
          <w:rPr>
            <w:webHidden/>
          </w:rPr>
          <w:fldChar w:fldCharType="end"/>
        </w:r>
      </w:hyperlink>
    </w:p>
    <w:p w14:paraId="21F7B80D" w14:textId="7E17C8C4"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71" w:history="1">
        <w:r w:rsidRPr="00936630">
          <w:rPr>
            <w:rStyle w:val="Hyperlink"/>
            <w:lang w:val="lt-LT"/>
          </w:rPr>
          <w:t>4.2</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Suinteresuotųjų šalių įtraukimo veiksmų planas</w:t>
        </w:r>
        <w:r>
          <w:rPr>
            <w:webHidden/>
          </w:rPr>
          <w:tab/>
        </w:r>
        <w:r>
          <w:rPr>
            <w:webHidden/>
          </w:rPr>
          <w:fldChar w:fldCharType="begin"/>
        </w:r>
        <w:r>
          <w:rPr>
            <w:webHidden/>
          </w:rPr>
          <w:instrText xml:space="preserve"> PAGEREF _Toc236737371 \h </w:instrText>
        </w:r>
        <w:r>
          <w:rPr>
            <w:webHidden/>
          </w:rPr>
        </w:r>
        <w:r>
          <w:rPr>
            <w:webHidden/>
          </w:rPr>
          <w:fldChar w:fldCharType="separate"/>
        </w:r>
        <w:r>
          <w:rPr>
            <w:webHidden/>
          </w:rPr>
          <w:t>10</w:t>
        </w:r>
        <w:r>
          <w:rPr>
            <w:webHidden/>
          </w:rPr>
          <w:fldChar w:fldCharType="end"/>
        </w:r>
      </w:hyperlink>
    </w:p>
    <w:p w14:paraId="375C8B50" w14:textId="0298AEA5"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72" w:history="1">
        <w:r w:rsidRPr="00936630">
          <w:rPr>
            <w:rStyle w:val="Hyperlink"/>
            <w:lang w:val="lt-LT"/>
          </w:rPr>
          <w:t>4.3</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Komunikacijos ir įtraukimo priemonės</w:t>
        </w:r>
        <w:r>
          <w:rPr>
            <w:webHidden/>
          </w:rPr>
          <w:tab/>
        </w:r>
        <w:r>
          <w:rPr>
            <w:webHidden/>
          </w:rPr>
          <w:fldChar w:fldCharType="begin"/>
        </w:r>
        <w:r>
          <w:rPr>
            <w:webHidden/>
          </w:rPr>
          <w:instrText xml:space="preserve"> PAGEREF _Toc236737372 \h </w:instrText>
        </w:r>
        <w:r>
          <w:rPr>
            <w:webHidden/>
          </w:rPr>
        </w:r>
        <w:r>
          <w:rPr>
            <w:webHidden/>
          </w:rPr>
          <w:fldChar w:fldCharType="separate"/>
        </w:r>
        <w:r>
          <w:rPr>
            <w:webHidden/>
          </w:rPr>
          <w:t>14</w:t>
        </w:r>
        <w:r>
          <w:rPr>
            <w:webHidden/>
          </w:rPr>
          <w:fldChar w:fldCharType="end"/>
        </w:r>
      </w:hyperlink>
    </w:p>
    <w:p w14:paraId="74594590" w14:textId="164403B3" w:rsidR="002043B9" w:rsidRDefault="002043B9">
      <w:pPr>
        <w:pStyle w:val="TOC1"/>
        <w:rPr>
          <w:rFonts w:asciiTheme="minorHAnsi" w:eastAsiaTheme="minorEastAsia" w:hAnsiTheme="minorHAnsi" w:cstheme="minorBidi"/>
          <w:caps w:val="0"/>
          <w:spacing w:val="0"/>
          <w:kern w:val="0"/>
          <w:sz w:val="22"/>
          <w:szCs w:val="22"/>
          <w14:ligatures w14:val="none"/>
        </w:rPr>
      </w:pPr>
      <w:hyperlink w:anchor="_Toc236737373" w:history="1">
        <w:r w:rsidRPr="00936630">
          <w:rPr>
            <w:rStyle w:val="Hyperlink"/>
            <w:lang w:val="lt-LT"/>
          </w:rPr>
          <w:t>5.</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Suinteresuotųjų šalių įtraukimo komanda</w:t>
        </w:r>
        <w:r>
          <w:rPr>
            <w:webHidden/>
          </w:rPr>
          <w:tab/>
        </w:r>
        <w:r>
          <w:rPr>
            <w:webHidden/>
          </w:rPr>
          <w:fldChar w:fldCharType="begin"/>
        </w:r>
        <w:r>
          <w:rPr>
            <w:webHidden/>
          </w:rPr>
          <w:instrText xml:space="preserve"> PAGEREF _Toc236737373 \h </w:instrText>
        </w:r>
        <w:r>
          <w:rPr>
            <w:webHidden/>
          </w:rPr>
        </w:r>
        <w:r>
          <w:rPr>
            <w:webHidden/>
          </w:rPr>
          <w:fldChar w:fldCharType="separate"/>
        </w:r>
        <w:r>
          <w:rPr>
            <w:webHidden/>
          </w:rPr>
          <w:t>14</w:t>
        </w:r>
        <w:r>
          <w:rPr>
            <w:webHidden/>
          </w:rPr>
          <w:fldChar w:fldCharType="end"/>
        </w:r>
      </w:hyperlink>
    </w:p>
    <w:p w14:paraId="1FCEACC9" w14:textId="2C09566F" w:rsidR="002043B9" w:rsidRDefault="002043B9">
      <w:pPr>
        <w:pStyle w:val="TOC1"/>
        <w:rPr>
          <w:rFonts w:asciiTheme="minorHAnsi" w:eastAsiaTheme="minorEastAsia" w:hAnsiTheme="minorHAnsi" w:cstheme="minorBidi"/>
          <w:caps w:val="0"/>
          <w:spacing w:val="0"/>
          <w:kern w:val="0"/>
          <w:sz w:val="22"/>
          <w:szCs w:val="22"/>
          <w14:ligatures w14:val="none"/>
        </w:rPr>
      </w:pPr>
      <w:hyperlink w:anchor="_Toc236737374" w:history="1">
        <w:r w:rsidRPr="00936630">
          <w:rPr>
            <w:rStyle w:val="Hyperlink"/>
            <w:lang w:val="lt-LT"/>
          </w:rPr>
          <w:t>6.</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Išorinis skundų mechanizmas</w:t>
        </w:r>
        <w:r>
          <w:rPr>
            <w:webHidden/>
          </w:rPr>
          <w:tab/>
        </w:r>
        <w:r>
          <w:rPr>
            <w:webHidden/>
          </w:rPr>
          <w:fldChar w:fldCharType="begin"/>
        </w:r>
        <w:r>
          <w:rPr>
            <w:webHidden/>
          </w:rPr>
          <w:instrText xml:space="preserve"> PAGEREF _Toc236737374 \h </w:instrText>
        </w:r>
        <w:r>
          <w:rPr>
            <w:webHidden/>
          </w:rPr>
        </w:r>
        <w:r>
          <w:rPr>
            <w:webHidden/>
          </w:rPr>
          <w:fldChar w:fldCharType="separate"/>
        </w:r>
        <w:r>
          <w:rPr>
            <w:webHidden/>
          </w:rPr>
          <w:t>15</w:t>
        </w:r>
        <w:r>
          <w:rPr>
            <w:webHidden/>
          </w:rPr>
          <w:fldChar w:fldCharType="end"/>
        </w:r>
      </w:hyperlink>
    </w:p>
    <w:p w14:paraId="56C75E14" w14:textId="0E5AEBAE" w:rsidR="002043B9" w:rsidRDefault="002043B9">
      <w:pPr>
        <w:pStyle w:val="TOC2"/>
        <w:rPr>
          <w:rFonts w:asciiTheme="minorHAnsi" w:eastAsiaTheme="minorEastAsia" w:hAnsiTheme="minorHAnsi" w:cstheme="minorBidi"/>
          <w:caps w:val="0"/>
          <w:spacing w:val="0"/>
          <w:kern w:val="0"/>
          <w:sz w:val="22"/>
          <w:szCs w:val="22"/>
          <w14:ligatures w14:val="none"/>
        </w:rPr>
      </w:pPr>
      <w:hyperlink w:anchor="_Toc236737375" w:history="1">
        <w:r w:rsidRPr="00936630">
          <w:rPr>
            <w:rStyle w:val="Hyperlink"/>
            <w:lang w:val="lt-LT"/>
          </w:rPr>
          <w:t>6.1</w:t>
        </w:r>
        <w:r>
          <w:rPr>
            <w:rFonts w:asciiTheme="minorHAnsi" w:eastAsiaTheme="minorEastAsia" w:hAnsiTheme="minorHAnsi" w:cstheme="minorBidi"/>
            <w:caps w:val="0"/>
            <w:spacing w:val="0"/>
            <w:kern w:val="0"/>
            <w:sz w:val="22"/>
            <w:szCs w:val="22"/>
            <w14:ligatures w14:val="none"/>
          </w:rPr>
          <w:tab/>
        </w:r>
        <w:r w:rsidRPr="00936630">
          <w:rPr>
            <w:rStyle w:val="Hyperlink"/>
            <w:lang w:val="lt-LT"/>
          </w:rPr>
          <w:t>Skundų nagrinėjimo procedūra</w:t>
        </w:r>
        <w:r>
          <w:rPr>
            <w:webHidden/>
          </w:rPr>
          <w:tab/>
        </w:r>
        <w:r>
          <w:rPr>
            <w:webHidden/>
          </w:rPr>
          <w:fldChar w:fldCharType="begin"/>
        </w:r>
        <w:r>
          <w:rPr>
            <w:webHidden/>
          </w:rPr>
          <w:instrText xml:space="preserve"> PAGEREF _Toc236737375 \h </w:instrText>
        </w:r>
        <w:r>
          <w:rPr>
            <w:webHidden/>
          </w:rPr>
        </w:r>
        <w:r>
          <w:rPr>
            <w:webHidden/>
          </w:rPr>
          <w:fldChar w:fldCharType="separate"/>
        </w:r>
        <w:r>
          <w:rPr>
            <w:webHidden/>
          </w:rPr>
          <w:t>15</w:t>
        </w:r>
        <w:r>
          <w:rPr>
            <w:webHidden/>
          </w:rPr>
          <w:fldChar w:fldCharType="end"/>
        </w:r>
      </w:hyperlink>
    </w:p>
    <w:p w14:paraId="397114E9" w14:textId="19D824F8" w:rsidR="002043B9" w:rsidRDefault="002043B9">
      <w:pPr>
        <w:pStyle w:val="TOC1"/>
        <w:rPr>
          <w:rFonts w:asciiTheme="minorHAnsi" w:eastAsiaTheme="minorEastAsia" w:hAnsiTheme="minorHAnsi" w:cstheme="minorBidi"/>
          <w:caps w:val="0"/>
          <w:spacing w:val="0"/>
          <w:kern w:val="0"/>
          <w:sz w:val="22"/>
          <w:szCs w:val="22"/>
          <w14:ligatures w14:val="none"/>
        </w:rPr>
      </w:pPr>
      <w:hyperlink w:anchor="_Toc236737376" w:history="1">
        <w:r w:rsidRPr="00936630">
          <w:rPr>
            <w:rStyle w:val="Hyperlink"/>
            <w:lang w:val="lt-LT"/>
          </w:rPr>
          <w:t>7.Stebėsena, vertinimas ir ataskaitų teikimas</w:t>
        </w:r>
        <w:r>
          <w:rPr>
            <w:webHidden/>
          </w:rPr>
          <w:tab/>
        </w:r>
        <w:r>
          <w:rPr>
            <w:webHidden/>
          </w:rPr>
          <w:fldChar w:fldCharType="begin"/>
        </w:r>
        <w:r>
          <w:rPr>
            <w:webHidden/>
          </w:rPr>
          <w:instrText xml:space="preserve"> PAGEREF _Toc236737376 \h </w:instrText>
        </w:r>
        <w:r>
          <w:rPr>
            <w:webHidden/>
          </w:rPr>
        </w:r>
        <w:r>
          <w:rPr>
            <w:webHidden/>
          </w:rPr>
          <w:fldChar w:fldCharType="separate"/>
        </w:r>
        <w:r>
          <w:rPr>
            <w:webHidden/>
          </w:rPr>
          <w:t>17</w:t>
        </w:r>
        <w:r>
          <w:rPr>
            <w:webHidden/>
          </w:rPr>
          <w:fldChar w:fldCharType="end"/>
        </w:r>
      </w:hyperlink>
    </w:p>
    <w:p w14:paraId="0E7477BD" w14:textId="423BFAD9" w:rsidR="0088000B" w:rsidRDefault="00464469" w:rsidP="00B857BB">
      <w:pPr>
        <w:pStyle w:val="BodyText"/>
        <w:jc w:val="both"/>
        <w:rPr>
          <w:noProof/>
        </w:rPr>
      </w:pPr>
      <w:r>
        <w:rPr>
          <w:rFonts w:ascii="Verdana" w:hAnsi="Verdana" w:cs="Times New Roman (Body CS)"/>
          <w:caps/>
          <w:noProof/>
          <w:spacing w:val="8"/>
        </w:rPr>
        <w:fldChar w:fldCharType="end"/>
      </w:r>
    </w:p>
    <w:p w14:paraId="4AAFD9C4" w14:textId="1BDE9556" w:rsidR="00DF7411" w:rsidRPr="00BF50AD" w:rsidRDefault="008A4608" w:rsidP="00B857BB">
      <w:pPr>
        <w:pStyle w:val="TOC1"/>
        <w:jc w:val="both"/>
      </w:pPr>
      <w:r>
        <w:t>Lentelių Sąrašas</w:t>
      </w:r>
    </w:p>
    <w:p w14:paraId="477110B0" w14:textId="1E1105B0" w:rsidR="008A4608" w:rsidRPr="008A4608" w:rsidRDefault="00B04B6B" w:rsidP="008A4608">
      <w:pPr>
        <w:pStyle w:val="TableofFigures"/>
        <w:rPr>
          <w:rStyle w:val="Hyperlink"/>
          <w:lang w:val="en-GB"/>
        </w:rPr>
      </w:pPr>
      <w:r w:rsidRPr="00BF50AD">
        <w:rPr>
          <w:spacing w:val="8"/>
          <w:szCs w:val="16"/>
        </w:rPr>
        <w:fldChar w:fldCharType="begin"/>
      </w:r>
      <w:r w:rsidRPr="00BF50AD">
        <w:rPr>
          <w:spacing w:val="8"/>
          <w:szCs w:val="16"/>
        </w:rPr>
        <w:instrText>TOC \h \z \c "Table"</w:instrText>
      </w:r>
      <w:r w:rsidRPr="00BF50AD">
        <w:rPr>
          <w:spacing w:val="8"/>
          <w:szCs w:val="16"/>
        </w:rPr>
        <w:fldChar w:fldCharType="separate"/>
      </w:r>
      <w:r w:rsidR="00A94653">
        <w:fldChar w:fldCharType="begin"/>
      </w:r>
      <w:r w:rsidR="00A94653">
        <w:instrText xml:space="preserve"> HYPERLINK \l "_Toc236157569" </w:instrText>
      </w:r>
      <w:r w:rsidR="00A94653">
        <w:fldChar w:fldCharType="separate"/>
      </w:r>
      <w:r w:rsidR="008A4608" w:rsidRPr="008A4608">
        <w:rPr>
          <w:rStyle w:val="Hyperlink"/>
          <w:lang w:val="en-GB"/>
        </w:rPr>
        <w:t>LENTELĖ 3</w:t>
      </w:r>
      <w:r w:rsidR="008A4608" w:rsidRPr="008A4608">
        <w:rPr>
          <w:rStyle w:val="Hyperlink"/>
          <w:lang w:val="en-GB"/>
        </w:rPr>
        <w:noBreakHyphen/>
        <w:t>1 SUINTERESUOTŲJŲ ŠALIŲ GRUPIŲ ANALIZĖ</w:t>
      </w:r>
    </w:p>
    <w:p w14:paraId="579A1936" w14:textId="77777777" w:rsidR="008A4608" w:rsidRPr="008A4608" w:rsidRDefault="008A4608" w:rsidP="008A4608">
      <w:pPr>
        <w:pStyle w:val="TableofFigures"/>
        <w:rPr>
          <w:rStyle w:val="Hyperlink"/>
        </w:rPr>
      </w:pPr>
      <w:r w:rsidRPr="008A4608">
        <w:rPr>
          <w:rStyle w:val="Hyperlink"/>
        </w:rPr>
        <w:t>LENTELĖ 4</w:t>
      </w:r>
      <w:r w:rsidRPr="008A4608">
        <w:rPr>
          <w:rStyle w:val="Hyperlink"/>
        </w:rPr>
        <w:noBreakHyphen/>
        <w:t>1 ĮTRAUKIMO TIKSLAI KIEKVIENAME PROJEKTO ETAPE</w:t>
      </w:r>
    </w:p>
    <w:p w14:paraId="4DC60E53" w14:textId="77777777" w:rsidR="008A4608" w:rsidRPr="008A4608" w:rsidRDefault="008A4608" w:rsidP="008A4608">
      <w:pPr>
        <w:pStyle w:val="TableofFigures"/>
        <w:rPr>
          <w:rStyle w:val="Hyperlink"/>
        </w:rPr>
      </w:pPr>
      <w:r w:rsidRPr="008A4608">
        <w:rPr>
          <w:rStyle w:val="Hyperlink"/>
        </w:rPr>
        <w:t>LENTELĖ 4</w:t>
      </w:r>
      <w:r w:rsidRPr="008A4608">
        <w:rPr>
          <w:rStyle w:val="Hyperlink"/>
        </w:rPr>
        <w:noBreakHyphen/>
        <w:t>2 ĮTRAUKIMO VEIKSMŲ PLANAS</w:t>
      </w:r>
    </w:p>
    <w:p w14:paraId="1E2F9601" w14:textId="40B6574A" w:rsidR="00345633" w:rsidRPr="00BF50AD" w:rsidRDefault="00C47E40" w:rsidP="008A4608">
      <w:pPr>
        <w:pStyle w:val="TableofFigures"/>
      </w:pPr>
      <w:r w:rsidRPr="008A4608">
        <w:rPr>
          <w:rStyle w:val="Hyperlink"/>
          <w:webHidden/>
        </w:rPr>
        <w:tab/>
      </w:r>
      <w:r w:rsidR="00A94653">
        <w:fldChar w:fldCharType="end"/>
      </w:r>
      <w:r w:rsidR="00B04B6B" w:rsidRPr="00BF50AD">
        <w:rPr>
          <w:rFonts w:ascii="Verdana" w:hAnsi="Verdana"/>
          <w:spacing w:val="8"/>
          <w:sz w:val="16"/>
          <w:szCs w:val="16"/>
        </w:rPr>
        <w:fldChar w:fldCharType="end"/>
      </w:r>
    </w:p>
    <w:p w14:paraId="229A6481" w14:textId="67C85CFD" w:rsidR="00345633" w:rsidRPr="00BF50AD" w:rsidRDefault="008A4608" w:rsidP="00B857BB">
      <w:pPr>
        <w:pStyle w:val="TOC1"/>
        <w:jc w:val="both"/>
      </w:pPr>
      <w:r>
        <w:t xml:space="preserve">Figūrų Sąrašas </w:t>
      </w:r>
    </w:p>
    <w:p w14:paraId="1ED570AC" w14:textId="75EF7470" w:rsidR="008A4608" w:rsidRPr="008A4608" w:rsidRDefault="00533668" w:rsidP="008A4608">
      <w:pPr>
        <w:pStyle w:val="TableofFigures"/>
        <w:rPr>
          <w:rStyle w:val="Hyperlink"/>
        </w:rPr>
      </w:pPr>
      <w:r w:rsidRPr="008A4608">
        <w:rPr>
          <w:sz w:val="16"/>
        </w:rPr>
        <w:fldChar w:fldCharType="begin"/>
      </w:r>
      <w:r w:rsidRPr="008A4608">
        <w:rPr>
          <w:sz w:val="16"/>
        </w:rPr>
        <w:instrText xml:space="preserve"> TOC \h \z \c "Figure" </w:instrText>
      </w:r>
      <w:r w:rsidRPr="008A4608">
        <w:rPr>
          <w:sz w:val="16"/>
        </w:rPr>
        <w:fldChar w:fldCharType="separate"/>
      </w:r>
      <w:r w:rsidR="00A94653" w:rsidRPr="008A4608">
        <w:fldChar w:fldCharType="begin"/>
      </w:r>
      <w:r w:rsidR="00A94653" w:rsidRPr="008A4608">
        <w:instrText xml:space="preserve"> HYPERLINK \l "_Toc236157574" </w:instrText>
      </w:r>
      <w:r w:rsidR="00A94653" w:rsidRPr="008A4608">
        <w:fldChar w:fldCharType="separate"/>
      </w:r>
      <w:r w:rsidR="008A4608" w:rsidRPr="008A4608">
        <w:rPr>
          <w:rStyle w:val="Hyperlink"/>
        </w:rPr>
        <w:t>FIGURa 2</w:t>
      </w:r>
      <w:r w:rsidR="008A4608" w:rsidRPr="008A4608">
        <w:rPr>
          <w:rStyle w:val="Hyperlink"/>
        </w:rPr>
        <w:noBreakHyphen/>
        <w:t>1 ERDVINĖ PROJEKTO INFRASTRUKTŪROS IR 5 KM APSAUGOS ZONOS APŽVALGA</w:t>
      </w:r>
      <w:r w:rsidR="008A4608" w:rsidRPr="008A4608">
        <w:rPr>
          <w:rStyle w:val="Hyperlink"/>
        </w:rPr>
        <w:t> </w:t>
      </w:r>
    </w:p>
    <w:p w14:paraId="7D502A1B" w14:textId="68CFE2DA" w:rsidR="008A4608" w:rsidRPr="008A4608" w:rsidRDefault="008A4608" w:rsidP="008A4608">
      <w:pPr>
        <w:pStyle w:val="TableofFigures"/>
        <w:rPr>
          <w:rStyle w:val="Hyperlink"/>
        </w:rPr>
      </w:pPr>
      <w:r w:rsidRPr="008A4608">
        <w:rPr>
          <w:rStyle w:val="Hyperlink"/>
        </w:rPr>
        <w:t>FIGURA 6</w:t>
      </w:r>
      <w:r w:rsidRPr="008A4608">
        <w:rPr>
          <w:rStyle w:val="Hyperlink"/>
        </w:rPr>
        <w:noBreakHyphen/>
        <w:t>1 SKUNDŲ NAGRINĖJIMO PROCEDŪROS DIAGRAMA</w:t>
      </w:r>
      <w:r w:rsidRPr="008A4608">
        <w:rPr>
          <w:rStyle w:val="Hyperlink"/>
        </w:rPr>
        <w:t> </w:t>
      </w:r>
    </w:p>
    <w:p w14:paraId="362A2536" w14:textId="7FCF983F" w:rsidR="00C47E40" w:rsidRDefault="00C47E40" w:rsidP="008A4608">
      <w:pPr>
        <w:pStyle w:val="TableofFigures"/>
      </w:pPr>
      <w:r w:rsidRPr="008A4608">
        <w:rPr>
          <w:rStyle w:val="Hyperlink"/>
          <w:webHidden/>
        </w:rPr>
        <w:tab/>
      </w:r>
      <w:r w:rsidR="00A94653" w:rsidRPr="008A4608">
        <w:fldChar w:fldCharType="end"/>
      </w:r>
    </w:p>
    <w:p w14:paraId="5A10A09F" w14:textId="77777777" w:rsidR="00697399" w:rsidRPr="00697399" w:rsidRDefault="00697399" w:rsidP="00697399"/>
    <w:p w14:paraId="683BB3A9" w14:textId="5DEA4176" w:rsidR="00DF7411" w:rsidRPr="00175D77" w:rsidRDefault="00533668" w:rsidP="008A4608">
      <w:pPr>
        <w:jc w:val="both"/>
        <w:rPr>
          <w:lang w:val="lt-LT"/>
        </w:rPr>
      </w:pPr>
      <w:r w:rsidRPr="008A4608">
        <w:rPr>
          <w:rFonts w:ascii="Verdana" w:hAnsi="Verdana" w:cs="Times New Roman (Body CS)"/>
          <w:spacing w:val="6"/>
          <w:sz w:val="16"/>
        </w:rPr>
        <w:lastRenderedPageBreak/>
        <w:fldChar w:fldCharType="end"/>
      </w:r>
    </w:p>
    <w:tbl>
      <w:tblPr>
        <w:tblW w:w="5156" w:type="pct"/>
        <w:tblCellMar>
          <w:left w:w="0" w:type="dxa"/>
          <w:right w:w="0" w:type="dxa"/>
        </w:tblCellMar>
        <w:tblLook w:val="04A0" w:firstRow="1" w:lastRow="0" w:firstColumn="1" w:lastColumn="0" w:noHBand="0" w:noVBand="1"/>
      </w:tblPr>
      <w:tblGrid>
        <w:gridCol w:w="1401"/>
        <w:gridCol w:w="8522"/>
      </w:tblGrid>
      <w:tr w:rsidR="00697399" w:rsidRPr="00175D77" w14:paraId="0697F924" w14:textId="77777777" w:rsidTr="00697399">
        <w:trPr>
          <w:tblHeader/>
        </w:trPr>
        <w:tc>
          <w:tcPr>
            <w:tcW w:w="5000" w:type="pct"/>
            <w:gridSpan w:val="2"/>
            <w:tcBorders>
              <w:top w:val="nil"/>
              <w:left w:val="nil"/>
              <w:bottom w:val="single" w:sz="8" w:space="0" w:color="B7B2AA"/>
              <w:right w:val="single" w:sz="8" w:space="0" w:color="B7B2AA"/>
            </w:tcBorders>
            <w:shd w:val="clear" w:color="auto" w:fill="D2DED3"/>
            <w:tcMar>
              <w:top w:w="85" w:type="dxa"/>
              <w:left w:w="108" w:type="dxa"/>
              <w:bottom w:w="85" w:type="dxa"/>
              <w:right w:w="108" w:type="dxa"/>
            </w:tcMar>
          </w:tcPr>
          <w:p w14:paraId="3474F998" w14:textId="0E28863A" w:rsidR="00697399" w:rsidRPr="00697399" w:rsidRDefault="00697399">
            <w:pPr>
              <w:pStyle w:val="Tabletextleft"/>
              <w:jc w:val="both"/>
              <w:rPr>
                <w:rFonts w:asciiTheme="majorHAnsi" w:hAnsiTheme="majorHAnsi"/>
                <w:lang w:val="lt-LT"/>
              </w:rPr>
            </w:pPr>
            <w:r w:rsidRPr="00697399">
              <w:rPr>
                <w:rFonts w:asciiTheme="majorHAnsi" w:hAnsiTheme="majorHAnsi"/>
                <w:lang w:val="lt-LT"/>
              </w:rPr>
              <w:t>AKRONIMAI IR SANTRUMPŲ PAŽYMINIAI</w:t>
            </w:r>
          </w:p>
        </w:tc>
      </w:tr>
      <w:tr w:rsidR="000D5068" w:rsidRPr="00175D77" w14:paraId="371AA417"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66399D82" w14:textId="43F093D4" w:rsidR="000D5068" w:rsidRPr="00175D77" w:rsidRDefault="007A2898" w:rsidP="007A2898">
            <w:pPr>
              <w:pStyle w:val="Tabletextleft"/>
              <w:jc w:val="both"/>
              <w:rPr>
                <w:b/>
                <w:bCs/>
                <w:lang w:val="lt-LT"/>
              </w:rPr>
            </w:pPr>
            <w:r w:rsidRPr="00175D77">
              <w:rPr>
                <w:b/>
                <w:bCs/>
                <w:lang w:val="lt-LT"/>
              </w:rPr>
              <w:t xml:space="preserve">AOI </w:t>
            </w:r>
          </w:p>
        </w:tc>
        <w:tc>
          <w:tcPr>
            <w:tcW w:w="4294" w:type="pct"/>
            <w:tcBorders>
              <w:top w:val="nil"/>
              <w:left w:val="nil"/>
              <w:bottom w:val="single" w:sz="8" w:space="0" w:color="B7B2AA"/>
              <w:right w:val="nil"/>
            </w:tcBorders>
            <w:tcMar>
              <w:top w:w="85" w:type="dxa"/>
              <w:left w:w="108" w:type="dxa"/>
              <w:bottom w:w="85" w:type="dxa"/>
              <w:right w:w="108" w:type="dxa"/>
            </w:tcMar>
          </w:tcPr>
          <w:p w14:paraId="4B5C8301" w14:textId="37F8079A" w:rsidR="000D5068" w:rsidRPr="00175D77" w:rsidRDefault="007A2898">
            <w:pPr>
              <w:pStyle w:val="Tabletextleft"/>
              <w:jc w:val="both"/>
              <w:rPr>
                <w:lang w:val="lt-LT"/>
              </w:rPr>
            </w:pPr>
            <w:r w:rsidRPr="00175D77">
              <w:rPr>
                <w:lang w:val="lt-LT"/>
              </w:rPr>
              <w:t xml:space="preserve">Poveikio teritorija </w:t>
            </w:r>
          </w:p>
        </w:tc>
      </w:tr>
      <w:tr w:rsidR="000D5068" w:rsidRPr="009639C0" w14:paraId="583E06C3"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24705F9F" w14:textId="69E2F20D" w:rsidR="000D5068" w:rsidRPr="00175D77" w:rsidRDefault="007A2898">
            <w:pPr>
              <w:pStyle w:val="Tabletextleft"/>
              <w:jc w:val="both"/>
              <w:rPr>
                <w:b/>
                <w:bCs/>
                <w:lang w:val="lt-LT"/>
              </w:rPr>
            </w:pPr>
            <w:r w:rsidRPr="00175D77">
              <w:rPr>
                <w:b/>
                <w:bCs/>
                <w:lang w:val="lt-LT"/>
              </w:rPr>
              <w:t xml:space="preserve">CORPI </w:t>
            </w:r>
          </w:p>
        </w:tc>
        <w:tc>
          <w:tcPr>
            <w:tcW w:w="4294" w:type="pct"/>
            <w:tcBorders>
              <w:top w:val="nil"/>
              <w:left w:val="nil"/>
              <w:bottom w:val="single" w:sz="8" w:space="0" w:color="B7B2AA"/>
              <w:right w:val="nil"/>
            </w:tcBorders>
            <w:tcMar>
              <w:top w:w="85" w:type="dxa"/>
              <w:left w:w="108" w:type="dxa"/>
              <w:bottom w:w="85" w:type="dxa"/>
              <w:right w:w="108" w:type="dxa"/>
            </w:tcMar>
          </w:tcPr>
          <w:p w14:paraId="06111422" w14:textId="7FB65E49" w:rsidR="000D5068" w:rsidRPr="00175D77" w:rsidRDefault="007A2898">
            <w:pPr>
              <w:pStyle w:val="Tabletextleft"/>
              <w:jc w:val="both"/>
              <w:rPr>
                <w:lang w:val="lt-LT"/>
              </w:rPr>
            </w:pPr>
            <w:r w:rsidRPr="00175D77">
              <w:rPr>
                <w:lang w:val="lt-LT"/>
              </w:rPr>
              <w:t xml:space="preserve">Pajūrio tyrimų ir planavimo institutas </w:t>
            </w:r>
          </w:p>
        </w:tc>
      </w:tr>
      <w:tr w:rsidR="000D5068" w:rsidRPr="00175D77" w14:paraId="786B4234"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5E963956" w14:textId="3BC29FBF" w:rsidR="000D5068" w:rsidRPr="00175D77" w:rsidRDefault="007A2898">
            <w:pPr>
              <w:pStyle w:val="Tabletextleft"/>
              <w:jc w:val="both"/>
              <w:rPr>
                <w:b/>
                <w:bCs/>
                <w:lang w:val="lt-LT"/>
              </w:rPr>
            </w:pPr>
            <w:r w:rsidRPr="00175D77">
              <w:rPr>
                <w:b/>
                <w:bCs/>
                <w:lang w:val="lt-LT"/>
              </w:rPr>
              <w:t xml:space="preserve">EBRD </w:t>
            </w:r>
          </w:p>
        </w:tc>
        <w:tc>
          <w:tcPr>
            <w:tcW w:w="4294" w:type="pct"/>
            <w:tcBorders>
              <w:top w:val="nil"/>
              <w:left w:val="nil"/>
              <w:bottom w:val="single" w:sz="8" w:space="0" w:color="B7B2AA"/>
              <w:right w:val="nil"/>
            </w:tcBorders>
            <w:tcMar>
              <w:top w:w="85" w:type="dxa"/>
              <w:left w:w="108" w:type="dxa"/>
              <w:bottom w:w="85" w:type="dxa"/>
              <w:right w:w="108" w:type="dxa"/>
            </w:tcMar>
          </w:tcPr>
          <w:p w14:paraId="4422718F" w14:textId="4BA9872D" w:rsidR="000D5068" w:rsidRPr="00175D77" w:rsidRDefault="007A2898">
            <w:pPr>
              <w:pStyle w:val="Tabletextleft"/>
              <w:jc w:val="both"/>
              <w:rPr>
                <w:lang w:val="lt-LT"/>
              </w:rPr>
            </w:pPr>
            <w:r w:rsidRPr="00175D77">
              <w:rPr>
                <w:lang w:val="lt-LT"/>
              </w:rPr>
              <w:t xml:space="preserve">Europos rekonstrukcijos ir plėtros bankas </w:t>
            </w:r>
          </w:p>
        </w:tc>
      </w:tr>
      <w:tr w:rsidR="000D5068" w:rsidRPr="00175D77" w14:paraId="7B73DF92"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7E0DFDE1" w14:textId="79D009E3" w:rsidR="000D5068" w:rsidRPr="00175D77" w:rsidRDefault="007A2898">
            <w:pPr>
              <w:pStyle w:val="Tabletextleft"/>
              <w:jc w:val="both"/>
              <w:rPr>
                <w:b/>
                <w:bCs/>
                <w:lang w:val="lt-LT"/>
              </w:rPr>
            </w:pPr>
            <w:r w:rsidRPr="00175D77">
              <w:rPr>
                <w:b/>
                <w:bCs/>
                <w:lang w:val="lt-LT"/>
              </w:rPr>
              <w:t xml:space="preserve">EIA </w:t>
            </w:r>
          </w:p>
        </w:tc>
        <w:tc>
          <w:tcPr>
            <w:tcW w:w="4294" w:type="pct"/>
            <w:tcBorders>
              <w:top w:val="nil"/>
              <w:left w:val="nil"/>
              <w:bottom w:val="single" w:sz="8" w:space="0" w:color="B7B2AA"/>
              <w:right w:val="nil"/>
            </w:tcBorders>
            <w:tcMar>
              <w:top w:w="85" w:type="dxa"/>
              <w:left w:w="108" w:type="dxa"/>
              <w:bottom w:w="85" w:type="dxa"/>
              <w:right w:w="108" w:type="dxa"/>
            </w:tcMar>
          </w:tcPr>
          <w:p w14:paraId="79D1AA01" w14:textId="67DDB5DB" w:rsidR="000D5068" w:rsidRPr="00175D77" w:rsidRDefault="007A2898">
            <w:pPr>
              <w:pStyle w:val="Tabletextleft"/>
              <w:jc w:val="both"/>
              <w:rPr>
                <w:lang w:val="lt-LT"/>
              </w:rPr>
            </w:pPr>
            <w:r w:rsidRPr="00175D77">
              <w:rPr>
                <w:lang w:val="lt-LT"/>
              </w:rPr>
              <w:t xml:space="preserve">Poveikio aplinkai vertinimas </w:t>
            </w:r>
          </w:p>
        </w:tc>
      </w:tr>
      <w:tr w:rsidR="000D5068" w:rsidRPr="00175D77" w14:paraId="2B28BFDD"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2754E3F2" w14:textId="464C3773" w:rsidR="000D5068" w:rsidRPr="00175D77" w:rsidRDefault="007A2898">
            <w:pPr>
              <w:pStyle w:val="Tabletextleft"/>
              <w:jc w:val="both"/>
              <w:rPr>
                <w:b/>
                <w:bCs/>
                <w:lang w:val="lt-LT"/>
              </w:rPr>
            </w:pPr>
            <w:r w:rsidRPr="00175D77">
              <w:rPr>
                <w:b/>
                <w:bCs/>
                <w:lang w:val="lt-LT"/>
              </w:rPr>
              <w:t xml:space="preserve">EP </w:t>
            </w:r>
          </w:p>
        </w:tc>
        <w:tc>
          <w:tcPr>
            <w:tcW w:w="4294" w:type="pct"/>
            <w:tcBorders>
              <w:top w:val="nil"/>
              <w:left w:val="nil"/>
              <w:bottom w:val="single" w:sz="8" w:space="0" w:color="B7B2AA"/>
              <w:right w:val="nil"/>
            </w:tcBorders>
            <w:tcMar>
              <w:top w:w="85" w:type="dxa"/>
              <w:left w:w="108" w:type="dxa"/>
              <w:bottom w:w="85" w:type="dxa"/>
              <w:right w:w="108" w:type="dxa"/>
            </w:tcMar>
          </w:tcPr>
          <w:p w14:paraId="7EB970C9" w14:textId="10135841" w:rsidR="000D5068" w:rsidRPr="00175D77" w:rsidRDefault="007A2898">
            <w:pPr>
              <w:pStyle w:val="Tabletextleft"/>
              <w:jc w:val="both"/>
              <w:rPr>
                <w:lang w:val="lt-LT"/>
              </w:rPr>
            </w:pPr>
            <w:r w:rsidRPr="00175D77">
              <w:rPr>
                <w:lang w:val="lt-LT"/>
              </w:rPr>
              <w:t xml:space="preserve">Ekvatoriaus principai </w:t>
            </w:r>
          </w:p>
        </w:tc>
      </w:tr>
      <w:tr w:rsidR="000D5068" w:rsidRPr="009639C0" w14:paraId="447BA62B"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55867D4D" w14:textId="2AF2CFF9" w:rsidR="000D5068" w:rsidRPr="00175D77" w:rsidRDefault="007A2898">
            <w:pPr>
              <w:pStyle w:val="Tabletextleft"/>
              <w:jc w:val="both"/>
              <w:rPr>
                <w:b/>
                <w:bCs/>
                <w:lang w:val="lt-LT"/>
              </w:rPr>
            </w:pPr>
            <w:r w:rsidRPr="00175D77">
              <w:rPr>
                <w:b/>
                <w:bCs/>
                <w:lang w:val="lt-LT"/>
              </w:rPr>
              <w:t xml:space="preserve">GBVH </w:t>
            </w:r>
          </w:p>
        </w:tc>
        <w:tc>
          <w:tcPr>
            <w:tcW w:w="4294" w:type="pct"/>
            <w:tcBorders>
              <w:top w:val="nil"/>
              <w:left w:val="nil"/>
              <w:bottom w:val="single" w:sz="8" w:space="0" w:color="B7B2AA"/>
              <w:right w:val="nil"/>
            </w:tcBorders>
            <w:tcMar>
              <w:top w:w="85" w:type="dxa"/>
              <w:left w:w="108" w:type="dxa"/>
              <w:bottom w:w="85" w:type="dxa"/>
              <w:right w:w="108" w:type="dxa"/>
            </w:tcMar>
          </w:tcPr>
          <w:p w14:paraId="2381C552" w14:textId="401215F6" w:rsidR="000D5068" w:rsidRPr="00175D77" w:rsidRDefault="007A2898">
            <w:pPr>
              <w:pStyle w:val="Tabletextleft"/>
              <w:jc w:val="both"/>
              <w:rPr>
                <w:lang w:val="lt-LT"/>
              </w:rPr>
            </w:pPr>
            <w:r w:rsidRPr="00175D77">
              <w:rPr>
                <w:lang w:val="lt-LT"/>
              </w:rPr>
              <w:t xml:space="preserve">Lyčiai pagrįstas smurtas ir priekabiavimas </w:t>
            </w:r>
          </w:p>
        </w:tc>
      </w:tr>
      <w:tr w:rsidR="000D5068" w:rsidRPr="00175D77" w14:paraId="41E0139C"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56A28F1E" w14:textId="3D7773FC" w:rsidR="000D5068" w:rsidRPr="00175D77" w:rsidRDefault="007A2898">
            <w:pPr>
              <w:pStyle w:val="Tabletextleft"/>
              <w:jc w:val="both"/>
              <w:rPr>
                <w:b/>
                <w:bCs/>
                <w:lang w:val="lt-LT"/>
              </w:rPr>
            </w:pPr>
            <w:r w:rsidRPr="00175D77">
              <w:rPr>
                <w:b/>
                <w:bCs/>
                <w:lang w:val="lt-LT"/>
              </w:rPr>
              <w:t xml:space="preserve">GIIP </w:t>
            </w:r>
          </w:p>
        </w:tc>
        <w:tc>
          <w:tcPr>
            <w:tcW w:w="4294" w:type="pct"/>
            <w:tcBorders>
              <w:top w:val="nil"/>
              <w:left w:val="nil"/>
              <w:bottom w:val="single" w:sz="8" w:space="0" w:color="B7B2AA"/>
              <w:right w:val="nil"/>
            </w:tcBorders>
            <w:tcMar>
              <w:top w:w="85" w:type="dxa"/>
              <w:left w:w="108" w:type="dxa"/>
              <w:bottom w:w="85" w:type="dxa"/>
              <w:right w:w="108" w:type="dxa"/>
            </w:tcMar>
          </w:tcPr>
          <w:p w14:paraId="35596763" w14:textId="719CDD5E" w:rsidR="000D5068" w:rsidRPr="00175D77" w:rsidRDefault="007A2898">
            <w:pPr>
              <w:pStyle w:val="Tabletextleft"/>
              <w:jc w:val="both"/>
              <w:rPr>
                <w:lang w:val="lt-LT"/>
              </w:rPr>
            </w:pPr>
            <w:r w:rsidRPr="00175D77">
              <w:rPr>
                <w:lang w:val="lt-LT"/>
              </w:rPr>
              <w:t xml:space="preserve">Tarptautinės gerosios pramonės praktikos </w:t>
            </w:r>
          </w:p>
        </w:tc>
      </w:tr>
      <w:tr w:rsidR="000D5068" w:rsidRPr="00175D77" w14:paraId="37AA9E29"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4C5D2EEC" w14:textId="6ACB19C3" w:rsidR="000D5068" w:rsidRPr="00175D77" w:rsidRDefault="007A2898">
            <w:pPr>
              <w:pStyle w:val="Tabletextleft"/>
              <w:jc w:val="both"/>
              <w:rPr>
                <w:b/>
                <w:bCs/>
                <w:lang w:val="lt-LT"/>
              </w:rPr>
            </w:pPr>
            <w:r w:rsidRPr="00175D77">
              <w:rPr>
                <w:b/>
                <w:bCs/>
                <w:lang w:val="lt-LT"/>
              </w:rPr>
              <w:t xml:space="preserve">GM </w:t>
            </w:r>
          </w:p>
        </w:tc>
        <w:tc>
          <w:tcPr>
            <w:tcW w:w="4294" w:type="pct"/>
            <w:tcBorders>
              <w:top w:val="nil"/>
              <w:left w:val="nil"/>
              <w:bottom w:val="single" w:sz="8" w:space="0" w:color="B7B2AA"/>
              <w:right w:val="nil"/>
            </w:tcBorders>
            <w:tcMar>
              <w:top w:w="85" w:type="dxa"/>
              <w:left w:w="108" w:type="dxa"/>
              <w:bottom w:w="85" w:type="dxa"/>
              <w:right w:w="108" w:type="dxa"/>
            </w:tcMar>
          </w:tcPr>
          <w:p w14:paraId="2DDDF91D" w14:textId="05C08C24" w:rsidR="000D5068" w:rsidRPr="00175D77" w:rsidRDefault="007A2898">
            <w:pPr>
              <w:pStyle w:val="Tabletextleft"/>
              <w:jc w:val="both"/>
              <w:rPr>
                <w:lang w:val="lt-LT"/>
              </w:rPr>
            </w:pPr>
            <w:r w:rsidRPr="00175D77">
              <w:rPr>
                <w:lang w:val="lt-LT"/>
              </w:rPr>
              <w:t xml:space="preserve">Skundų mechanizmas </w:t>
            </w:r>
          </w:p>
        </w:tc>
      </w:tr>
      <w:tr w:rsidR="000D5068" w:rsidRPr="00175D77" w14:paraId="15630DA0"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28B719B0" w14:textId="170CCE0A" w:rsidR="000D5068" w:rsidRPr="00175D77" w:rsidRDefault="007A2898">
            <w:pPr>
              <w:pStyle w:val="Tabletextleft"/>
              <w:jc w:val="both"/>
              <w:rPr>
                <w:b/>
                <w:bCs/>
                <w:lang w:val="lt-LT"/>
              </w:rPr>
            </w:pPr>
            <w:r w:rsidRPr="00175D77">
              <w:rPr>
                <w:b/>
                <w:bCs/>
                <w:lang w:val="lt-LT"/>
              </w:rPr>
              <w:t xml:space="preserve">IFC </w:t>
            </w:r>
          </w:p>
        </w:tc>
        <w:tc>
          <w:tcPr>
            <w:tcW w:w="4294" w:type="pct"/>
            <w:tcBorders>
              <w:top w:val="nil"/>
              <w:left w:val="nil"/>
              <w:bottom w:val="single" w:sz="8" w:space="0" w:color="B7B2AA"/>
              <w:right w:val="nil"/>
            </w:tcBorders>
            <w:tcMar>
              <w:top w:w="85" w:type="dxa"/>
              <w:left w:w="108" w:type="dxa"/>
              <w:bottom w:w="85" w:type="dxa"/>
              <w:right w:w="108" w:type="dxa"/>
            </w:tcMar>
          </w:tcPr>
          <w:p w14:paraId="13614364" w14:textId="2A376799" w:rsidR="000D5068" w:rsidRPr="00175D77" w:rsidRDefault="007A2898">
            <w:pPr>
              <w:pStyle w:val="Tabletextleft"/>
              <w:jc w:val="both"/>
              <w:rPr>
                <w:lang w:val="lt-LT"/>
              </w:rPr>
            </w:pPr>
            <w:r w:rsidRPr="00175D77">
              <w:rPr>
                <w:lang w:val="lt-LT"/>
              </w:rPr>
              <w:t xml:space="preserve">Tarptautinė finansų korporacija </w:t>
            </w:r>
          </w:p>
        </w:tc>
      </w:tr>
      <w:tr w:rsidR="000D5068" w:rsidRPr="00175D77" w14:paraId="296C606C"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59D64D74" w14:textId="2DCE79AF" w:rsidR="000D5068" w:rsidRPr="00175D77" w:rsidRDefault="007A2898">
            <w:pPr>
              <w:pStyle w:val="Tabletextleft"/>
              <w:jc w:val="both"/>
              <w:rPr>
                <w:b/>
                <w:bCs/>
                <w:lang w:val="lt-LT"/>
              </w:rPr>
            </w:pPr>
            <w:r w:rsidRPr="00175D77">
              <w:rPr>
                <w:b/>
                <w:bCs/>
                <w:lang w:val="lt-LT"/>
              </w:rPr>
              <w:t xml:space="preserve">PV </w:t>
            </w:r>
          </w:p>
        </w:tc>
        <w:tc>
          <w:tcPr>
            <w:tcW w:w="4294" w:type="pct"/>
            <w:tcBorders>
              <w:top w:val="nil"/>
              <w:left w:val="nil"/>
              <w:bottom w:val="single" w:sz="8" w:space="0" w:color="B7B2AA"/>
              <w:right w:val="nil"/>
            </w:tcBorders>
            <w:tcMar>
              <w:top w:w="85" w:type="dxa"/>
              <w:left w:w="108" w:type="dxa"/>
              <w:bottom w:w="85" w:type="dxa"/>
              <w:right w:w="108" w:type="dxa"/>
            </w:tcMar>
          </w:tcPr>
          <w:p w14:paraId="0D665235" w14:textId="2351D1CF" w:rsidR="000D5068" w:rsidRPr="00175D77" w:rsidRDefault="007A2898">
            <w:pPr>
              <w:pStyle w:val="Tabletextleft"/>
              <w:jc w:val="both"/>
              <w:rPr>
                <w:lang w:val="lt-LT"/>
              </w:rPr>
            </w:pPr>
            <w:r w:rsidRPr="00175D77">
              <w:rPr>
                <w:lang w:val="lt-LT"/>
              </w:rPr>
              <w:t xml:space="preserve">Saulės elektrinė / fotovoltinė technologija </w:t>
            </w:r>
          </w:p>
        </w:tc>
      </w:tr>
      <w:tr w:rsidR="000D5068" w:rsidRPr="00175D77" w14:paraId="6DFEA686"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3DBBC64F" w14:textId="11B95018" w:rsidR="000D5068" w:rsidRPr="00175D77" w:rsidRDefault="007A2898">
            <w:pPr>
              <w:pStyle w:val="Tabletextleft"/>
              <w:jc w:val="both"/>
              <w:rPr>
                <w:b/>
                <w:bCs/>
                <w:lang w:val="lt-LT"/>
              </w:rPr>
            </w:pPr>
            <w:r w:rsidRPr="00175D77">
              <w:rPr>
                <w:b/>
                <w:bCs/>
                <w:lang w:val="lt-LT"/>
              </w:rPr>
              <w:t xml:space="preserve">SEP </w:t>
            </w:r>
          </w:p>
        </w:tc>
        <w:tc>
          <w:tcPr>
            <w:tcW w:w="4294" w:type="pct"/>
            <w:tcBorders>
              <w:top w:val="nil"/>
              <w:left w:val="nil"/>
              <w:bottom w:val="single" w:sz="8" w:space="0" w:color="B7B2AA"/>
              <w:right w:val="nil"/>
            </w:tcBorders>
            <w:tcMar>
              <w:top w:w="85" w:type="dxa"/>
              <w:left w:w="108" w:type="dxa"/>
              <w:bottom w:w="85" w:type="dxa"/>
              <w:right w:w="108" w:type="dxa"/>
            </w:tcMar>
          </w:tcPr>
          <w:p w14:paraId="67B38B94" w14:textId="46C4426C" w:rsidR="000D5068" w:rsidRPr="00175D77" w:rsidRDefault="007A2898">
            <w:pPr>
              <w:pStyle w:val="Tabletextleft"/>
              <w:jc w:val="both"/>
              <w:rPr>
                <w:lang w:val="lt-LT"/>
              </w:rPr>
            </w:pPr>
            <w:r w:rsidRPr="00175D77">
              <w:rPr>
                <w:lang w:val="lt-LT"/>
              </w:rPr>
              <w:t xml:space="preserve">Suinteresuotųjų šalių įtraukimo planas </w:t>
            </w:r>
          </w:p>
        </w:tc>
      </w:tr>
      <w:tr w:rsidR="000D5068" w:rsidRPr="00175D77" w14:paraId="7A1ADF2E" w14:textId="77777777" w:rsidTr="00697399">
        <w:tc>
          <w:tcPr>
            <w:tcW w:w="0" w:type="auto"/>
            <w:tcBorders>
              <w:top w:val="nil"/>
              <w:left w:val="nil"/>
              <w:bottom w:val="single" w:sz="8" w:space="0" w:color="B7B2AA"/>
              <w:right w:val="nil"/>
            </w:tcBorders>
            <w:tcMar>
              <w:top w:w="85" w:type="dxa"/>
              <w:left w:w="108" w:type="dxa"/>
              <w:bottom w:w="85" w:type="dxa"/>
              <w:right w:w="108" w:type="dxa"/>
            </w:tcMar>
          </w:tcPr>
          <w:p w14:paraId="05CEF370" w14:textId="7CFF797C" w:rsidR="000D5068" w:rsidRPr="00175D77" w:rsidRDefault="007A2898">
            <w:pPr>
              <w:pStyle w:val="Tabletextleft"/>
              <w:jc w:val="both"/>
              <w:rPr>
                <w:b/>
                <w:bCs/>
                <w:lang w:val="lt-LT"/>
              </w:rPr>
            </w:pPr>
            <w:r w:rsidRPr="00175D77">
              <w:rPr>
                <w:b/>
                <w:bCs/>
                <w:lang w:val="lt-LT"/>
              </w:rPr>
              <w:t xml:space="preserve">WTG </w:t>
            </w:r>
          </w:p>
        </w:tc>
        <w:tc>
          <w:tcPr>
            <w:tcW w:w="4294" w:type="pct"/>
            <w:tcBorders>
              <w:top w:val="nil"/>
              <w:left w:val="nil"/>
              <w:bottom w:val="single" w:sz="8" w:space="0" w:color="B7B2AA"/>
              <w:right w:val="nil"/>
            </w:tcBorders>
            <w:tcMar>
              <w:top w:w="85" w:type="dxa"/>
              <w:left w:w="108" w:type="dxa"/>
              <w:bottom w:w="85" w:type="dxa"/>
              <w:right w:w="108" w:type="dxa"/>
            </w:tcMar>
          </w:tcPr>
          <w:p w14:paraId="6F5DBCA4" w14:textId="611C6E39" w:rsidR="000D5068" w:rsidRPr="00175D77" w:rsidRDefault="007A2898">
            <w:pPr>
              <w:pStyle w:val="Tabletextleft"/>
              <w:jc w:val="both"/>
              <w:rPr>
                <w:lang w:val="lt-LT"/>
              </w:rPr>
            </w:pPr>
            <w:r w:rsidRPr="00175D77">
              <w:rPr>
                <w:lang w:val="lt-LT"/>
              </w:rPr>
              <w:t>Vėjo turbinos generatorius</w:t>
            </w:r>
          </w:p>
        </w:tc>
      </w:tr>
    </w:tbl>
    <w:p w14:paraId="7E58C45F" w14:textId="559DB476" w:rsidR="007A2898" w:rsidRPr="00175D77" w:rsidRDefault="007A2898" w:rsidP="007A2898">
      <w:pPr>
        <w:pStyle w:val="Heading1"/>
        <w:numPr>
          <w:ilvl w:val="0"/>
          <w:numId w:val="0"/>
        </w:numPr>
        <w:ind w:left="397"/>
        <w:rPr>
          <w:lang w:val="lt-LT"/>
        </w:rPr>
      </w:pPr>
      <w:bookmarkStart w:id="2" w:name="_Toc143696822"/>
      <w:bookmarkStart w:id="3" w:name="_Toc143696848"/>
    </w:p>
    <w:p w14:paraId="1E20E9DC" w14:textId="5C92A0C5" w:rsidR="007A2898" w:rsidRPr="00175D77" w:rsidRDefault="007A2898" w:rsidP="007A2898">
      <w:pPr>
        <w:pStyle w:val="BodyText"/>
        <w:rPr>
          <w:lang w:val="lt-LT"/>
        </w:rPr>
      </w:pPr>
    </w:p>
    <w:p w14:paraId="002E98E3" w14:textId="166A1F90" w:rsidR="007A2898" w:rsidRPr="00175D77" w:rsidRDefault="007A2898" w:rsidP="007A2898">
      <w:pPr>
        <w:pStyle w:val="BodyText"/>
        <w:rPr>
          <w:lang w:val="lt-LT"/>
        </w:rPr>
      </w:pPr>
    </w:p>
    <w:p w14:paraId="0049937C" w14:textId="71430937" w:rsidR="007A2898" w:rsidRPr="00175D77" w:rsidRDefault="007A2898" w:rsidP="007A2898">
      <w:pPr>
        <w:pStyle w:val="BodyText"/>
        <w:rPr>
          <w:lang w:val="lt-LT"/>
        </w:rPr>
      </w:pPr>
    </w:p>
    <w:p w14:paraId="33C57579" w14:textId="4346744E" w:rsidR="007A2898" w:rsidRPr="00175D77" w:rsidRDefault="007A2898" w:rsidP="007A2898">
      <w:pPr>
        <w:pStyle w:val="BodyText"/>
        <w:rPr>
          <w:lang w:val="lt-LT"/>
        </w:rPr>
      </w:pPr>
    </w:p>
    <w:p w14:paraId="00E8AD94" w14:textId="7D02F2B0" w:rsidR="007A2898" w:rsidRPr="00175D77" w:rsidRDefault="007A2898" w:rsidP="007A2898">
      <w:pPr>
        <w:pStyle w:val="BodyText"/>
        <w:rPr>
          <w:lang w:val="lt-LT"/>
        </w:rPr>
      </w:pPr>
    </w:p>
    <w:p w14:paraId="75254D6F" w14:textId="69E71DEE" w:rsidR="007A2898" w:rsidRPr="00175D77" w:rsidRDefault="007A2898" w:rsidP="007A2898">
      <w:pPr>
        <w:pStyle w:val="BodyText"/>
        <w:rPr>
          <w:lang w:val="lt-LT"/>
        </w:rPr>
      </w:pPr>
    </w:p>
    <w:p w14:paraId="6274129E" w14:textId="40D80091" w:rsidR="007A2898" w:rsidRPr="00175D77" w:rsidRDefault="007A2898" w:rsidP="007A2898">
      <w:pPr>
        <w:pStyle w:val="BodyText"/>
        <w:rPr>
          <w:lang w:val="lt-LT"/>
        </w:rPr>
      </w:pPr>
    </w:p>
    <w:p w14:paraId="399A9FD4" w14:textId="3D5E2D03" w:rsidR="007A2898" w:rsidRPr="00175D77" w:rsidRDefault="007A2898" w:rsidP="007A2898">
      <w:pPr>
        <w:pStyle w:val="BodyText"/>
        <w:rPr>
          <w:lang w:val="lt-LT"/>
        </w:rPr>
      </w:pPr>
    </w:p>
    <w:p w14:paraId="60F18FF9" w14:textId="314A7F94" w:rsidR="007A2898" w:rsidRPr="00175D77" w:rsidRDefault="007A2898" w:rsidP="007A2898">
      <w:pPr>
        <w:pStyle w:val="BodyText"/>
        <w:rPr>
          <w:lang w:val="lt-LT"/>
        </w:rPr>
      </w:pPr>
    </w:p>
    <w:p w14:paraId="120D1734" w14:textId="6E47FDEA" w:rsidR="007A2898" w:rsidRPr="00175D77" w:rsidRDefault="007A2898" w:rsidP="007A2898">
      <w:pPr>
        <w:pStyle w:val="BodyText"/>
        <w:rPr>
          <w:lang w:val="lt-LT"/>
        </w:rPr>
      </w:pPr>
    </w:p>
    <w:p w14:paraId="5AE4E1C8" w14:textId="26D0ABCB" w:rsidR="007A2898" w:rsidRPr="00175D77" w:rsidRDefault="007A2898" w:rsidP="007A2898">
      <w:pPr>
        <w:pStyle w:val="BodyText"/>
        <w:rPr>
          <w:lang w:val="lt-LT"/>
        </w:rPr>
      </w:pPr>
    </w:p>
    <w:p w14:paraId="3187378F" w14:textId="64968AD4" w:rsidR="008860DE" w:rsidRPr="00175D77" w:rsidRDefault="008860DE" w:rsidP="008860DE">
      <w:pPr>
        <w:pStyle w:val="Heading1"/>
        <w:rPr>
          <w:lang w:val="lt-LT"/>
        </w:rPr>
      </w:pPr>
      <w:bookmarkStart w:id="4" w:name="_Toc236737360"/>
      <w:r w:rsidRPr="00175D77">
        <w:rPr>
          <w:lang w:val="lt-LT"/>
        </w:rPr>
        <w:lastRenderedPageBreak/>
        <w:t>ĮVADAS</w:t>
      </w:r>
      <w:bookmarkEnd w:id="4"/>
    </w:p>
    <w:p w14:paraId="4AC629E3" w14:textId="77777777" w:rsidR="008860DE" w:rsidRPr="00175D77" w:rsidRDefault="008860DE" w:rsidP="008860DE">
      <w:pPr>
        <w:pStyle w:val="Heading3"/>
        <w:numPr>
          <w:ilvl w:val="0"/>
          <w:numId w:val="0"/>
        </w:numPr>
        <w:ind w:left="792" w:hanging="792"/>
        <w:rPr>
          <w:lang w:val="lt-LT"/>
        </w:rPr>
      </w:pPr>
      <w:bookmarkStart w:id="5" w:name="_Toc236737361"/>
      <w:r w:rsidRPr="00175D77">
        <w:rPr>
          <w:lang w:val="lt-LT"/>
        </w:rPr>
        <w:t>1.1 Šios SEP santraukos tikslas</w:t>
      </w:r>
      <w:bookmarkEnd w:id="5"/>
      <w:r w:rsidRPr="00175D77">
        <w:rPr>
          <w:lang w:val="lt-LT"/>
        </w:rPr>
        <w:t xml:space="preserve">  </w:t>
      </w:r>
    </w:p>
    <w:p w14:paraId="2F41B478" w14:textId="77777777" w:rsidR="008860DE" w:rsidRPr="00175D77" w:rsidRDefault="008860DE" w:rsidP="008860DE">
      <w:pPr>
        <w:pStyle w:val="BodyText"/>
        <w:jc w:val="both"/>
        <w:rPr>
          <w:lang w:val="lt-LT"/>
        </w:rPr>
      </w:pPr>
      <w:r w:rsidRPr="00175D77">
        <w:rPr>
          <w:lang w:val="lt-LT"/>
        </w:rPr>
        <w:t>Šiame dokumente pateikiama Suinteresuotųjų šalių įtraukimo plano (SEP) santrauka, parengta ERM Environmental Resources Management S.R.L. (ERM) ir CORPI (toliau – „CORPI“) Skuodo klasterio hibridiniam projektui (toliau – „Projektas“), kurį įgyvendina European Energy A/S (toliau – „Vystytojas“). Projektą sudaro sausumos vėjo elektrinių, saulės fotovoltinių (PV) elektrinių ir baterijų energijos kaupimo sistemos (BESS) objektai, esantys Skuodo rajono savivaldybėje, Klaipėdos apskrityje, Lietuvoje.</w:t>
      </w:r>
    </w:p>
    <w:p w14:paraId="706394C3" w14:textId="77777777" w:rsidR="008860DE" w:rsidRPr="00175D77" w:rsidRDefault="008860DE" w:rsidP="008860DE">
      <w:pPr>
        <w:pStyle w:val="BodyText"/>
        <w:jc w:val="both"/>
        <w:rPr>
          <w:lang w:val="lt-LT"/>
        </w:rPr>
      </w:pPr>
      <w:r w:rsidRPr="00175D77">
        <w:rPr>
          <w:lang w:val="lt-LT"/>
        </w:rPr>
        <w:t>Dokumentas parengtas siekiant užtikrinti Projekto poveikio aplinkai ir socialinio poveikio vertinimo dokumentų viešą paskelbimą ir aiškiai bei suprantamai paaiškinti, kaip suinteresuotosios šalys gali gauti informaciją, teikti grįžtamąjį ryšį, užduoti klausimus ir pateikti skundus Projekto planavimo, statybos ir eksploatacijos metu.</w:t>
      </w:r>
    </w:p>
    <w:p w14:paraId="6AF29077" w14:textId="7D33A19D" w:rsidR="008860DE" w:rsidRPr="00175D77" w:rsidRDefault="008860DE" w:rsidP="008860DE">
      <w:pPr>
        <w:pStyle w:val="BodyText"/>
        <w:jc w:val="both"/>
        <w:rPr>
          <w:lang w:val="lt-LT"/>
        </w:rPr>
      </w:pPr>
      <w:r w:rsidRPr="00175D77">
        <w:rPr>
          <w:lang w:val="lt-LT"/>
        </w:rPr>
        <w:t>Išsamus Suinteresuotųjų šalių įtraukimo planas yra detalesnis Projekto įgyvendinimo dokumentas. Šioje santraukoje pateikiama pagrindinė informacija, aktualiausia vietos bendruomenėms, žemės savininkams, žemės naudotojams, institucijoms, pilietinės visuomenės organizacijoms ir kitoms suinteresuotosioms šalims, kurias Projektas domina arba gali paveikti.</w:t>
      </w:r>
    </w:p>
    <w:p w14:paraId="6C51BCB5" w14:textId="359AE46E" w:rsidR="008860DE" w:rsidRDefault="00366F65" w:rsidP="008860DE">
      <w:pPr>
        <w:pStyle w:val="BodyText"/>
        <w:jc w:val="both"/>
        <w:rPr>
          <w:lang w:val="lt-LT"/>
        </w:rPr>
      </w:pPr>
      <w:r w:rsidRPr="00366F65">
        <w:rPr>
          <w:noProof/>
          <w:lang w:val="lt-LT"/>
        </w:rPr>
        <mc:AlternateContent>
          <mc:Choice Requires="wps">
            <w:drawing>
              <wp:anchor distT="45720" distB="45720" distL="114300" distR="114300" simplePos="0" relativeHeight="251660288" behindDoc="0" locked="0" layoutInCell="1" allowOverlap="1" wp14:anchorId="209D394A" wp14:editId="205A1EC5">
                <wp:simplePos x="0" y="0"/>
                <wp:positionH relativeFrom="margin">
                  <wp:align>right</wp:align>
                </wp:positionH>
                <wp:positionV relativeFrom="paragraph">
                  <wp:posOffset>974725</wp:posOffset>
                </wp:positionV>
                <wp:extent cx="6096000" cy="1404620"/>
                <wp:effectExtent l="0" t="0" r="19050" b="14605"/>
                <wp:wrapSquare wrapText="bothSides"/>
                <wp:docPr id="217"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6096000" cy="1404620"/>
                        </a:xfrm>
                        <a:prstGeom prst="rect">
                          <a:avLst/>
                        </a:prstGeom>
                        <a:solidFill>
                          <a:srgbClr val="FFFFFF"/>
                        </a:solidFill>
                        <a:ln w="9525">
                          <a:solidFill>
                            <a:srgbClr val="000000"/>
                          </a:solidFill>
                          <a:miter lim="800000"/>
                          <a:headEnd/>
                          <a:tailEnd/>
                        </a:ln>
                      </wps:spPr>
                      <wps:txbx>
                        <w:txbxContent>
                          <w:p w14:paraId="2CFE5440" w14:textId="3270E100" w:rsidR="00366F65" w:rsidRPr="00CA4CFA" w:rsidRDefault="00366F65" w:rsidP="00486316">
                            <w:pPr>
                              <w:shd w:val="clear" w:color="auto" w:fill="F0EFED" w:themeFill="accent5" w:themeFillTint="33"/>
                              <w:jc w:val="both"/>
                              <w:rPr>
                                <w:lang w:val="lt-LT"/>
                              </w:rPr>
                            </w:pPr>
                            <w:r w:rsidRPr="00CA4CFA">
                              <w:rPr>
                                <w:lang w:val="lt-LT"/>
                              </w:rPr>
                              <w:t>Suinteresuotųjų šalių įtraukimas yra tęstinis procesas; todėl šis Suinteresuotųjų šalių įtraukimo planas (SEP) laikomas dinamišku dokumentu, kuris projekto įgyvendinimo metu bus periodiškai peržiūrimas ir atnaujinamas, atsižvelgiant į projekto pažangą, naujai identifikuotas rizikas, suinteresuotųjų šalių grįžtamąjį ryšį ir aktualius reguliacinius reikalavimus.</w:t>
                            </w:r>
                          </w:p>
                        </w:txbxContent>
                      </wps:txbx>
                      <wps:bodyPr rot="0" vert="horz" wrap="square" lIns="91440" tIns="45720" rIns="91440" bIns="45720" anchor="t" anchorCtr="0">
                        <a:spAutoFit/>
                      </wps:bodyPr>
                    </wps:wsp>
                  </a:graphicData>
                </a:graphic>
                <wp14:sizeRelH relativeFrom="margin">
                  <wp14:pctWidth>0</wp14:pctWidth>
                </wp14:sizeRelH>
                <wp14:sizeRelV relativeFrom="margin">
                  <wp14:pctHeight>20000</wp14:pctHeight>
                </wp14:sizeRelV>
              </wp:anchor>
            </w:drawing>
          </mc:Choice>
          <mc:Fallback xmlns:a14="http://schemas.microsoft.com/office/drawing/2010/main" xmlns:pic="http://schemas.openxmlformats.org/drawingml/2006/picture" xmlns:a="http://schemas.openxmlformats.org/drawingml/2006/main">
            <w:pict w14:anchorId="3A8EEF0F">
              <v:shapetype id="_x0000_t202" coordsize="21600,21600" o:spt="202" path="m,l,21600r21600,l21600,xe" w14:anchorId="209D394A">
                <v:stroke joinstyle="miter"/>
                <v:path gradientshapeok="t" o:connecttype="rect"/>
              </v:shapetype>
              <v:shape id="Text Box 2" style="position:absolute;left:0;text-align:left;margin-left:428.8pt;margin-top:76.75pt;width:480pt;height:110.6pt;z-index:251660288;visibility:visible;mso-wrap-style:square;mso-width-percent:0;mso-height-percent:200;mso-wrap-distance-left:9pt;mso-wrap-distance-top:3.6pt;mso-wrap-distance-right:9pt;mso-wrap-distance-bottom:3.6pt;mso-position-horizontal:right;mso-position-horizontal-relative:margin;mso-position-vertical:absolute;mso-position-vertical-relative:text;mso-width-percent:0;mso-height-percent:200;mso-width-relative:margin;mso-height-relative:margin;v-text-anchor:top" o:spid="_x0000_s1026" type="#_x0000_t202"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axGRPKAIAAEcEAAAOAAAAZHJzL2Uyb0RvYy54bWysU9tu2zAMfR+wfxD0vtgOkrQx4hRdugwD&#10;um5Auw+gZTkWptskJXb29aPkNM067GWYHgRJpA4PD8nVzaAkOXDnhdEVLSY5JVwz0wi9q+i3p+27&#10;a0p8AN2ANJpX9Mg9vVm/fbPqbcmnpjOy4Y4giPZlbyvahWDLLPOs4wr8xFiu0dgapyDg1e2yxkGP&#10;6Epm0zxfZL1xjXWGce/x9W400nXCb1vOwpe29TwQWVHkFtLu0l7HPVuvoNw5sJ1gJxrwDywUCI1B&#10;z1B3EIDsnfgDSgnmjDdtmDCjMtO2gvGUA2ZT5K+yeezA8pQLiuPtWSb//2DZw+GrI6Kp6LS4okSD&#10;wiI98SGQ92Yg06hPb32Jbo8WHcOAz1jnlKu394Z990SbTQd6x2+dM33HoUF+RfyZXXwdcXwEqfvP&#10;psEwsA8mAQ2tU1E8lIMgOtbpeK5NpMLwcZEvF3mOJoa2YpbPFtNUvQzK5+/W+fCRG0XioaIOi5/g&#10;4XDvQ6QD5bNLjOaNFM1WSJkubldvpCMHwEbZppUyeOUmNekrupxP56MCf4VAqpHtGPW3SEoE7Hgp&#10;VEWvz05QRt0+6AY/QBlAyPGMlKU+CRm1G1UMQz2gY1S3Ns0RJXVm7GycRDx0xv2kpMeurqj/sQfH&#10;KZGfNJZlWcxmcQzSZTa/Qg2Ju7TUlxbQDKEqGigZj5uQRicJZm+xfFuRhH1hcuKK3Zr0Pk1WHIfL&#10;e/J6mf/1LwAAAP//AwBQSwMEFAAGAAgAAAAhAEDsA9PdAAAACAEAAA8AAABkcnMvZG93bnJldi54&#10;bWxMj8FOwzAQRO9I/IO1SFwq6kBI2oY4FVTqiVNDubvxkkTE62C7bfr3LKdy3JnR7JtyPdlBnNCH&#10;3pGCx3kCAqlxpqdWwf5j+7AEEaImowdHqOCCAdbV7U2pC+POtMNTHVvBJRQKraCLcSykDE2HVoe5&#10;G5HY+3Le6sinb6Xx+szldpBPSZJLq3viD50ecdNh810frYL8p05n759mRrvL9s03NjObfabU/d30&#10;+gIi4hSvYfjDZ3SomOngjmSCGBTwkMhqlmYg2F7lCSsHBenieQGyKuX/AdUvAAAA//8DAFBLAQIt&#10;ABQABgAIAAAAIQC2gziS/gAAAOEBAAATAAAAAAAAAAAAAAAAAAAAAABbQ29udGVudF9UeXBlc10u&#10;eG1sUEsBAi0AFAAGAAgAAAAhADj9If/WAAAAlAEAAAsAAAAAAAAAAAAAAAAALwEAAF9yZWxzLy5y&#10;ZWxzUEsBAi0AFAAGAAgAAAAhAFrEZE8oAgAARwQAAA4AAAAAAAAAAAAAAAAALgIAAGRycy9lMm9E&#10;b2MueG1sUEsBAi0AFAAGAAgAAAAhAEDsA9PdAAAACAEAAA8AAAAAAAAAAAAAAAAAggQAAGRycy9k&#10;b3ducmV2LnhtbFBLBQYAAAAABAAEAPMAAACMBQAAAAA=&#10;">
                <v:textbox style="mso-fit-shape-to-text:t">
                  <w:txbxContent>
                    <w:p w:rsidRPr="00CA4CFA" w:rsidR="00366F65" w:rsidP="00486316" w:rsidRDefault="00366F65" w14:paraId="1C156C53" w14:textId="3270E100">
                      <w:pPr>
                        <w:shd w:val="clear" w:color="auto" w:fill="F0EFED" w:themeFill="accent5" w:themeFillTint="33"/>
                        <w:jc w:val="both"/>
                        <w:rPr>
                          <w:lang w:val="lt-LT"/>
                        </w:rPr>
                      </w:pPr>
                      <w:r w:rsidRPr="00CA4CFA">
                        <w:rPr>
                          <w:lang w:val="lt-LT"/>
                        </w:rPr>
                        <w:t>Suinteresuotųjų šalių įtraukimas yra tęstinis procesas; todėl šis Suinteresuotųjų šalių įtraukimo planas (SEP) laikomas dinamišku dokumentu, kuris projekto įgyvendinimo metu bus periodiškai peržiūrimas ir atnaujinamas, atsižvelgiant į projekto pažangą, naujai identifikuotas rizikas, suinteresuotųjų šalių grįžtamąjį ryšį ir aktualius reguliacinius reikalavimus.</w:t>
                      </w:r>
                    </w:p>
                  </w:txbxContent>
                </v:textbox>
                <w10:wrap type="square" anchorx="margin"/>
              </v:shape>
            </w:pict>
          </mc:Fallback>
        </mc:AlternateContent>
      </w:r>
      <w:r w:rsidR="008860DE" w:rsidRPr="00175D77">
        <w:rPr>
          <w:lang w:val="lt-LT"/>
        </w:rPr>
        <w:t>SEP taikomas išorinėms suinteresuotosioms šalims, įskaitant paveiktas bendruomenes, žemės savininkus, žemės naudotojus, institucijas, organizacijas ir kitus suinteresuotus subjektus. Įtraukimas, susijęs su Projekto darbuotojais, bus vykdomas pagal specialias darbo santykių valdymo priemones, įskaitant atskirą darbuotojų skundų mechanizmą.</w:t>
      </w:r>
    </w:p>
    <w:p w14:paraId="1A99D411" w14:textId="41AD6F7D" w:rsidR="00366F65" w:rsidRPr="00175D77" w:rsidRDefault="00366F65" w:rsidP="008860DE">
      <w:pPr>
        <w:pStyle w:val="BodyText"/>
        <w:jc w:val="both"/>
        <w:rPr>
          <w:lang w:val="lt-LT"/>
        </w:rPr>
      </w:pPr>
    </w:p>
    <w:p w14:paraId="507C6A3D" w14:textId="58A5EF09" w:rsidR="003C6B9F" w:rsidRPr="00366F65" w:rsidRDefault="003C6B9F" w:rsidP="00366F65">
      <w:pPr>
        <w:pStyle w:val="Heading2"/>
        <w:numPr>
          <w:ilvl w:val="1"/>
          <w:numId w:val="30"/>
        </w:numPr>
        <w:jc w:val="both"/>
        <w:rPr>
          <w:lang w:val="lt-LT"/>
        </w:rPr>
      </w:pPr>
      <w:bookmarkStart w:id="6" w:name="_Toc236737362"/>
      <w:r w:rsidRPr="00366F65">
        <w:rPr>
          <w:lang w:val="lt-LT"/>
        </w:rPr>
        <w:t>S</w:t>
      </w:r>
      <w:r w:rsidR="008860DE" w:rsidRPr="00366F65">
        <w:rPr>
          <w:lang w:val="lt-LT"/>
        </w:rPr>
        <w:t>uinteresuotųjų šalių įtraukimo standartai, principai ir įsipareigojimai</w:t>
      </w:r>
      <w:bookmarkEnd w:id="6"/>
      <w:r w:rsidR="008860DE" w:rsidRPr="00366F65">
        <w:rPr>
          <w:lang w:val="lt-LT"/>
        </w:rPr>
        <w:t xml:space="preserve"> </w:t>
      </w:r>
    </w:p>
    <w:p w14:paraId="28EBE2B3" w14:textId="77777777" w:rsidR="008860DE" w:rsidRPr="00175D77" w:rsidRDefault="008860DE" w:rsidP="0064292C">
      <w:pPr>
        <w:pStyle w:val="BodyText"/>
        <w:jc w:val="both"/>
        <w:rPr>
          <w:lang w:val="lt-LT"/>
        </w:rPr>
      </w:pPr>
      <w:r w:rsidRPr="00175D77">
        <w:rPr>
          <w:lang w:val="lt-LT"/>
        </w:rPr>
        <w:t xml:space="preserve">Projektui taikomas požiūris yra suderintas su galiojančiais Lietuvos aplinkosaugos leidimų reikalavimais, atitinkama Europos Sąjungos (ES) teisės aktų baze dėl visuomenės dalyvavimo, įskaitant Orhuso konvenciją, taip pat tarptautinių finansuotojų ir geros tarptautinės praktikos </w:t>
      </w:r>
      <w:r w:rsidRPr="00175D77">
        <w:rPr>
          <w:lang w:val="lt-LT"/>
        </w:rPr>
        <w:lastRenderedPageBreak/>
        <w:t>standartais, ypač EBRD Aplinkosaugos ir socialine politika (2024) ir Aplinkosaugos ir socialiniu reikalavimu Nr. 10 (Suinteresuotųjų šalių įtraukimas ir informacijos atskleidimas).</w:t>
      </w:r>
    </w:p>
    <w:p w14:paraId="3EE0BED5" w14:textId="77777777" w:rsidR="008860DE" w:rsidRPr="00175D77" w:rsidRDefault="008860DE" w:rsidP="0064292C">
      <w:pPr>
        <w:pStyle w:val="BodyText"/>
        <w:jc w:val="both"/>
        <w:rPr>
          <w:lang w:val="lt-LT"/>
        </w:rPr>
      </w:pPr>
      <w:r w:rsidRPr="00175D77">
        <w:rPr>
          <w:lang w:val="lt-LT"/>
        </w:rPr>
        <w:t>Pagrindiniai principai, kuriais vadovaujamasi šiame Projekte taikant suinteresuotųjų šalių įtraukimo procesą, yra šie:</w:t>
      </w:r>
    </w:p>
    <w:p w14:paraId="2C63343E" w14:textId="77777777" w:rsidR="008860DE" w:rsidRPr="00175D77" w:rsidRDefault="008860DE" w:rsidP="0064292C">
      <w:pPr>
        <w:pStyle w:val="BodyText"/>
        <w:jc w:val="both"/>
        <w:rPr>
          <w:lang w:val="lt-LT"/>
        </w:rPr>
      </w:pPr>
      <w:r w:rsidRPr="00175D77">
        <w:rPr>
          <w:lang w:val="lt-LT"/>
        </w:rPr>
        <w:t>• būti atviriems ir skaidriems su suinteresuotosiomis šalimis, dalijantis aktualia, tikslia ir laiku pateikiama informacija apie Projektą ir jo įgyvendinimą;</w:t>
      </w:r>
    </w:p>
    <w:p w14:paraId="74D7EF2F" w14:textId="77777777" w:rsidR="008860DE" w:rsidRPr="00175D77" w:rsidRDefault="008860DE" w:rsidP="0064292C">
      <w:pPr>
        <w:pStyle w:val="BodyText"/>
        <w:jc w:val="both"/>
        <w:rPr>
          <w:lang w:val="lt-LT"/>
        </w:rPr>
      </w:pPr>
      <w:r w:rsidRPr="00175D77">
        <w:rPr>
          <w:lang w:val="lt-LT"/>
        </w:rPr>
        <w:t>• veikti atsakingai ir užtikrinti atskaitomybę planuojant ir vykdant suinteresuotųjų šalių įtraukimo veiklas, įskaitant poveikių, susijusių su Projekto veiklomis, valdymą;</w:t>
      </w:r>
    </w:p>
    <w:p w14:paraId="1AFFD4EA" w14:textId="77777777" w:rsidR="008860DE" w:rsidRPr="00175D77" w:rsidRDefault="008860DE" w:rsidP="0064292C">
      <w:pPr>
        <w:pStyle w:val="BodyText"/>
        <w:jc w:val="both"/>
        <w:rPr>
          <w:lang w:val="lt-LT"/>
        </w:rPr>
      </w:pPr>
      <w:r w:rsidRPr="00175D77">
        <w:rPr>
          <w:lang w:val="lt-LT"/>
        </w:rPr>
        <w:t>• kurti ir palaikyti santykius su suinteresuotosiomis šalimis, grindžiamus pasitikėjimu, tarpusavio pagarba ir įsipareigojimu veikti sąžiningai;</w:t>
      </w:r>
    </w:p>
    <w:p w14:paraId="6397CBC7" w14:textId="77777777" w:rsidR="008860DE" w:rsidRPr="00175D77" w:rsidRDefault="008860DE" w:rsidP="0064292C">
      <w:pPr>
        <w:pStyle w:val="BodyText"/>
        <w:jc w:val="both"/>
        <w:rPr>
          <w:lang w:val="lt-LT"/>
        </w:rPr>
      </w:pPr>
      <w:r w:rsidRPr="00175D77">
        <w:rPr>
          <w:lang w:val="lt-LT"/>
        </w:rPr>
        <w:t>• gerbti suinteresuotųjų šalių interesus, nuomones, prioritetus ir siekius;</w:t>
      </w:r>
    </w:p>
    <w:p w14:paraId="51718907" w14:textId="77777777" w:rsidR="008860DE" w:rsidRPr="00175D77" w:rsidRDefault="008860DE" w:rsidP="0064292C">
      <w:pPr>
        <w:pStyle w:val="BodyText"/>
        <w:jc w:val="both"/>
        <w:rPr>
          <w:lang w:val="lt-LT"/>
        </w:rPr>
      </w:pPr>
      <w:r w:rsidRPr="00175D77">
        <w:rPr>
          <w:lang w:val="lt-LT"/>
        </w:rPr>
        <w:t>• dirbti bendradarbiaujant ir konstruktyviai su suinteresuotosiomis šalimis, siekiant rasti sprendimus, atliepiančius bendrus rūpesčius ir interesus;</w:t>
      </w:r>
    </w:p>
    <w:p w14:paraId="0BA2B56D" w14:textId="77777777" w:rsidR="008860DE" w:rsidRPr="00175D77" w:rsidRDefault="008860DE" w:rsidP="0064292C">
      <w:pPr>
        <w:pStyle w:val="BodyText"/>
        <w:jc w:val="both"/>
        <w:rPr>
          <w:lang w:val="lt-LT"/>
        </w:rPr>
      </w:pPr>
      <w:r w:rsidRPr="00175D77">
        <w:rPr>
          <w:lang w:val="lt-LT"/>
        </w:rPr>
        <w:t>• būti reaguojantiems, užtikrinant, kad suinteresuotųjų šalių pastabos, klausimai ir rūpesčiai būtų pripažįstami ir aiškiai išsprendžiami per tinkamus terminus;</w:t>
      </w:r>
    </w:p>
    <w:p w14:paraId="7C16CEF1" w14:textId="77777777" w:rsidR="008860DE" w:rsidRPr="00175D77" w:rsidRDefault="008860DE" w:rsidP="0064292C">
      <w:pPr>
        <w:pStyle w:val="BodyText"/>
        <w:jc w:val="both"/>
        <w:rPr>
          <w:lang w:val="lt-LT"/>
        </w:rPr>
      </w:pPr>
      <w:r w:rsidRPr="00175D77">
        <w:rPr>
          <w:lang w:val="lt-LT"/>
        </w:rPr>
        <w:t>• taikyti aktyvų įtraukimo požiūrį, numatant informacijos poreikius ir galimas problemas, bei sudarant sąlygas ankstyvam dialogui, kad rizikos būtų valdomos dar joms neatsiradus;</w:t>
      </w:r>
    </w:p>
    <w:p w14:paraId="120DE42C" w14:textId="77777777" w:rsidR="008860DE" w:rsidRPr="00175D77" w:rsidRDefault="008860DE" w:rsidP="0064292C">
      <w:pPr>
        <w:pStyle w:val="BodyText"/>
        <w:jc w:val="both"/>
        <w:rPr>
          <w:lang w:val="lt-LT"/>
        </w:rPr>
      </w:pPr>
      <w:r w:rsidRPr="00175D77">
        <w:rPr>
          <w:lang w:val="lt-LT"/>
        </w:rPr>
        <w:t>• įtraukti suinteresuotąsias šalis taip, kad būtų užtikrintas sąžiningas ir subalansuotas visų iškeltų klausimų ir rūpesčių nagrinėjimas;</w:t>
      </w:r>
    </w:p>
    <w:p w14:paraId="1AC9FCFA" w14:textId="39F71FC3" w:rsidR="008860DE" w:rsidRPr="00175D77" w:rsidRDefault="008860DE" w:rsidP="0064292C">
      <w:pPr>
        <w:pStyle w:val="BodyText"/>
        <w:jc w:val="both"/>
        <w:rPr>
          <w:lang w:val="lt-LT"/>
        </w:rPr>
      </w:pPr>
      <w:r w:rsidRPr="00175D77">
        <w:rPr>
          <w:lang w:val="lt-LT"/>
        </w:rPr>
        <w:t>• užtikrinti, kad įtraukimo procesai būtų įtraukiantys ir prieinami, įskaitant pažeidžiamas ir mažumų grupes, kad visos suinteresuotosios šalys galėtų visavertiškai dalyvauti, suprasti pateikiamą informaciją ir išsakyti savo nuomonę.</w:t>
      </w:r>
    </w:p>
    <w:p w14:paraId="1674662B" w14:textId="0748FBA3" w:rsidR="009D455E" w:rsidRPr="00175D77" w:rsidRDefault="008860DE" w:rsidP="00B857BB">
      <w:pPr>
        <w:pStyle w:val="Heading1"/>
        <w:jc w:val="both"/>
        <w:rPr>
          <w:lang w:val="lt-LT"/>
        </w:rPr>
      </w:pPr>
      <w:bookmarkStart w:id="7" w:name="_Toc236737363"/>
      <w:bookmarkStart w:id="8" w:name="_Ref229758736"/>
      <w:r w:rsidRPr="00175D77">
        <w:rPr>
          <w:lang w:val="lt-LT"/>
        </w:rPr>
        <w:t>Apie projektą</w:t>
      </w:r>
      <w:bookmarkEnd w:id="7"/>
      <w:r w:rsidRPr="00175D77">
        <w:rPr>
          <w:lang w:val="lt-LT"/>
        </w:rPr>
        <w:t xml:space="preserve"> </w:t>
      </w:r>
      <w:bookmarkEnd w:id="8"/>
    </w:p>
    <w:p w14:paraId="5C0CA39C" w14:textId="77777777" w:rsidR="008860DE" w:rsidRPr="00175D77" w:rsidRDefault="008860DE" w:rsidP="008860DE">
      <w:pPr>
        <w:pStyle w:val="BodyText"/>
        <w:jc w:val="both"/>
        <w:rPr>
          <w:lang w:val="lt-LT"/>
        </w:rPr>
      </w:pPr>
      <w:r w:rsidRPr="00175D77">
        <w:rPr>
          <w:lang w:val="lt-LT"/>
        </w:rPr>
        <w:t>Projektą vysto European Energy A/S (EE) – tarptautinė atsinaujinančios energijos bendrovė, veikianti visoje Europoje ir užsiimanti atsinaujinančios energijos objektų plėtra, statyba ir eksploatavimu. European Energy yra Projekto savininkas ir atsakingas už bendrą Skuodo klasterio hibridinio projekto plėtrą, leidimų gavimą, finansavimą, statybą ir eksploatavimą viso jo gyvavimo ciklo metu.</w:t>
      </w:r>
    </w:p>
    <w:p w14:paraId="0EB58570" w14:textId="77777777" w:rsidR="008860DE" w:rsidRPr="00175D77" w:rsidRDefault="008860DE" w:rsidP="008860DE">
      <w:pPr>
        <w:pStyle w:val="BodyText"/>
        <w:jc w:val="both"/>
        <w:rPr>
          <w:lang w:val="lt-LT"/>
        </w:rPr>
      </w:pPr>
      <w:r w:rsidRPr="00175D77">
        <w:rPr>
          <w:lang w:val="lt-LT"/>
        </w:rPr>
        <w:t>Projektas įgyvendinamas šiaurės vakarų Lietuvoje, Skuodo rajono savivaldybėje, Klaipėdos apskrityje. Projektas bus vystomas žemės sklypuose, esančiuose Plaušinių, Palegijos, Žemytės ir Juodeikių kaimuose, kurie priklauso Lenkimų seniūnijai.</w:t>
      </w:r>
    </w:p>
    <w:p w14:paraId="5970AC50" w14:textId="219102CB" w:rsidR="008860DE" w:rsidRPr="00175D77" w:rsidRDefault="008860DE" w:rsidP="008860DE">
      <w:pPr>
        <w:pStyle w:val="BodyText"/>
        <w:jc w:val="both"/>
        <w:rPr>
          <w:lang w:val="lt-LT"/>
        </w:rPr>
      </w:pPr>
      <w:r w:rsidRPr="00175D77">
        <w:rPr>
          <w:lang w:val="lt-LT"/>
        </w:rPr>
        <w:lastRenderedPageBreak/>
        <w:t>Projekto teritorija apima maždaug 230–250 hektarų (ha) plotą ir pasižymi lygia, intensyviai dirbama žemės ūkio paskirties teritorija, kurią kerta vietiniai keliai ir melioracijos tinklai. Reljefo aukštis Projekto teritorijoje svyruoja nuo maždaug 30 iki 45 metrų (m) virš jūros lygio.</w:t>
      </w:r>
    </w:p>
    <w:p w14:paraId="117CCDBF" w14:textId="632B00B1" w:rsidR="0090311C" w:rsidRPr="00175D77" w:rsidRDefault="00CA31DA" w:rsidP="0090311C">
      <w:pPr>
        <w:pStyle w:val="Caption"/>
        <w:rPr>
          <w:lang w:val="lt-LT"/>
        </w:rPr>
      </w:pPr>
      <w:bookmarkStart w:id="9" w:name="_Toc236157573"/>
      <w:r w:rsidRPr="00175D77">
        <w:rPr>
          <w:lang w:val="lt-LT"/>
        </w:rPr>
        <w:t>Paveikslas 2</w:t>
      </w:r>
      <w:r w:rsidRPr="00175D77">
        <w:rPr>
          <w:rFonts w:ascii="Cambria Math" w:hAnsi="Cambria Math" w:cs="Cambria Math"/>
          <w:lang w:val="lt-LT"/>
        </w:rPr>
        <w:t>‑</w:t>
      </w:r>
      <w:r w:rsidRPr="00175D77">
        <w:rPr>
          <w:lang w:val="lt-LT"/>
        </w:rPr>
        <w:t>1 Projekto infrastrukt</w:t>
      </w:r>
      <w:r w:rsidRPr="00175D77">
        <w:rPr>
          <w:rFonts w:ascii="Verdana" w:hAnsi="Verdana" w:cs="Verdana"/>
          <w:lang w:val="lt-LT"/>
        </w:rPr>
        <w:t>ū</w:t>
      </w:r>
      <w:r w:rsidRPr="00175D77">
        <w:rPr>
          <w:lang w:val="lt-LT"/>
        </w:rPr>
        <w:t>ros ir 5 km buferin</w:t>
      </w:r>
      <w:r w:rsidRPr="00175D77">
        <w:rPr>
          <w:rFonts w:ascii="Verdana" w:hAnsi="Verdana" w:cs="Verdana"/>
          <w:lang w:val="lt-LT"/>
        </w:rPr>
        <w:t>ė</w:t>
      </w:r>
      <w:r w:rsidRPr="00175D77">
        <w:rPr>
          <w:lang w:val="lt-LT"/>
        </w:rPr>
        <w:t>s zonos erdvin</w:t>
      </w:r>
      <w:r w:rsidRPr="00175D77">
        <w:rPr>
          <w:rFonts w:ascii="Verdana" w:hAnsi="Verdana" w:cs="Verdana"/>
          <w:lang w:val="lt-LT"/>
        </w:rPr>
        <w:t>ė</w:t>
      </w:r>
      <w:r w:rsidRPr="00175D77">
        <w:rPr>
          <w:lang w:val="lt-LT"/>
        </w:rPr>
        <w:t xml:space="preserve"> ap</w:t>
      </w:r>
      <w:r w:rsidRPr="00175D77">
        <w:rPr>
          <w:rFonts w:ascii="Verdana" w:hAnsi="Verdana" w:cs="Verdana"/>
          <w:lang w:val="lt-LT"/>
        </w:rPr>
        <w:t>ž</w:t>
      </w:r>
      <w:r w:rsidRPr="00175D77">
        <w:rPr>
          <w:lang w:val="lt-LT"/>
        </w:rPr>
        <w:t>valga</w:t>
      </w:r>
      <w:r w:rsidR="0090311C" w:rsidRPr="00175D77">
        <w:rPr>
          <w:lang w:val="lt-LT"/>
        </w:rPr>
        <w:t>i</w:t>
      </w:r>
      <w:bookmarkEnd w:id="9"/>
    </w:p>
    <w:p w14:paraId="69F1802F" w14:textId="07C7A7CB" w:rsidR="006F31B7" w:rsidRPr="00175D77" w:rsidRDefault="006F31B7" w:rsidP="600383E7">
      <w:pPr>
        <w:spacing w:before="100" w:beforeAutospacing="1" w:after="100" w:afterAutospacing="1" w:line="240" w:lineRule="auto"/>
        <w:rPr>
          <w:lang w:val="lt-LT"/>
        </w:rPr>
      </w:pPr>
      <w:r w:rsidRPr="00175D77">
        <w:rPr>
          <w:noProof/>
          <w:lang w:val="lt-LT"/>
        </w:rPr>
        <w:drawing>
          <wp:inline distT="0" distB="0" distL="0" distR="0" wp14:anchorId="6341C9EE" wp14:editId="5ED6B348">
            <wp:extent cx="6116955" cy="3879215"/>
            <wp:effectExtent l="0" t="0" r="0" b="6985"/>
            <wp:docPr id="8" name="Picture 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5"/>
                    <pic:cNvPicPr>
                      <a:picLocks noChangeAspect="1" noChangeArrowheads="1"/>
                    </pic:cNvPicPr>
                  </pic:nvPicPr>
                  <pic:blipFill>
                    <a:blip r:embed="rId21" cstate="print">
                      <a:extLst>
                        <a:ext uri="{28A0092B-C50C-407E-A947-70E740481C1C}">
                          <a14:useLocalDpi xmlns:a14="http://schemas.microsoft.com/office/drawing/2010/main" val="0"/>
                        </a:ext>
                      </a:extLst>
                    </a:blip>
                    <a:srcRect/>
                    <a:stretch>
                      <a:fillRect/>
                    </a:stretch>
                  </pic:blipFill>
                  <pic:spPr bwMode="auto">
                    <a:xfrm>
                      <a:off x="0" y="0"/>
                      <a:ext cx="6116955" cy="3879215"/>
                    </a:xfrm>
                    <a:prstGeom prst="rect">
                      <a:avLst/>
                    </a:prstGeom>
                    <a:noFill/>
                    <a:ln>
                      <a:noFill/>
                    </a:ln>
                  </pic:spPr>
                </pic:pic>
              </a:graphicData>
            </a:graphic>
          </wp:inline>
        </w:drawing>
      </w:r>
    </w:p>
    <w:p w14:paraId="76EE5FAE" w14:textId="2E8A1F3B" w:rsidR="00933632" w:rsidRPr="00175D77" w:rsidRDefault="00CA31DA" w:rsidP="00B857BB">
      <w:pPr>
        <w:pStyle w:val="Heading2"/>
        <w:jc w:val="both"/>
        <w:rPr>
          <w:lang w:val="lt-LT"/>
        </w:rPr>
      </w:pPr>
      <w:bookmarkStart w:id="10" w:name="_Toc236737364"/>
      <w:r w:rsidRPr="00175D77">
        <w:rPr>
          <w:lang w:val="lt-LT"/>
        </w:rPr>
        <w:t>Pagrindiniai komponentai</w:t>
      </w:r>
      <w:bookmarkEnd w:id="10"/>
      <w:r w:rsidRPr="00175D77">
        <w:rPr>
          <w:lang w:val="lt-LT"/>
        </w:rPr>
        <w:t xml:space="preserve"> </w:t>
      </w:r>
    </w:p>
    <w:p w14:paraId="35A53F58" w14:textId="77777777" w:rsidR="00CA31DA" w:rsidRPr="00175D77" w:rsidRDefault="00CA31DA" w:rsidP="00CA31DA">
      <w:pPr>
        <w:pStyle w:val="BodyText"/>
        <w:jc w:val="both"/>
        <w:rPr>
          <w:lang w:val="lt-LT"/>
        </w:rPr>
      </w:pPr>
      <w:r w:rsidRPr="00175D77">
        <w:rPr>
          <w:lang w:val="lt-LT"/>
        </w:rPr>
        <w:t>Skuodo klasterio hibridinis projektas yra didelio masto atsinaujinančios energijos plėtra, jungianti vėjo, saulės fotovoltines (PV) ir energijos kaupimo technologijas, kartu su susijusia elektros infrastruktūra ir privažiavimo keliais. Pagrindiniai Projekto komponentai:</w:t>
      </w:r>
    </w:p>
    <w:p w14:paraId="6F8C1AA1" w14:textId="77777777" w:rsidR="00CA31DA" w:rsidRPr="00175D77" w:rsidRDefault="00CA31DA" w:rsidP="00CA31DA">
      <w:pPr>
        <w:pStyle w:val="BodyText"/>
        <w:jc w:val="both"/>
        <w:rPr>
          <w:lang w:val="lt-LT"/>
        </w:rPr>
      </w:pPr>
      <w:r w:rsidRPr="00175D77">
        <w:rPr>
          <w:lang w:val="lt-LT"/>
        </w:rPr>
        <w:t>• Sausumos vėjo turbinos (WTG): Projektas apima iki 24 sausumos vėjo turbinų įrengimą visoje Projekto teritorijoje, kartu su pamatais, kranų aikštelėmis ir privažiavimo keliais.</w:t>
      </w:r>
    </w:p>
    <w:p w14:paraId="6CE67CF5" w14:textId="77777777" w:rsidR="00CA31DA" w:rsidRPr="00175D77" w:rsidRDefault="00CA31DA" w:rsidP="00CA31DA">
      <w:pPr>
        <w:pStyle w:val="BodyText"/>
        <w:jc w:val="both"/>
        <w:rPr>
          <w:lang w:val="lt-LT"/>
        </w:rPr>
      </w:pPr>
      <w:r w:rsidRPr="00175D77">
        <w:rPr>
          <w:lang w:val="lt-LT"/>
        </w:rPr>
        <w:t>• Fotovoltinės (PV) elektrinės: įrengiamos aptvertos PV modulių eilės, montuojamos ant vienos ašies sekimo sistemų, siekiant maksimaliai padidinti saulės energijos gamybą. Pagalbinė infrastruktūra apima inverterius, transformatorius ir vidinę kabelių sistemą.</w:t>
      </w:r>
    </w:p>
    <w:p w14:paraId="6154C78D" w14:textId="77777777" w:rsidR="00CA31DA" w:rsidRPr="00175D77" w:rsidRDefault="00CA31DA" w:rsidP="00CA31DA">
      <w:pPr>
        <w:pStyle w:val="BodyText"/>
        <w:jc w:val="both"/>
        <w:rPr>
          <w:lang w:val="lt-LT"/>
        </w:rPr>
      </w:pPr>
      <w:r w:rsidRPr="00175D77">
        <w:rPr>
          <w:lang w:val="lt-LT"/>
        </w:rPr>
        <w:lastRenderedPageBreak/>
        <w:t>• Baterijų energijos kaupimo sistema (BESS): centrinėje teritorijos dalyje įrengiamas konteinerizuotas baterijų kaupimo įrenginys, skirtas kaupti perteklinę atsinaujinančią elektros energiją ir tiekti ją, kai gamyba mažesnė arba elektros paklausa didesnė.</w:t>
      </w:r>
    </w:p>
    <w:p w14:paraId="0C785281" w14:textId="77777777" w:rsidR="00CA31DA" w:rsidRPr="00175D77" w:rsidRDefault="00CA31DA" w:rsidP="00CA31DA">
      <w:pPr>
        <w:pStyle w:val="BodyText"/>
        <w:jc w:val="both"/>
        <w:rPr>
          <w:lang w:val="lt-LT"/>
        </w:rPr>
      </w:pPr>
      <w:r w:rsidRPr="00175D77">
        <w:rPr>
          <w:lang w:val="lt-LT"/>
        </w:rPr>
        <w:t>• Elektros infrastruktūra: požeminė elektros tinklo sistema surinks energiją iš vėjo ir saulės elektrinių ir perduos ją į nacionalinį tinklą per Projekto pastotę ir maždaug 9 km ilgio aukštos įtampos požeminį eksporto kabelį, jungiantį su esama Darbėnų pastote.</w:t>
      </w:r>
    </w:p>
    <w:p w14:paraId="03DCED02" w14:textId="7F01D003" w:rsidR="00CA31DA" w:rsidRPr="00175D77" w:rsidRDefault="00CA31DA" w:rsidP="00CA31DA">
      <w:pPr>
        <w:pStyle w:val="BodyText"/>
        <w:jc w:val="both"/>
        <w:rPr>
          <w:lang w:val="lt-LT"/>
        </w:rPr>
      </w:pPr>
      <w:r w:rsidRPr="00175D77">
        <w:rPr>
          <w:lang w:val="lt-LT"/>
        </w:rPr>
        <w:t>• Privažiavimo keliai ir susijusi infrastruktūra: Projektas daugiausia naudos esamus kelius, o prireikus bus įrengti nauji arba atnaujinti vidiniai privažiavimo keliai. Statybos metu bus įrengtos laikinos statybvietės ir medžiagų tiekimo maršrutai, kurie po statybų bus sutvarkyti.</w:t>
      </w:r>
    </w:p>
    <w:p w14:paraId="04FAEED4" w14:textId="2B54529B" w:rsidR="00933632" w:rsidRPr="00175D77" w:rsidRDefault="00CA31DA" w:rsidP="00B857BB">
      <w:pPr>
        <w:pStyle w:val="Heading2"/>
        <w:jc w:val="both"/>
        <w:rPr>
          <w:lang w:val="lt-LT"/>
        </w:rPr>
      </w:pPr>
      <w:bookmarkStart w:id="11" w:name="_Toc236147422"/>
      <w:bookmarkStart w:id="12" w:name="_Toc236147423"/>
      <w:bookmarkStart w:id="13" w:name="_Toc236147424"/>
      <w:bookmarkStart w:id="14" w:name="_Toc236737365"/>
      <w:bookmarkEnd w:id="11"/>
      <w:bookmarkEnd w:id="12"/>
      <w:bookmarkEnd w:id="13"/>
      <w:r w:rsidRPr="00175D77">
        <w:rPr>
          <w:lang w:val="lt-LT"/>
        </w:rPr>
        <w:t>Įtakos zona ir potencialiai paveiktos bendruomenės</w:t>
      </w:r>
      <w:bookmarkEnd w:id="14"/>
    </w:p>
    <w:p w14:paraId="7CA26F24" w14:textId="77777777" w:rsidR="00CA31DA" w:rsidRPr="00175D77" w:rsidRDefault="00CA31DA" w:rsidP="00CA31DA">
      <w:pPr>
        <w:pStyle w:val="BodyText"/>
        <w:jc w:val="both"/>
        <w:rPr>
          <w:lang w:val="lt-LT"/>
        </w:rPr>
      </w:pPr>
      <w:r w:rsidRPr="00175D77">
        <w:rPr>
          <w:lang w:val="lt-LT"/>
        </w:rPr>
        <w:t>Suinteresuotųjų šalių įtraukimo plano (SEP) tikslais Projekto įtakos zona (AoI) skirstoma į tiesioginę įtakos zoną ir netiesioginę įtakos zoną, įskaitant teritorijas, kurias gali paveikti Projekto komponentų transportavimas ir pristatymas. Toks skirstymas padeda nustatyti, kurios žmonių grupės ir organizacijos gali būti tiesiogiai arba netiesiogiai paveiktos Projekto veiklų ir todėl turi gauti informaciją, būti įtrauktos ir turėti galimybę teikti grįžtamąjį ryšį.</w:t>
      </w:r>
    </w:p>
    <w:p w14:paraId="45B06359" w14:textId="77777777" w:rsidR="00CA31DA" w:rsidRPr="00175D77" w:rsidRDefault="00CA31DA" w:rsidP="00CA31DA">
      <w:pPr>
        <w:pStyle w:val="BodyText"/>
        <w:jc w:val="both"/>
        <w:rPr>
          <w:lang w:val="lt-LT"/>
        </w:rPr>
      </w:pPr>
      <w:r w:rsidRPr="00175D77">
        <w:rPr>
          <w:lang w:val="lt-LT"/>
        </w:rPr>
        <w:t>Toliau pateiktoje lentelėje aprašomos tiesioginės ir netiesioginės socialinės</w:t>
      </w:r>
      <w:r w:rsidRPr="00175D77">
        <w:rPr>
          <w:rFonts w:ascii="Cambria Math" w:hAnsi="Cambria Math" w:cs="Cambria Math"/>
          <w:lang w:val="lt-LT"/>
        </w:rPr>
        <w:t>‑</w:t>
      </w:r>
      <w:r w:rsidRPr="00175D77">
        <w:rPr>
          <w:lang w:val="lt-LT"/>
        </w:rPr>
        <w:t>ekonomin</w:t>
      </w:r>
      <w:r w:rsidRPr="00175D77">
        <w:rPr>
          <w:rFonts w:ascii="Verdana" w:hAnsi="Verdana" w:cs="Verdana"/>
          <w:lang w:val="lt-LT"/>
        </w:rPr>
        <w:t>ė</w:t>
      </w:r>
      <w:r w:rsidRPr="00175D77">
        <w:rPr>
          <w:lang w:val="lt-LT"/>
        </w:rPr>
        <w:t xml:space="preserve">s ir sveikatos </w:t>
      </w:r>
      <w:r w:rsidRPr="00175D77">
        <w:rPr>
          <w:rFonts w:ascii="Verdana" w:hAnsi="Verdana" w:cs="Verdana"/>
          <w:lang w:val="lt-LT"/>
        </w:rPr>
        <w:t>į</w:t>
      </w:r>
      <w:r w:rsidRPr="00175D77">
        <w:rPr>
          <w:lang w:val="lt-LT"/>
        </w:rPr>
        <w:t>takos zonos.</w:t>
      </w:r>
    </w:p>
    <w:p w14:paraId="26B878B9" w14:textId="77777777" w:rsidR="00CA31DA" w:rsidRPr="00175D77" w:rsidRDefault="00CA31DA" w:rsidP="00CA31DA">
      <w:pPr>
        <w:pStyle w:val="BodyText"/>
        <w:jc w:val="both"/>
        <w:rPr>
          <w:lang w:val="lt-LT"/>
        </w:rPr>
      </w:pPr>
      <w:r w:rsidRPr="00175D77">
        <w:rPr>
          <w:lang w:val="lt-LT"/>
        </w:rPr>
        <w:t>Tiesioginė įtakos zona apima bendruomenes ir kitus jautrius objektus, esančius Projekto pėdsako ribose ir iš karto greta susijusių objektų, kur Projekto veiklos statybos ir eksploatacijos metu gali tiesiogiai sąveikauti su žmonėmis.</w:t>
      </w:r>
    </w:p>
    <w:p w14:paraId="152912B9" w14:textId="4D007AC1" w:rsidR="00D90DE5" w:rsidRPr="00175D77" w:rsidRDefault="00CA31DA" w:rsidP="00CA31DA">
      <w:pPr>
        <w:pStyle w:val="BodyText"/>
        <w:jc w:val="both"/>
        <w:rPr>
          <w:lang w:val="lt-LT"/>
        </w:rPr>
      </w:pPr>
      <w:r w:rsidRPr="00175D77">
        <w:rPr>
          <w:lang w:val="lt-LT"/>
        </w:rPr>
        <w:t>Netiesioginė įtakos zona apima teritorijas, kurios nėra tiesiogiai paveiktos Projekto komponentų, tačiau gali patirti antrinius arba netiesioginius poveikius, daugiausia susijusius su transportu, logistika ir statybų tiekimo grandinėmis.</w:t>
      </w:r>
    </w:p>
    <w:p w14:paraId="69CA1A0F" w14:textId="019E78CC" w:rsidR="00D90DE5" w:rsidRPr="00175D77" w:rsidRDefault="00CA31DA" w:rsidP="00A92ADD">
      <w:pPr>
        <w:pStyle w:val="Caption"/>
        <w:rPr>
          <w:lang w:val="lt-LT"/>
        </w:rPr>
      </w:pPr>
      <w:r w:rsidRPr="00175D77">
        <w:rPr>
          <w:lang w:val="lt-LT"/>
        </w:rPr>
        <w:t>Lentelė 2</w:t>
      </w:r>
      <w:r w:rsidRPr="00175D77">
        <w:rPr>
          <w:rFonts w:ascii="Cambria Math" w:hAnsi="Cambria Math" w:cs="Cambria Math"/>
          <w:lang w:val="lt-LT"/>
        </w:rPr>
        <w:t>‑</w:t>
      </w:r>
      <w:r w:rsidRPr="00175D77">
        <w:rPr>
          <w:lang w:val="lt-LT"/>
        </w:rPr>
        <w:t>1 Tiesiogin</w:t>
      </w:r>
      <w:r w:rsidRPr="00175D77">
        <w:rPr>
          <w:rFonts w:ascii="Verdana" w:hAnsi="Verdana" w:cs="Verdana"/>
          <w:lang w:val="lt-LT"/>
        </w:rPr>
        <w:t>ė</w:t>
      </w:r>
      <w:r w:rsidRPr="00175D77">
        <w:rPr>
          <w:lang w:val="lt-LT"/>
        </w:rPr>
        <w:t xml:space="preserve"> ir netiesiogin</w:t>
      </w:r>
      <w:r w:rsidRPr="00175D77">
        <w:rPr>
          <w:rFonts w:ascii="Verdana" w:hAnsi="Verdana" w:cs="Verdana"/>
          <w:lang w:val="lt-LT"/>
        </w:rPr>
        <w:t>ė</w:t>
      </w:r>
      <w:r w:rsidRPr="00175D77">
        <w:rPr>
          <w:lang w:val="lt-LT"/>
        </w:rPr>
        <w:t xml:space="preserve"> socialin</w:t>
      </w:r>
      <w:r w:rsidRPr="00175D77">
        <w:rPr>
          <w:rFonts w:ascii="Verdana" w:hAnsi="Verdana" w:cs="Verdana"/>
          <w:lang w:val="lt-LT"/>
        </w:rPr>
        <w:t>ė</w:t>
      </w:r>
      <w:r w:rsidRPr="00175D77">
        <w:rPr>
          <w:rFonts w:ascii="Cambria Math" w:hAnsi="Cambria Math" w:cs="Cambria Math"/>
          <w:lang w:val="lt-LT"/>
        </w:rPr>
        <w:t>‑</w:t>
      </w:r>
      <w:r w:rsidRPr="00175D77">
        <w:rPr>
          <w:lang w:val="lt-LT"/>
        </w:rPr>
        <w:t>ekonomin</w:t>
      </w:r>
      <w:r w:rsidRPr="00175D77">
        <w:rPr>
          <w:rFonts w:ascii="Verdana" w:hAnsi="Verdana" w:cs="Verdana"/>
          <w:lang w:val="lt-LT"/>
        </w:rPr>
        <w:t>ė</w:t>
      </w:r>
      <w:r w:rsidRPr="00175D77">
        <w:rPr>
          <w:lang w:val="lt-LT"/>
        </w:rPr>
        <w:t xml:space="preserve"> ir sveikatos </w:t>
      </w:r>
      <w:r w:rsidRPr="00175D77">
        <w:rPr>
          <w:rFonts w:ascii="Verdana" w:hAnsi="Verdana" w:cs="Verdana"/>
          <w:lang w:val="lt-LT"/>
        </w:rPr>
        <w:t>į</w:t>
      </w:r>
      <w:r w:rsidRPr="00175D77">
        <w:rPr>
          <w:lang w:val="lt-LT"/>
        </w:rPr>
        <w:t>takos zona (AoI)</w:t>
      </w:r>
    </w:p>
    <w:tbl>
      <w:tblPr>
        <w:tblStyle w:val="ERMTable1"/>
        <w:tblW w:w="0" w:type="auto"/>
        <w:tblLook w:val="04A0" w:firstRow="1" w:lastRow="0" w:firstColumn="1" w:lastColumn="0" w:noHBand="0" w:noVBand="1"/>
      </w:tblPr>
      <w:tblGrid>
        <w:gridCol w:w="4487"/>
        <w:gridCol w:w="5146"/>
      </w:tblGrid>
      <w:tr w:rsidR="009C6186" w:rsidRPr="009639C0" w14:paraId="102CD41A" w14:textId="77777777" w:rsidTr="00366F65">
        <w:trPr>
          <w:cnfStyle w:val="100000000000" w:firstRow="1" w:lastRow="0" w:firstColumn="0" w:lastColumn="0" w:oddVBand="0" w:evenVBand="0" w:oddHBand="0"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tcPr>
          <w:p w14:paraId="48349E5B" w14:textId="3BCEFC11" w:rsidR="009C6186" w:rsidRPr="00175D77" w:rsidRDefault="00CA31DA" w:rsidP="00B857BB">
            <w:pPr>
              <w:pStyle w:val="BodyText"/>
              <w:jc w:val="both"/>
              <w:rPr>
                <w:szCs w:val="20"/>
                <w:lang w:val="lt-LT"/>
              </w:rPr>
            </w:pPr>
            <w:r w:rsidRPr="00175D77">
              <w:rPr>
                <w:szCs w:val="20"/>
                <w:lang w:val="lt-LT"/>
              </w:rPr>
              <w:t>Tiesioginė socialinė ekonominė ir sveikatos įtakos zona</w:t>
            </w:r>
          </w:p>
        </w:tc>
        <w:tc>
          <w:tcPr>
            <w:tcW w:w="0" w:type="auto"/>
          </w:tcPr>
          <w:p w14:paraId="4D494D71" w14:textId="3CBF1A16" w:rsidR="009C6186" w:rsidRPr="00175D77" w:rsidRDefault="00CA31DA" w:rsidP="00B857BB">
            <w:pPr>
              <w:pStyle w:val="BodyText"/>
              <w:jc w:val="both"/>
              <w:cnfStyle w:val="100000000000" w:firstRow="1" w:lastRow="0" w:firstColumn="0" w:lastColumn="0" w:oddVBand="0" w:evenVBand="0" w:oddHBand="0" w:evenHBand="0" w:firstRowFirstColumn="0" w:firstRowLastColumn="0" w:lastRowFirstColumn="0" w:lastRowLastColumn="0"/>
              <w:rPr>
                <w:szCs w:val="20"/>
                <w:lang w:val="lt-LT"/>
              </w:rPr>
            </w:pPr>
            <w:r w:rsidRPr="00175D77">
              <w:rPr>
                <w:szCs w:val="20"/>
                <w:lang w:val="lt-LT"/>
              </w:rPr>
              <w:t>Netiesioginė socialinė ekonominė ir sveikatos įtakos zona</w:t>
            </w:r>
          </w:p>
        </w:tc>
      </w:tr>
      <w:tr w:rsidR="00CA31DA" w:rsidRPr="009639C0" w14:paraId="4919D359"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5EB8F02B" w14:textId="77777777" w:rsidR="00CA31DA" w:rsidRPr="00175D77" w:rsidRDefault="00CA31DA" w:rsidP="00C5657A">
            <w:pPr>
              <w:spacing w:after="0" w:line="240" w:lineRule="auto"/>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Plaušinių, Palegijos, Žemytės ir Juodeikių kaimai, esantys Projekto teritorijoje arba greta jos</w:t>
            </w:r>
          </w:p>
        </w:tc>
        <w:tc>
          <w:tcPr>
            <w:tcW w:w="0" w:type="auto"/>
            <w:hideMark/>
          </w:tcPr>
          <w:p w14:paraId="77E28BCB" w14:textId="77777777" w:rsidR="00CA31DA" w:rsidRPr="00175D77" w:rsidRDefault="00CA31DA" w:rsidP="00C5657A">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Transporto koridoriai ir gyvenvietės palei maršrutą, kuriuo bus gabenami didelių gabaritų Projekto komponentai, ypač vėjo turbinų bokštų dalys, mentės ir kita stambi įranga</w:t>
            </w:r>
          </w:p>
        </w:tc>
      </w:tr>
      <w:tr w:rsidR="00CA31DA" w:rsidRPr="009639C0" w14:paraId="7E9EFA9F" w14:textId="77777777" w:rsidTr="00366F65">
        <w:tc>
          <w:tcPr>
            <w:cnfStyle w:val="001000000000" w:firstRow="0" w:lastRow="0" w:firstColumn="1" w:lastColumn="0" w:oddVBand="0" w:evenVBand="0" w:oddHBand="0" w:evenHBand="0" w:firstRowFirstColumn="0" w:firstRowLastColumn="0" w:lastRowFirstColumn="0" w:lastRowLastColumn="0"/>
            <w:tcW w:w="0" w:type="auto"/>
            <w:hideMark/>
          </w:tcPr>
          <w:p w14:paraId="7ECDC6AF" w14:textId="77777777" w:rsidR="00CA31DA" w:rsidRPr="00175D77" w:rsidRDefault="00CA31DA" w:rsidP="00C5657A">
            <w:pPr>
              <w:spacing w:after="0" w:line="240" w:lineRule="auto"/>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 xml:space="preserve">Žemės naudotojai ir žemės savininkai, kurių sklypai naudojami vėjo turbinoms, </w:t>
            </w:r>
            <w:r w:rsidRPr="00175D77">
              <w:rPr>
                <w:rFonts w:eastAsia="Times New Roman" w:cs="Times New Roman"/>
                <w:bCs/>
                <w:kern w:val="0"/>
                <w:szCs w:val="20"/>
                <w:lang w:val="lt-LT"/>
                <w14:ligatures w14:val="none"/>
              </w:rPr>
              <w:lastRenderedPageBreak/>
              <w:t>PV masyvams, baterijų energijos kaupimo sistemai, vidaus kabeliams, pastotei ir privažiavimo keliams</w:t>
            </w:r>
          </w:p>
        </w:tc>
        <w:tc>
          <w:tcPr>
            <w:tcW w:w="0" w:type="auto"/>
            <w:hideMark/>
          </w:tcPr>
          <w:p w14:paraId="374C211C" w14:textId="77777777" w:rsidR="00CA31DA" w:rsidRPr="00175D77" w:rsidRDefault="00CA31DA" w:rsidP="00C5657A">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lastRenderedPageBreak/>
              <w:t xml:space="preserve">Bendruomenės, esančios palei viešuosius kelius, kur gali būti patiriami laikini eismo trikdžiai, </w:t>
            </w:r>
            <w:r w:rsidRPr="00175D77">
              <w:rPr>
                <w:rFonts w:eastAsia="Times New Roman" w:cs="Times New Roman"/>
                <w:bCs/>
                <w:kern w:val="0"/>
                <w:szCs w:val="20"/>
                <w:lang w:val="lt-LT"/>
                <w14:ligatures w14:val="none"/>
              </w:rPr>
              <w:lastRenderedPageBreak/>
              <w:t>padidėję sunkiasvorių transporto priemonių srautai, triukšmas, dulkės ir kelių saugos rizikos komponentų pristatymo metu</w:t>
            </w:r>
          </w:p>
        </w:tc>
      </w:tr>
      <w:tr w:rsidR="00CA31DA" w:rsidRPr="009639C0" w14:paraId="26955979"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3401A298" w14:textId="77777777" w:rsidR="00CA31DA" w:rsidRPr="00175D77" w:rsidRDefault="00CA31DA" w:rsidP="00C5657A">
            <w:pPr>
              <w:spacing w:after="0" w:line="240" w:lineRule="auto"/>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Gyventojai, gyvenantys šalia Projekto komponentų ir galintys patirti laikinus trikdžius statybų metu (pvz., padidėjęs eismas, triukšmas, dulkės) bei nuolatinį veikiančių objektų poveikį</w:t>
            </w:r>
          </w:p>
        </w:tc>
        <w:tc>
          <w:tcPr>
            <w:tcW w:w="0" w:type="auto"/>
            <w:hideMark/>
          </w:tcPr>
          <w:p w14:paraId="3DC76C5F" w14:textId="77777777" w:rsidR="00CA31DA" w:rsidRPr="00175D77" w:rsidRDefault="00CA31DA" w:rsidP="00C5657A">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Vietos, kur gali būti reikalingi laikini kelio infrastruktūros pakeitimai, siekiant užtikrinti komponentų transportavimą</w:t>
            </w:r>
          </w:p>
        </w:tc>
      </w:tr>
      <w:tr w:rsidR="00CA31DA" w:rsidRPr="00175D77" w14:paraId="10EDEAA0" w14:textId="77777777" w:rsidTr="00366F65">
        <w:tc>
          <w:tcPr>
            <w:cnfStyle w:val="001000000000" w:firstRow="0" w:lastRow="0" w:firstColumn="1" w:lastColumn="0" w:oddVBand="0" w:evenVBand="0" w:oddHBand="0" w:evenHBand="0" w:firstRowFirstColumn="0" w:firstRowLastColumn="0" w:lastRowFirstColumn="0" w:lastRowLastColumn="0"/>
            <w:tcW w:w="0" w:type="auto"/>
            <w:hideMark/>
          </w:tcPr>
          <w:p w14:paraId="4A962C15" w14:textId="77777777" w:rsidR="00CA31DA" w:rsidRPr="00175D77" w:rsidRDefault="00CA31DA" w:rsidP="00C5657A">
            <w:pPr>
              <w:spacing w:after="0" w:line="240" w:lineRule="auto"/>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Vietos bendruomenių infrastruktūra ir paslaugos, esančios Projekto teritorijoje arba jos artimiausioje aplinkoje</w:t>
            </w:r>
          </w:p>
        </w:tc>
        <w:tc>
          <w:tcPr>
            <w:tcW w:w="0" w:type="auto"/>
            <w:hideMark/>
          </w:tcPr>
          <w:p w14:paraId="7E25F326" w14:textId="77777777" w:rsidR="00CA31DA" w:rsidRPr="00175D77" w:rsidRDefault="00CA31DA" w:rsidP="00C5657A">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w:t>
            </w:r>
          </w:p>
        </w:tc>
      </w:tr>
    </w:tbl>
    <w:p w14:paraId="3C76302A" w14:textId="77777777" w:rsidR="005401A7" w:rsidRPr="00175D77" w:rsidRDefault="005401A7" w:rsidP="00B857BB">
      <w:pPr>
        <w:pStyle w:val="BodyText"/>
        <w:jc w:val="both"/>
        <w:rPr>
          <w:bCs/>
          <w:szCs w:val="20"/>
          <w:lang w:val="lt-LT"/>
        </w:rPr>
      </w:pPr>
    </w:p>
    <w:p w14:paraId="1BFE8306" w14:textId="54544ECB" w:rsidR="00E130C4" w:rsidRPr="00175D77" w:rsidRDefault="003408C6" w:rsidP="00B857BB">
      <w:pPr>
        <w:pStyle w:val="Heading1"/>
        <w:jc w:val="both"/>
        <w:rPr>
          <w:lang w:val="lt-LT"/>
        </w:rPr>
      </w:pPr>
      <w:bookmarkStart w:id="15" w:name="_Toc236737366"/>
      <w:r w:rsidRPr="00175D77">
        <w:rPr>
          <w:lang w:val="lt-LT"/>
        </w:rPr>
        <w:t>Suinteresuotųjų šalių identifikavimas, žemėlapis, prioritetų nustatymas ir analizė</w:t>
      </w:r>
      <w:bookmarkEnd w:id="15"/>
    </w:p>
    <w:p w14:paraId="218DE4D6" w14:textId="74251AE6" w:rsidR="003408C6" w:rsidRPr="00175D77" w:rsidRDefault="003408C6" w:rsidP="003408C6">
      <w:pPr>
        <w:pStyle w:val="BodyText"/>
        <w:jc w:val="both"/>
        <w:rPr>
          <w:lang w:val="lt-LT"/>
        </w:rPr>
      </w:pPr>
      <w:r w:rsidRPr="00175D77">
        <w:rPr>
          <w:lang w:val="lt-LT"/>
        </w:rPr>
        <w:t>Suinteresuotųjų šalių įtraukimas yra esminė tiek poveikio aplinkai ir socialinio poveikio vertinimo (ESIA) proceso, tiek sėkmingo Projekto įgyvendinimo dalis. Veiksmingas įtraukimas užtikrina, kad potencialiai Projekto paveikti asmenys ir kitos suinteresuotosios šalys būtų informuoti apie galimas Projekto veiklų rizikas ir poveikius, ir turėtų galimybes visavertiškai dalyvauti Projekto planavime, įgyvendinime ir stebėsenoje.</w:t>
      </w:r>
    </w:p>
    <w:p w14:paraId="3212D961" w14:textId="259AC306" w:rsidR="003408C6" w:rsidRPr="00175D77" w:rsidRDefault="003408C6" w:rsidP="003A03E6">
      <w:pPr>
        <w:pStyle w:val="Heading2"/>
        <w:jc w:val="both"/>
        <w:rPr>
          <w:lang w:val="lt-LT"/>
        </w:rPr>
      </w:pPr>
      <w:bookmarkStart w:id="16" w:name="_Toc236737367"/>
      <w:r w:rsidRPr="00175D77">
        <w:rPr>
          <w:lang w:val="lt-LT"/>
        </w:rPr>
        <w:t>Suinteresuotųjų šalių identifikavimas</w:t>
      </w:r>
      <w:bookmarkEnd w:id="16"/>
      <w:r w:rsidRPr="00175D77">
        <w:rPr>
          <w:lang w:val="lt-LT"/>
        </w:rPr>
        <w:t xml:space="preserve"> </w:t>
      </w:r>
    </w:p>
    <w:p w14:paraId="18C86ED6" w14:textId="77777777" w:rsidR="003408C6" w:rsidRPr="00175D77" w:rsidRDefault="003408C6" w:rsidP="003408C6">
      <w:pPr>
        <w:pStyle w:val="BodyText"/>
        <w:jc w:val="both"/>
        <w:rPr>
          <w:lang w:val="lt-LT"/>
        </w:rPr>
      </w:pPr>
      <w:r w:rsidRPr="00175D77">
        <w:rPr>
          <w:lang w:val="lt-LT"/>
        </w:rPr>
        <w:t>Projektas yra identifikavęs suinteresuotąsias šalis, kurios gali būti paveiktos Projekto, domisi jo įgyvendinimu arba turi galimybę daryti įtaką Projekto plėtrai ir įgyvendinimui. Suinteresuotųjų šalių identifikavimas yra tęstinis procesas, kuris bus nuolat atnaujinamas Projektui judant į priekį.</w:t>
      </w:r>
    </w:p>
    <w:p w14:paraId="237DFEBD" w14:textId="77777777" w:rsidR="003408C6" w:rsidRPr="00175D77" w:rsidRDefault="003408C6" w:rsidP="003408C6">
      <w:pPr>
        <w:pStyle w:val="BodyText"/>
        <w:jc w:val="both"/>
        <w:rPr>
          <w:lang w:val="lt-LT"/>
        </w:rPr>
      </w:pPr>
      <w:r w:rsidRPr="00175D77">
        <w:rPr>
          <w:lang w:val="lt-LT"/>
        </w:rPr>
        <w:t>Įtraukimo metodai bus pritaikomi pagal suinteresuotųjų šalių charakteristikas ir poreikius. Pavyzdžiui, įtraukimas su vietos institucijomis gali apimti reguliarius koordinavimo susitikimus ir formalų informacijos teikimą, o tiesiogiai paveikti žemės savininkai, kaimynystėje gyvenantys gyventojai ir žemės naudotojai gali reikalauti labiau tikslinio įtraukimo per individualius susitikimus, tiesioginę komunikaciją ir Projekto specifinės informacijos teikimą, kad būtų užtikrintas informuotas dalyvavimas ir savalaikis rūpesčių sprendimas.</w:t>
      </w:r>
    </w:p>
    <w:p w14:paraId="75695FB6" w14:textId="77777777" w:rsidR="003408C6" w:rsidRPr="00175D77" w:rsidRDefault="003408C6" w:rsidP="003408C6">
      <w:pPr>
        <w:pStyle w:val="BodyText"/>
        <w:jc w:val="both"/>
        <w:rPr>
          <w:lang w:val="lt-LT"/>
        </w:rPr>
      </w:pPr>
      <w:r w:rsidRPr="00175D77">
        <w:rPr>
          <w:lang w:val="lt-LT"/>
        </w:rPr>
        <w:lastRenderedPageBreak/>
        <w:t>Suinteresuotųjų šalių identifikavimas yra nuolatinis procesas. Projektui pereinant per ESIA, statybos ir eksploatacijos etapus, gali būti identifikuojamos papildomos suinteresuotosios šalys, o esamų suinteresuotųjų šalių profiliai gali kisti.</w:t>
      </w:r>
    </w:p>
    <w:p w14:paraId="6689B4A3" w14:textId="77777777" w:rsidR="003408C6" w:rsidRPr="00175D77" w:rsidRDefault="003408C6" w:rsidP="003408C6">
      <w:pPr>
        <w:pStyle w:val="BodyText"/>
        <w:jc w:val="both"/>
        <w:rPr>
          <w:lang w:val="lt-LT"/>
        </w:rPr>
      </w:pPr>
    </w:p>
    <w:p w14:paraId="4BE3C43B" w14:textId="77777777" w:rsidR="003408C6" w:rsidRPr="00175D77" w:rsidRDefault="003408C6" w:rsidP="003408C6">
      <w:pPr>
        <w:pStyle w:val="BodyText"/>
        <w:jc w:val="both"/>
        <w:rPr>
          <w:lang w:val="lt-LT"/>
        </w:rPr>
      </w:pPr>
      <w:r w:rsidRPr="00175D77">
        <w:rPr>
          <w:lang w:val="lt-LT"/>
        </w:rPr>
        <w:t>Suinteresuotųjų šalių grupės ir joms taikomi įtraukimo metodai apibendrinti žemiau pateiktoje Lentelėje 4</w:t>
      </w:r>
      <w:r w:rsidRPr="00175D77">
        <w:rPr>
          <w:rFonts w:ascii="Cambria Math" w:hAnsi="Cambria Math" w:cs="Cambria Math"/>
          <w:lang w:val="lt-LT"/>
        </w:rPr>
        <w:t>‑</w:t>
      </w:r>
      <w:r w:rsidRPr="00175D77">
        <w:rPr>
          <w:lang w:val="lt-LT"/>
        </w:rPr>
        <w:t xml:space="preserve">1. </w:t>
      </w:r>
      <w:r w:rsidRPr="00175D77">
        <w:rPr>
          <w:rFonts w:ascii="Verdana" w:hAnsi="Verdana" w:cs="Verdana"/>
          <w:lang w:val="lt-LT"/>
        </w:rPr>
        <w:t>Į</w:t>
      </w:r>
      <w:r w:rsidRPr="00175D77">
        <w:rPr>
          <w:lang w:val="lt-LT"/>
        </w:rPr>
        <w:t>traukimo metodai bus pritaikomi kiekvienai grupei, siekiant u</w:t>
      </w:r>
      <w:r w:rsidRPr="00175D77">
        <w:rPr>
          <w:rFonts w:ascii="Verdana" w:hAnsi="Verdana" w:cs="Verdana"/>
          <w:lang w:val="lt-LT"/>
        </w:rPr>
        <w:t>ž</w:t>
      </w:r>
      <w:r w:rsidRPr="00175D77">
        <w:rPr>
          <w:lang w:val="lt-LT"/>
        </w:rPr>
        <w:t>tikrinti veiksming</w:t>
      </w:r>
      <w:r w:rsidRPr="00175D77">
        <w:rPr>
          <w:rFonts w:ascii="Verdana" w:hAnsi="Verdana" w:cs="Verdana"/>
          <w:lang w:val="lt-LT"/>
        </w:rPr>
        <w:t>ą</w:t>
      </w:r>
      <w:r w:rsidRPr="00175D77">
        <w:rPr>
          <w:lang w:val="lt-LT"/>
        </w:rPr>
        <w:t xml:space="preserve"> informacijos atskleidim</w:t>
      </w:r>
      <w:r w:rsidRPr="00175D77">
        <w:rPr>
          <w:rFonts w:ascii="Verdana" w:hAnsi="Verdana" w:cs="Verdana"/>
          <w:lang w:val="lt-LT"/>
        </w:rPr>
        <w:t>ą</w:t>
      </w:r>
      <w:r w:rsidRPr="00175D77">
        <w:rPr>
          <w:lang w:val="lt-LT"/>
        </w:rPr>
        <w:t xml:space="preserve"> ir sudaryti s</w:t>
      </w:r>
      <w:r w:rsidRPr="00175D77">
        <w:rPr>
          <w:rFonts w:ascii="Verdana" w:hAnsi="Verdana" w:cs="Verdana"/>
          <w:lang w:val="lt-LT"/>
        </w:rPr>
        <w:t>ą</w:t>
      </w:r>
      <w:r w:rsidRPr="00175D77">
        <w:rPr>
          <w:lang w:val="lt-LT"/>
        </w:rPr>
        <w:t>lygas dalyvauti sprendimų priėmimo procese.</w:t>
      </w:r>
    </w:p>
    <w:p w14:paraId="3D38936C" w14:textId="22BC2C22" w:rsidR="003408C6" w:rsidRPr="00175D77" w:rsidRDefault="003408C6" w:rsidP="003408C6">
      <w:pPr>
        <w:pStyle w:val="BodyText"/>
        <w:jc w:val="both"/>
        <w:rPr>
          <w:lang w:val="lt-LT"/>
        </w:rPr>
      </w:pPr>
      <w:r w:rsidRPr="00175D77">
        <w:rPr>
          <w:lang w:val="lt-LT"/>
        </w:rPr>
        <w:t>Suinteresuotųjų šalių identifikavimas, analizė ir įtraukimas turėtų būti laikomi nuolatiniu ir iteratyviu procesu, kuris turi būti peržiūrimas ir atnaujinamas Projektui judant per leidimų gavimo ir ESIA etapus. Gali būti identifikuojamos naujos suinteresuotosios šalys arba esamų suinteresuotųjų šalių interesai, įtaka ir požiūris į Projektą gali keistis laikui bėgant. Atitinkamai SEP bus atnaujinamas pagal poreikį, o atnaujinimai bus sistemingai dokumentuojami Suinteresuotųjų šalių įtraukimo registre ir matricoje.</w:t>
      </w:r>
    </w:p>
    <w:p w14:paraId="2B7CBEF7" w14:textId="31292671" w:rsidR="00F06462" w:rsidRPr="00175D77" w:rsidRDefault="003408C6" w:rsidP="003F01A6">
      <w:pPr>
        <w:pStyle w:val="Caption"/>
        <w:rPr>
          <w:lang w:val="lt-LT"/>
        </w:rPr>
      </w:pPr>
      <w:bookmarkStart w:id="17" w:name="_Ref229759790"/>
      <w:bookmarkStart w:id="18" w:name="_Toc236157569"/>
      <w:r w:rsidRPr="00175D77">
        <w:rPr>
          <w:lang w:val="lt-LT"/>
        </w:rPr>
        <w:t>Lentelė 3</w:t>
      </w:r>
      <w:r w:rsidRPr="00175D77">
        <w:rPr>
          <w:lang w:val="lt-LT"/>
        </w:rPr>
        <w:noBreakHyphen/>
        <w:t>1 Suinteresuotųjų šalių grupių analizė</w:t>
      </w:r>
      <w:bookmarkEnd w:id="17"/>
      <w:bookmarkEnd w:id="18"/>
    </w:p>
    <w:tbl>
      <w:tblPr>
        <w:tblW w:w="0" w:type="auto"/>
        <w:tblCellSpacing w:w="15" w:type="dxa"/>
        <w:tblCellMar>
          <w:top w:w="15" w:type="dxa"/>
          <w:left w:w="15" w:type="dxa"/>
          <w:bottom w:w="15" w:type="dxa"/>
          <w:right w:w="15" w:type="dxa"/>
        </w:tblCellMar>
        <w:tblLook w:val="04A0" w:firstRow="1" w:lastRow="0" w:firstColumn="1" w:lastColumn="0" w:noHBand="0" w:noVBand="1"/>
      </w:tblPr>
      <w:tblGrid>
        <w:gridCol w:w="9633"/>
      </w:tblGrid>
      <w:tr w:rsidR="003408C6" w:rsidRPr="00175D77" w14:paraId="3F5A60B7" w14:textId="77777777" w:rsidTr="10104DF9">
        <w:trPr>
          <w:tblCellSpacing w:w="15" w:type="dxa"/>
        </w:trPr>
        <w:tc>
          <w:tcPr>
            <w:tcW w:w="0" w:type="auto"/>
            <w:vAlign w:val="center"/>
            <w:hideMark/>
          </w:tcPr>
          <w:tbl>
            <w:tblPr>
              <w:tblStyle w:val="ERMTable1"/>
              <w:tblW w:w="0" w:type="auto"/>
              <w:tblLook w:val="04A0" w:firstRow="1" w:lastRow="0" w:firstColumn="1" w:lastColumn="0" w:noHBand="0" w:noVBand="1"/>
            </w:tblPr>
            <w:tblGrid>
              <w:gridCol w:w="2564"/>
              <w:gridCol w:w="6979"/>
            </w:tblGrid>
            <w:tr w:rsidR="003408C6" w:rsidRPr="00175D77" w14:paraId="5DD0AE8F" w14:textId="77777777" w:rsidTr="10104DF9">
              <w:trPr>
                <w:cnfStyle w:val="100000000000" w:firstRow="1" w:lastRow="0" w:firstColumn="0" w:lastColumn="0" w:oddVBand="0" w:evenVBand="0" w:oddHBand="0"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70466701" w14:textId="77777777" w:rsidR="003408C6" w:rsidRPr="00175D77" w:rsidRDefault="003408C6" w:rsidP="003408C6">
                  <w:pPr>
                    <w:spacing w:after="0" w:line="240" w:lineRule="auto"/>
                    <w:jc w:val="center"/>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Suinteresuotųjų šalių kategorijos ir grupės</w:t>
                  </w:r>
                </w:p>
              </w:tc>
              <w:tc>
                <w:tcPr>
                  <w:tcW w:w="0" w:type="auto"/>
                  <w:hideMark/>
                </w:tcPr>
                <w:p w14:paraId="57EA97DC" w14:textId="77777777" w:rsidR="003408C6" w:rsidRPr="00175D77" w:rsidRDefault="003408C6" w:rsidP="003408C6">
                  <w:pPr>
                    <w:spacing w:after="0" w:line="240" w:lineRule="auto"/>
                    <w:jc w:val="center"/>
                    <w:cnfStyle w:val="100000000000" w:firstRow="1" w:lastRow="0" w:firstColumn="0" w:lastColumn="0" w:oddVBand="0" w:evenVBand="0" w:oddHBand="0"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Reikšmė Projektui</w:t>
                  </w:r>
                </w:p>
              </w:tc>
            </w:tr>
            <w:tr w:rsidR="003408C6" w:rsidRPr="009639C0" w14:paraId="0A197847" w14:textId="77777777" w:rsidTr="10104DF9">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29C58369"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Nacionalinės ir regioninės institucijos</w:t>
                  </w:r>
                </w:p>
              </w:tc>
              <w:tc>
                <w:tcPr>
                  <w:tcW w:w="0" w:type="auto"/>
                  <w:hideMark/>
                </w:tcPr>
                <w:p w14:paraId="194F165C" w14:textId="77777777" w:rsidR="003408C6" w:rsidRPr="00175D77" w:rsidRDefault="003408C6" w:rsidP="10104DF9">
                  <w:pPr>
                    <w:spacing w:after="0" w:line="240" w:lineRule="auto"/>
                    <w:jc w:val="both"/>
                    <w:cnfStyle w:val="000000100000" w:firstRow="0" w:lastRow="0" w:firstColumn="0" w:lastColumn="0" w:oddVBand="0" w:evenVBand="0" w:oddHBand="1"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Atsakingos už aplinkosauginių leidimų išdavimą, atitikties užtikrinimą, politikos suderinimą ir reguliacinę priežiūrą nacionaliniu lygmeniu. Jų patvirtinimas ir gairės yra kritiškai svarbūs Projekto įgyvendinimui ir atitikčiai teisės aktams bei tarptautiniams reikalavimams.</w:t>
                  </w:r>
                </w:p>
              </w:tc>
            </w:tr>
            <w:tr w:rsidR="003408C6" w:rsidRPr="009639C0" w14:paraId="10D35B00" w14:textId="77777777" w:rsidTr="10104DF9">
              <w:tc>
                <w:tcPr>
                  <w:cnfStyle w:val="001000000000" w:firstRow="0" w:lastRow="0" w:firstColumn="1" w:lastColumn="0" w:oddVBand="0" w:evenVBand="0" w:oddHBand="0" w:evenHBand="0" w:firstRowFirstColumn="0" w:firstRowLastColumn="0" w:lastRowFirstColumn="0" w:lastRowLastColumn="0"/>
                  <w:tcW w:w="0" w:type="auto"/>
                  <w:hideMark/>
                </w:tcPr>
                <w:p w14:paraId="0E27FFC2"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Vietos institucijos</w:t>
                  </w:r>
                </w:p>
              </w:tc>
              <w:tc>
                <w:tcPr>
                  <w:tcW w:w="0" w:type="auto"/>
                  <w:hideMark/>
                </w:tcPr>
                <w:p w14:paraId="2F8B5F4A" w14:textId="77777777" w:rsidR="003408C6" w:rsidRPr="00175D77" w:rsidRDefault="003408C6" w:rsidP="10104DF9">
                  <w:pPr>
                    <w:spacing w:after="0" w:line="240" w:lineRule="auto"/>
                    <w:jc w:val="both"/>
                    <w:cnfStyle w:val="000000000000" w:firstRow="0" w:lastRow="0" w:firstColumn="0" w:lastColumn="0" w:oddVBand="0" w:evenVBand="0" w:oddHBand="0"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Atstovauja vietos bendruomenes ir atlieka svarbų vaidmenį vietos valdyme, suinteresuotųjų šalių koordinavime ir Projekto socialinio priėmimo užtikrinime. Gali daryti įtaką visuomenės nuomonei ir palengvinti įtraukimą vietos lygmeniu.</w:t>
                  </w:r>
                </w:p>
              </w:tc>
            </w:tr>
            <w:tr w:rsidR="003408C6" w:rsidRPr="009639C0" w14:paraId="29D2A34D" w14:textId="77777777" w:rsidTr="10104DF9">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1756BC8F"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Vietos bendruomenės</w:t>
                  </w:r>
                </w:p>
              </w:tc>
              <w:tc>
                <w:tcPr>
                  <w:tcW w:w="0" w:type="auto"/>
                  <w:hideMark/>
                </w:tcPr>
                <w:p w14:paraId="758C7E35" w14:textId="77777777" w:rsidR="003408C6" w:rsidRPr="00175D77" w:rsidRDefault="003408C6" w:rsidP="10104DF9">
                  <w:pPr>
                    <w:spacing w:after="0" w:line="240" w:lineRule="auto"/>
                    <w:jc w:val="both"/>
                    <w:cnfStyle w:val="000000100000" w:firstRow="0" w:lastRow="0" w:firstColumn="0" w:lastColumn="0" w:oddVBand="0" w:evenVBand="0" w:oddHBand="1"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Pagrindiniai socialiniai Projekto poveikio gavėjai, ypač statybos ir eksploatacijos metu. Jų požiūris ir Projekto priėmimas yra būtini socialinei veiklos licencijai palaikyti.</w:t>
                  </w:r>
                </w:p>
              </w:tc>
            </w:tr>
            <w:tr w:rsidR="003408C6" w:rsidRPr="00175D77" w14:paraId="5D69C61F" w14:textId="77777777" w:rsidTr="10104DF9">
              <w:tc>
                <w:tcPr>
                  <w:cnfStyle w:val="001000000000" w:firstRow="0" w:lastRow="0" w:firstColumn="1" w:lastColumn="0" w:oddVBand="0" w:evenVBand="0" w:oddHBand="0" w:evenHBand="0" w:firstRowFirstColumn="0" w:firstRowLastColumn="0" w:lastRowFirstColumn="0" w:lastRowLastColumn="0"/>
                  <w:tcW w:w="0" w:type="auto"/>
                  <w:hideMark/>
                </w:tcPr>
                <w:p w14:paraId="10CF981E"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Žemės savininkai ir naudotojai</w:t>
                  </w:r>
                </w:p>
              </w:tc>
              <w:tc>
                <w:tcPr>
                  <w:tcW w:w="0" w:type="auto"/>
                  <w:hideMark/>
                </w:tcPr>
                <w:p w14:paraId="070B73E5" w14:textId="77777777" w:rsidR="003408C6" w:rsidRPr="00175D77" w:rsidRDefault="003408C6" w:rsidP="10104DF9">
                  <w:pPr>
                    <w:spacing w:after="0" w:line="240" w:lineRule="auto"/>
                    <w:jc w:val="both"/>
                    <w:cnfStyle w:val="000000000000" w:firstRow="0" w:lastRow="0" w:firstColumn="0" w:lastColumn="0" w:oddVBand="0" w:evenVBand="0" w:oddHBand="0"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Gali būti tiesiogiai paveikti dėl žemės paėmimo, naudojimo apribojimų ar laikinų trikdžių statybos ir eksploatacijos metu. Gretimų sklypų savininkai ir netoliese gyvenantys gyventojai taip pat gali patirti realų ar suvokiamą poveikį dėl Projekto infrastruktūros artumo. Tai pagrindiniai suinteresuotieji dėl žemės prieigos ir Projekto įgyvendinimo.</w:t>
                  </w:r>
                </w:p>
              </w:tc>
            </w:tr>
            <w:tr w:rsidR="003408C6" w:rsidRPr="009639C0" w14:paraId="3E3D9EF0" w14:textId="77777777" w:rsidTr="10104DF9">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3DE27A5D"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lastRenderedPageBreak/>
                    <w:t>Infrastruktūros ir techniniai subjektai</w:t>
                  </w:r>
                </w:p>
              </w:tc>
              <w:tc>
                <w:tcPr>
                  <w:tcW w:w="0" w:type="auto"/>
                  <w:hideMark/>
                </w:tcPr>
                <w:p w14:paraId="347D193A" w14:textId="77777777" w:rsidR="003408C6" w:rsidRPr="00175D77" w:rsidRDefault="003408C6" w:rsidP="10104DF9">
                  <w:pPr>
                    <w:spacing w:after="0" w:line="240" w:lineRule="auto"/>
                    <w:jc w:val="both"/>
                    <w:cnfStyle w:val="000000100000" w:firstRow="0" w:lastRow="0" w:firstColumn="0" w:lastColumn="0" w:oddVBand="0" w:evenVBand="0" w:oddHBand="1"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Atsakingi už prisijungimą prie elektros tinklo, infrastruktūros apsaugą ir transporto logistiką. Jų koordinavimas būtinas techniniam įgyvendinamumui ir saugiam Projekto veiklų vykdymui.</w:t>
                  </w:r>
                </w:p>
              </w:tc>
            </w:tr>
            <w:tr w:rsidR="003408C6" w:rsidRPr="009639C0" w14:paraId="407A5084" w14:textId="77777777" w:rsidTr="10104DF9">
              <w:tc>
                <w:tcPr>
                  <w:cnfStyle w:val="001000000000" w:firstRow="0" w:lastRow="0" w:firstColumn="1" w:lastColumn="0" w:oddVBand="0" w:evenVBand="0" w:oddHBand="0" w:evenHBand="0" w:firstRowFirstColumn="0" w:firstRowLastColumn="0" w:lastRowFirstColumn="0" w:lastRowLastColumn="0"/>
                  <w:tcW w:w="0" w:type="auto"/>
                  <w:hideMark/>
                </w:tcPr>
                <w:p w14:paraId="5D0720FF"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Ekonominiai veikėjai ir teritorijos naudotojai</w:t>
                  </w:r>
                </w:p>
              </w:tc>
              <w:tc>
                <w:tcPr>
                  <w:tcW w:w="0" w:type="auto"/>
                  <w:hideMark/>
                </w:tcPr>
                <w:p w14:paraId="7589BF3C" w14:textId="77777777" w:rsidR="003408C6" w:rsidRPr="00175D77" w:rsidRDefault="003408C6" w:rsidP="10104DF9">
                  <w:pPr>
                    <w:spacing w:after="0" w:line="240" w:lineRule="auto"/>
                    <w:jc w:val="both"/>
                    <w:cnfStyle w:val="000000000000" w:firstRow="0" w:lastRow="0" w:firstColumn="0" w:lastColumn="0" w:oddVBand="0" w:evenVBand="0" w:oddHBand="0"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Gali patirti netiesioginį poveikį (pvz., trikdžius, požiūrio pokyčius) arba gauti ekonominės naudos iš Projekto sukuriamų galimybių.</w:t>
                  </w:r>
                </w:p>
              </w:tc>
            </w:tr>
            <w:tr w:rsidR="003408C6" w:rsidRPr="009639C0" w14:paraId="400A9DE2" w14:textId="77777777" w:rsidTr="10104DF9">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2F6FAB33"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Pažeidžiamos ir jautrios grupės</w:t>
                  </w:r>
                </w:p>
              </w:tc>
              <w:tc>
                <w:tcPr>
                  <w:tcW w:w="0" w:type="auto"/>
                  <w:hideMark/>
                </w:tcPr>
                <w:p w14:paraId="6A0795CC" w14:textId="77777777" w:rsidR="003408C6" w:rsidRPr="00175D77" w:rsidRDefault="003408C6" w:rsidP="10104DF9">
                  <w:pPr>
                    <w:spacing w:after="0" w:line="240" w:lineRule="auto"/>
                    <w:jc w:val="both"/>
                    <w:cnfStyle w:val="000000100000" w:firstRow="0" w:lastRow="0" w:firstColumn="0" w:lastColumn="0" w:oddVBand="0" w:evenVBand="0" w:oddHBand="1"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Gali būti jautresnės Projekto poveikiui arba susidurti su kliūtimis gaunant informaciją ir dalyvaujant įtraukimo procesuose.</w:t>
                  </w:r>
                </w:p>
              </w:tc>
            </w:tr>
            <w:tr w:rsidR="003408C6" w:rsidRPr="00175D77" w14:paraId="4E27A23F" w14:textId="77777777" w:rsidTr="10104DF9">
              <w:tc>
                <w:tcPr>
                  <w:cnfStyle w:val="001000000000" w:firstRow="0" w:lastRow="0" w:firstColumn="1" w:lastColumn="0" w:oddVBand="0" w:evenVBand="0" w:oddHBand="0" w:evenHBand="0" w:firstRowFirstColumn="0" w:firstRowLastColumn="0" w:lastRowFirstColumn="0" w:lastRowLastColumn="0"/>
                  <w:tcW w:w="0" w:type="auto"/>
                  <w:hideMark/>
                </w:tcPr>
                <w:p w14:paraId="7257BAB8" w14:textId="77777777" w:rsidR="003408C6" w:rsidRPr="00175D77" w:rsidRDefault="003408C6" w:rsidP="003408C6">
                  <w:pPr>
                    <w:spacing w:after="0" w:line="240" w:lineRule="auto"/>
                    <w:jc w:val="center"/>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Finansiniai suinteresuotieji subjektai</w:t>
                  </w:r>
                </w:p>
              </w:tc>
              <w:tc>
                <w:tcPr>
                  <w:tcW w:w="0" w:type="auto"/>
                  <w:hideMark/>
                </w:tcPr>
                <w:p w14:paraId="2AA319F5" w14:textId="77777777" w:rsidR="003408C6" w:rsidRPr="00175D77" w:rsidRDefault="003408C6" w:rsidP="10104DF9">
                  <w:pPr>
                    <w:spacing w:after="0" w:line="240" w:lineRule="auto"/>
                    <w:jc w:val="both"/>
                    <w:cnfStyle w:val="000000000000" w:firstRow="0" w:lastRow="0" w:firstColumn="0" w:lastColumn="0" w:oddVBand="0" w:evenVBand="0" w:oddHBand="0" w:evenHBand="0" w:firstRowFirstColumn="0" w:firstRowLastColumn="0" w:lastRowFirstColumn="0" w:lastRowLastColumn="0"/>
                    <w:rPr>
                      <w:rFonts w:eastAsia="Times New Roman" w:cs="Times New Roman"/>
                      <w:kern w:val="0"/>
                      <w:lang w:val="lt-LT"/>
                      <w14:ligatures w14:val="none"/>
                    </w:rPr>
                  </w:pPr>
                  <w:r w:rsidRPr="10104DF9">
                    <w:rPr>
                      <w:rFonts w:eastAsia="Times New Roman" w:cs="Times New Roman"/>
                      <w:kern w:val="0"/>
                      <w:lang w:val="lt-LT"/>
                      <w14:ligatures w14:val="none"/>
                    </w:rPr>
                    <w:t>Teikia finansavimą ir nustato aplinkosauginius bei socialinius reikalavimus. Jų dalyvavimas lemia atitiktį tarptautiniams standartams ir gerajai praktikai.</w:t>
                  </w:r>
                </w:p>
              </w:tc>
            </w:tr>
          </w:tbl>
          <w:p w14:paraId="61882759" w14:textId="77777777" w:rsidR="003408C6" w:rsidRPr="00175D77" w:rsidRDefault="003408C6" w:rsidP="003408C6">
            <w:pPr>
              <w:spacing w:after="0" w:line="240" w:lineRule="auto"/>
              <w:rPr>
                <w:rFonts w:ascii="Times New Roman" w:eastAsia="Times New Roman" w:hAnsi="Times New Roman" w:cs="Times New Roman"/>
                <w:kern w:val="0"/>
                <w:sz w:val="24"/>
                <w:lang w:val="lt-LT"/>
                <w14:ligatures w14:val="none"/>
              </w:rPr>
            </w:pPr>
          </w:p>
        </w:tc>
      </w:tr>
    </w:tbl>
    <w:p w14:paraId="61B00D44" w14:textId="4240BA29" w:rsidR="007915D8" w:rsidRPr="00175D77" w:rsidRDefault="003408C6" w:rsidP="007915D8">
      <w:pPr>
        <w:pStyle w:val="Heading2"/>
        <w:tabs>
          <w:tab w:val="clear" w:pos="431"/>
        </w:tabs>
        <w:jc w:val="both"/>
        <w:rPr>
          <w:lang w:val="lt-LT"/>
        </w:rPr>
      </w:pPr>
      <w:bookmarkStart w:id="19" w:name="_Toc236737368"/>
      <w:r w:rsidRPr="00175D77">
        <w:rPr>
          <w:lang w:val="lt-LT"/>
        </w:rPr>
        <w:t>Pažeidžiamos grupės</w:t>
      </w:r>
      <w:bookmarkEnd w:id="19"/>
    </w:p>
    <w:p w14:paraId="0AA77E59" w14:textId="77777777" w:rsidR="003408C6" w:rsidRPr="00175D77" w:rsidRDefault="003408C6" w:rsidP="003408C6">
      <w:pPr>
        <w:pStyle w:val="BodyText"/>
        <w:jc w:val="both"/>
        <w:rPr>
          <w:lang w:val="lt-LT"/>
        </w:rPr>
      </w:pPr>
      <w:r w:rsidRPr="00175D77">
        <w:rPr>
          <w:lang w:val="lt-LT"/>
        </w:rPr>
        <w:t>Projekto teritorijos kontekste ypatingas dėmesys skiriamas pažeidžiamumo veiksniams, tokiems kaip senėjanti gyventojų struktūra, nuolatinės depopuliacijos tendencijos ir vyraujantis kaimiškas Skuodo rajono savivaldybės pobūdis. Šios sąlygos gali riboti galimybes gauti informaciją, paslaugas ir dalyvauti įtraukimo veiklose. Atsižvelgiant į tai, potencialiai pažeidžiamos grupės apima vyresnio amžiaus žmones, atokiose ar retai apgyvendintose vietovėse gyvenančius gyventojus, žmones su negalia ar ribotu mobilumu, asmenis, turinčius ribotą prieigą prie sveikatos priežiūros ir socialinių paslaugų, mažas pajamas gaunančius ar socialinę paramą gaunančius namų ūkius, bedarbius ir vyresnio amžiaus darbo ieškančius asmenis, taip pat vaikus ir jaunimą. Šios grupės gali būti jautresnės Projekto poveikiui, ypač susijusiam su bendruomenės sveikata ir sauga, prieiga ir mobilumu, statybų trikdžiais, informacijos atskleidimu ir dalyvavimu konsultacijų procesuose.</w:t>
      </w:r>
    </w:p>
    <w:p w14:paraId="4832A138" w14:textId="57FDC6AF" w:rsidR="003408C6" w:rsidRPr="00175D77" w:rsidRDefault="003408C6" w:rsidP="003408C6">
      <w:pPr>
        <w:pStyle w:val="BodyText"/>
        <w:jc w:val="both"/>
        <w:rPr>
          <w:lang w:val="lt-LT"/>
        </w:rPr>
      </w:pPr>
      <w:r w:rsidRPr="00175D77">
        <w:rPr>
          <w:lang w:val="lt-LT"/>
        </w:rPr>
        <w:t>Projektas taikys diferencijuotas įtraukimo priemones, kai to reikės. Tai gali apimti lietuvių kalba parengtą medžiagą, paprastą ir ne techninę informaciją, tiesioginį įtraukimą per vietos institucijas ar patikimus bendruomenės kontaktinius taškus, mažų grupių ar individualius pokalbius, spausdintą medžiagą, informacinius stendus, skundų dėžutes ir papildomą pagalbą suinteresuotosioms šalims, turinčioms mobilumo, raštingumo ar prieigos apribojimų.</w:t>
      </w:r>
    </w:p>
    <w:p w14:paraId="4D67D8B2" w14:textId="67CC3FEF" w:rsidR="003408C6" w:rsidRPr="00175D77" w:rsidRDefault="003408C6" w:rsidP="003408C6">
      <w:pPr>
        <w:pStyle w:val="Heading1"/>
        <w:rPr>
          <w:lang w:val="lt-LT"/>
        </w:rPr>
      </w:pPr>
      <w:r w:rsidRPr="00175D77">
        <w:rPr>
          <w:lang w:val="lt-LT"/>
        </w:rPr>
        <w:t xml:space="preserve"> </w:t>
      </w:r>
      <w:bookmarkStart w:id="20" w:name="_Toc236737369"/>
      <w:r w:rsidRPr="00175D77">
        <w:rPr>
          <w:lang w:val="lt-LT"/>
        </w:rPr>
        <w:t>Įtraukimo programa</w:t>
      </w:r>
      <w:bookmarkEnd w:id="20"/>
      <w:r w:rsidRPr="00175D77">
        <w:rPr>
          <w:lang w:val="lt-LT"/>
        </w:rPr>
        <w:t xml:space="preserve">  </w:t>
      </w:r>
    </w:p>
    <w:p w14:paraId="0BC25842" w14:textId="2B577297" w:rsidR="00B832D4" w:rsidRPr="00175D77" w:rsidRDefault="003408C6" w:rsidP="003408C6">
      <w:pPr>
        <w:pStyle w:val="Heading2"/>
        <w:rPr>
          <w:lang w:val="lt-LT"/>
        </w:rPr>
      </w:pPr>
      <w:r w:rsidRPr="00175D77">
        <w:rPr>
          <w:lang w:val="lt-LT"/>
        </w:rPr>
        <w:t xml:space="preserve"> </w:t>
      </w:r>
      <w:bookmarkStart w:id="21" w:name="_Toc236737370"/>
      <w:r w:rsidRPr="00175D77">
        <w:rPr>
          <w:lang w:val="lt-LT"/>
        </w:rPr>
        <w:t>Projekto įtraukimo santrauka</w:t>
      </w:r>
      <w:bookmarkEnd w:id="21"/>
    </w:p>
    <w:p w14:paraId="60E30225" w14:textId="77777777" w:rsidR="003408C6" w:rsidRPr="00175D77" w:rsidRDefault="003408C6" w:rsidP="003408C6">
      <w:pPr>
        <w:pStyle w:val="BodyText"/>
        <w:jc w:val="both"/>
        <w:rPr>
          <w:lang w:val="lt-LT"/>
        </w:rPr>
      </w:pPr>
      <w:r w:rsidRPr="00175D77">
        <w:rPr>
          <w:lang w:val="lt-LT"/>
        </w:rPr>
        <w:t xml:space="preserve">Projektas jau yra praėjęs nacionalinę leidimų išdavimo procedūrą pagal Lietuvos teisės aktus, įskaitant poveikio aplinkai vertinimo (PAV) procesą, kurio metu buvo gauti visi reikalingi leidimai Projekto plėtrai ir statybai. Šio proceso metu buvo vykdomos suinteresuotųjų šalių įtraukimo ir </w:t>
      </w:r>
      <w:r w:rsidRPr="00175D77">
        <w:rPr>
          <w:lang w:val="lt-LT"/>
        </w:rPr>
        <w:lastRenderedPageBreak/>
        <w:t>informacijos atskleidimo veiklos, kaip reikalaujama pagal nacionalinę teisę. Tai apėmė Projekto informacijos teikimą ir galimybes visuomenei pateikti pastabas atrankos ir vertinimo etapais.</w:t>
      </w:r>
    </w:p>
    <w:p w14:paraId="57DC17E6" w14:textId="77777777" w:rsidR="003408C6" w:rsidRPr="00175D77" w:rsidRDefault="003408C6" w:rsidP="003408C6">
      <w:pPr>
        <w:pStyle w:val="BodyText"/>
        <w:jc w:val="both"/>
        <w:rPr>
          <w:lang w:val="lt-LT"/>
        </w:rPr>
      </w:pPr>
      <w:r w:rsidRPr="00175D77">
        <w:rPr>
          <w:lang w:val="lt-LT"/>
        </w:rPr>
        <w:t>Šiuo etapu įtraukimo veiklos, vykdomos konkrečiai ESIA procesui, buvo apsiribojusios apimties nustatymo ir ankstyvojo bazinių duomenų rinkimo veiklomis.</w:t>
      </w:r>
    </w:p>
    <w:p w14:paraId="26E144E9" w14:textId="416E3B58" w:rsidR="003408C6" w:rsidRPr="00175D77" w:rsidRDefault="003408C6" w:rsidP="003408C6">
      <w:pPr>
        <w:pStyle w:val="BodyText"/>
        <w:jc w:val="both"/>
        <w:rPr>
          <w:lang w:val="lt-LT"/>
        </w:rPr>
      </w:pPr>
      <w:r w:rsidRPr="10104DF9">
        <w:rPr>
          <w:lang w:val="lt-LT"/>
        </w:rPr>
        <w:t>Šio etapo metu buvo atlikti du atskiri vizitai į vietovę. Pirmasis – apimties nustatymo vizitas, vykęs 2026 m. balandį, kurį atliko CORPI ir ERM, siekiant gauti pirminį supratimą apie Projekto teritoriją, patikrinti bazines prielaidas ir identifikuoti pagrindinius aplinkos ir socialinius receptorius. Šio vizito metu suinteresuotųjų šalių įtraukimo veiklos nebuvo vykdomos.</w:t>
      </w:r>
    </w:p>
    <w:p w14:paraId="23B47DE6" w14:textId="2408C5B4" w:rsidR="003408C6" w:rsidRPr="00175D77" w:rsidRDefault="003408C6" w:rsidP="003408C6">
      <w:pPr>
        <w:pStyle w:val="BodyText"/>
        <w:jc w:val="both"/>
        <w:rPr>
          <w:lang w:val="lt-LT"/>
        </w:rPr>
      </w:pPr>
      <w:r w:rsidRPr="00175D77">
        <w:rPr>
          <w:lang w:val="lt-LT"/>
        </w:rPr>
        <w:t>Vėlesnis vizitas į vietovę (vietovės vizitas, 2026 m. gegužė) buvo atliktas CORPI, siekiant surinkti socialinius bazinius duomenis. Šio vizito metu buvo vykdomos suinteresuotųjų šalių įtraukimo veiklos, įskaitant bendravimą su vietos institucijų (seniūnijų) atstovais ir vietos žemės savininkais, siekiant surinkti vietos specifinę informaciją ir patvirtinti bazines sąlygas.</w:t>
      </w:r>
    </w:p>
    <w:p w14:paraId="27E12A13" w14:textId="3FF80C43" w:rsidR="00B832D4" w:rsidRPr="00175D77" w:rsidRDefault="00433401" w:rsidP="00B857BB">
      <w:pPr>
        <w:pStyle w:val="Heading2"/>
        <w:jc w:val="both"/>
        <w:rPr>
          <w:lang w:val="lt-LT"/>
        </w:rPr>
      </w:pPr>
      <w:r w:rsidRPr="00175D77">
        <w:rPr>
          <w:lang w:val="lt-LT"/>
        </w:rPr>
        <w:t xml:space="preserve"> </w:t>
      </w:r>
      <w:bookmarkStart w:id="22" w:name="_Toc236737371"/>
      <w:r w:rsidRPr="00175D77">
        <w:rPr>
          <w:lang w:val="lt-LT"/>
        </w:rPr>
        <w:t>Suinteresuotųjų šalių įtraukimo veiksmų planas</w:t>
      </w:r>
      <w:bookmarkEnd w:id="22"/>
      <w:r w:rsidRPr="00175D77">
        <w:rPr>
          <w:lang w:val="lt-LT"/>
        </w:rPr>
        <w:t xml:space="preserve"> </w:t>
      </w:r>
    </w:p>
    <w:p w14:paraId="6A6A6004" w14:textId="77777777" w:rsidR="00433401" w:rsidRPr="00175D77" w:rsidRDefault="00433401" w:rsidP="00433401">
      <w:pPr>
        <w:pStyle w:val="BodyText"/>
        <w:jc w:val="both"/>
        <w:rPr>
          <w:lang w:val="lt-LT"/>
        </w:rPr>
      </w:pPr>
      <w:r w:rsidRPr="00175D77">
        <w:rPr>
          <w:lang w:val="lt-LT"/>
        </w:rPr>
        <w:t>Šiame SEP apibrėžiamas bendras Projekto suinteresuotųjų šalių įtraukimo ir informacijos atskleidimo metodas bei pateikiama aukšto lygmens įtraukimo veiklų apžvalga, kuri bus įgyvendinama visuose Projekto etapuose.</w:t>
      </w:r>
    </w:p>
    <w:p w14:paraId="29FB3E3B" w14:textId="27D08F1F" w:rsidR="00433401" w:rsidRPr="00175D77" w:rsidRDefault="00433401" w:rsidP="00433401">
      <w:pPr>
        <w:pStyle w:val="BodyText"/>
        <w:jc w:val="both"/>
        <w:rPr>
          <w:lang w:val="lt-LT"/>
        </w:rPr>
      </w:pPr>
      <w:r w:rsidRPr="00175D77">
        <w:rPr>
          <w:lang w:val="lt-LT"/>
        </w:rPr>
        <w:t>Įtraukimo tikslai kiekvienam Projekto etapui pateikiami Lentelėje 4</w:t>
      </w:r>
      <w:r w:rsidRPr="00175D77">
        <w:rPr>
          <w:rFonts w:ascii="Cambria Math" w:hAnsi="Cambria Math" w:cs="Cambria Math"/>
          <w:lang w:val="lt-LT"/>
        </w:rPr>
        <w:t>‑</w:t>
      </w:r>
      <w:r w:rsidRPr="00175D77">
        <w:rPr>
          <w:lang w:val="lt-LT"/>
        </w:rPr>
        <w:t xml:space="preserve">1. </w:t>
      </w:r>
      <w:r w:rsidRPr="00175D77">
        <w:rPr>
          <w:rFonts w:ascii="Verdana" w:hAnsi="Verdana" w:cs="Verdana"/>
          <w:lang w:val="lt-LT"/>
        </w:rPr>
        <w:t>Š</w:t>
      </w:r>
      <w:r w:rsidRPr="00175D77">
        <w:rPr>
          <w:lang w:val="lt-LT"/>
        </w:rPr>
        <w:t>is Suinteresuot</w:t>
      </w:r>
      <w:r w:rsidRPr="00175D77">
        <w:rPr>
          <w:rFonts w:ascii="Verdana" w:hAnsi="Verdana" w:cs="Verdana"/>
          <w:lang w:val="lt-LT"/>
        </w:rPr>
        <w:t>ų</w:t>
      </w:r>
      <w:r w:rsidRPr="00175D77">
        <w:rPr>
          <w:lang w:val="lt-LT"/>
        </w:rPr>
        <w:t>j</w:t>
      </w:r>
      <w:r w:rsidRPr="00175D77">
        <w:rPr>
          <w:rFonts w:ascii="Verdana" w:hAnsi="Verdana" w:cs="Verdana"/>
          <w:lang w:val="lt-LT"/>
        </w:rPr>
        <w:t>ų</w:t>
      </w:r>
      <w:r w:rsidRPr="00175D77">
        <w:rPr>
          <w:lang w:val="lt-LT"/>
        </w:rPr>
        <w:t xml:space="preserve"> </w:t>
      </w:r>
      <w:r w:rsidRPr="00175D77">
        <w:rPr>
          <w:rFonts w:ascii="Verdana" w:hAnsi="Verdana" w:cs="Verdana"/>
          <w:lang w:val="lt-LT"/>
        </w:rPr>
        <w:t>š</w:t>
      </w:r>
      <w:r w:rsidRPr="00175D77">
        <w:rPr>
          <w:lang w:val="lt-LT"/>
        </w:rPr>
        <w:t>ali</w:t>
      </w:r>
      <w:r w:rsidRPr="00175D77">
        <w:rPr>
          <w:rFonts w:ascii="Verdana" w:hAnsi="Verdana" w:cs="Verdana"/>
          <w:lang w:val="lt-LT"/>
        </w:rPr>
        <w:t>ų</w:t>
      </w:r>
      <w:r w:rsidRPr="00175D77">
        <w:rPr>
          <w:lang w:val="lt-LT"/>
        </w:rPr>
        <w:t xml:space="preserve"> </w:t>
      </w:r>
      <w:r w:rsidRPr="00175D77">
        <w:rPr>
          <w:rFonts w:ascii="Verdana" w:hAnsi="Verdana" w:cs="Verdana"/>
          <w:lang w:val="lt-LT"/>
        </w:rPr>
        <w:t>į</w:t>
      </w:r>
      <w:r w:rsidRPr="00175D77">
        <w:rPr>
          <w:lang w:val="lt-LT"/>
        </w:rPr>
        <w:t>traukimo veiksmų planas yra nuolat atnaujinama sistema, kuri bus peržiūrima ir koreguojama pagal poreikį.</w:t>
      </w:r>
    </w:p>
    <w:p w14:paraId="57470EEC" w14:textId="6DCDB739" w:rsidR="001C6179" w:rsidRPr="00175D77" w:rsidRDefault="00433401" w:rsidP="00B857BB">
      <w:pPr>
        <w:pStyle w:val="Caption"/>
        <w:jc w:val="both"/>
        <w:rPr>
          <w:lang w:val="lt-LT"/>
        </w:rPr>
      </w:pPr>
      <w:bookmarkStart w:id="23" w:name="_Ref229947078"/>
      <w:bookmarkStart w:id="24" w:name="_Toc236157570"/>
      <w:r w:rsidRPr="00175D77">
        <w:rPr>
          <w:lang w:val="lt-LT"/>
        </w:rPr>
        <w:t>Lentelė 4</w:t>
      </w:r>
      <w:r w:rsidRPr="00175D77">
        <w:rPr>
          <w:lang w:val="lt-LT"/>
        </w:rPr>
        <w:noBreakHyphen/>
        <w:t xml:space="preserve">1 Įtraukimo tikslai kiekviename Projekto etape </w:t>
      </w:r>
      <w:bookmarkEnd w:id="23"/>
      <w:bookmarkEnd w:id="24"/>
    </w:p>
    <w:tbl>
      <w:tblPr>
        <w:tblStyle w:val="ERMTable1"/>
        <w:tblW w:w="0" w:type="auto"/>
        <w:tblLook w:val="04A0" w:firstRow="1" w:lastRow="0" w:firstColumn="1" w:lastColumn="0" w:noHBand="0" w:noVBand="1"/>
      </w:tblPr>
      <w:tblGrid>
        <w:gridCol w:w="2517"/>
        <w:gridCol w:w="7116"/>
      </w:tblGrid>
      <w:tr w:rsidR="00EB3222" w:rsidRPr="00175D77" w14:paraId="4B8A917C" w14:textId="77777777" w:rsidTr="00366F65">
        <w:trPr>
          <w:cnfStyle w:val="100000000000" w:firstRow="1" w:lastRow="0" w:firstColumn="0" w:lastColumn="0" w:oddVBand="0" w:evenVBand="0" w:oddHBand="0"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tcPr>
          <w:p w14:paraId="3296EFA8" w14:textId="4A7FE538" w:rsidR="00EB3222" w:rsidRPr="00175D77" w:rsidRDefault="0068163F" w:rsidP="00B857BB">
            <w:pPr>
              <w:overflowPunct w:val="0"/>
              <w:autoSpaceDE w:val="0"/>
              <w:autoSpaceDN w:val="0"/>
              <w:adjustRightInd w:val="0"/>
              <w:spacing w:after="0" w:line="260" w:lineRule="atLeast"/>
              <w:jc w:val="both"/>
              <w:textAlignment w:val="baseline"/>
              <w:rPr>
                <w:rFonts w:eastAsiaTheme="minorEastAsia" w:cs="Arial"/>
                <w:bCs/>
                <w:kern w:val="0"/>
                <w:szCs w:val="20"/>
                <w:lang w:val="lt-LT"/>
                <w14:ligatures w14:val="none"/>
              </w:rPr>
            </w:pPr>
            <w:r w:rsidRPr="00175D77">
              <w:rPr>
                <w:rFonts w:eastAsiaTheme="minorEastAsia" w:cs="Arial"/>
                <w:bCs/>
                <w:kern w:val="0"/>
                <w:szCs w:val="20"/>
                <w:lang w:val="lt-LT"/>
                <w14:ligatures w14:val="none"/>
              </w:rPr>
              <w:t>Projekto etapai</w:t>
            </w:r>
          </w:p>
        </w:tc>
        <w:tc>
          <w:tcPr>
            <w:tcW w:w="0" w:type="auto"/>
          </w:tcPr>
          <w:p w14:paraId="6374C5A3" w14:textId="68598F91" w:rsidR="00EB3222" w:rsidRPr="00175D77" w:rsidRDefault="0068163F" w:rsidP="00102425">
            <w:pPr>
              <w:overflowPunct w:val="0"/>
              <w:autoSpaceDE w:val="0"/>
              <w:autoSpaceDN w:val="0"/>
              <w:adjustRightInd w:val="0"/>
              <w:spacing w:after="0" w:line="260" w:lineRule="atLeast"/>
              <w:jc w:val="both"/>
              <w:textAlignment w:val="baseline"/>
              <w:cnfStyle w:val="100000000000" w:firstRow="1" w:lastRow="0" w:firstColumn="0" w:lastColumn="0" w:oddVBand="0" w:evenVBand="0" w:oddHBand="0" w:evenHBand="0" w:firstRowFirstColumn="0" w:firstRowLastColumn="0" w:lastRowFirstColumn="0" w:lastRowLastColumn="0"/>
              <w:rPr>
                <w:rFonts w:eastAsiaTheme="minorEastAsia" w:cs="Arial"/>
                <w:bCs/>
                <w:kern w:val="0"/>
                <w:szCs w:val="20"/>
                <w:vertAlign w:val="superscript"/>
                <w:lang w:val="lt-LT"/>
                <w14:ligatures w14:val="none"/>
              </w:rPr>
            </w:pPr>
            <w:r w:rsidRPr="00175D77">
              <w:rPr>
                <w:rFonts w:eastAsiaTheme="minorEastAsia" w:cs="Arial"/>
                <w:bCs/>
                <w:kern w:val="0"/>
                <w:szCs w:val="20"/>
                <w:lang w:val="lt-LT"/>
                <w14:ligatures w14:val="none"/>
              </w:rPr>
              <w:t>Įtraukimo tikslai</w:t>
            </w:r>
          </w:p>
        </w:tc>
      </w:tr>
      <w:tr w:rsidR="00EB3222" w:rsidRPr="00175D77" w:rsidDel="004C5E10" w14:paraId="59A2E51D"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tcPr>
          <w:p w14:paraId="1DFC1E36" w14:textId="357E297D" w:rsidR="00EB3222" w:rsidRPr="00175D77" w:rsidDel="004C5E10" w:rsidRDefault="00433401" w:rsidP="00433401">
            <w:pPr>
              <w:spacing w:after="0" w:line="240" w:lineRule="auto"/>
              <w:rPr>
                <w:rFonts w:cs="Times New Roman (Body CS)"/>
                <w:spacing w:val="4"/>
                <w:sz w:val="18"/>
                <w:lang w:val="lt-LT"/>
              </w:rPr>
            </w:pPr>
            <w:r w:rsidRPr="00175D77">
              <w:rPr>
                <w:rFonts w:cs="Times New Roman (Body CS)"/>
                <w:spacing w:val="4"/>
                <w:sz w:val="18"/>
                <w:lang w:val="lt-LT"/>
              </w:rPr>
              <w:t xml:space="preserve">ESIA (dabartinis etapas) </w:t>
            </w:r>
          </w:p>
        </w:tc>
        <w:tc>
          <w:tcPr>
            <w:tcW w:w="0" w:type="auto"/>
          </w:tcPr>
          <w:p w14:paraId="3E88D659" w14:textId="77777777" w:rsidR="00433401" w:rsidRPr="00175D77" w:rsidRDefault="00433401"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 xml:space="preserve">Informuoti suinteresuotąsias šalis apie ESIA procesą ir Projekto plėtrą. </w:t>
            </w:r>
          </w:p>
          <w:p w14:paraId="2008A6D4" w14:textId="77777777" w:rsidR="00433401" w:rsidRPr="00175D77" w:rsidRDefault="00433401"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Skaidriai ir prieinamai atskleisti Projekto informaciją, įskaitant aplinkos ir socialinius poveikius.</w:t>
            </w:r>
          </w:p>
          <w:p w14:paraId="0619DCE5" w14:textId="77777777" w:rsidR="00433401" w:rsidRPr="00175D77" w:rsidRDefault="00433401"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 xml:space="preserve"> Sudaryti sąlygas suinteresuotosioms šalims teikti indėlį į Projektą, įskaitant poveikio vertinimą, valdymo planus ir mažinimo priemones. </w:t>
            </w:r>
          </w:p>
          <w:p w14:paraId="7C82744F" w14:textId="77777777" w:rsidR="00433401" w:rsidRPr="00175D77" w:rsidRDefault="00433401"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 xml:space="preserve">Užmegzti ankstyvą įtraukimą ir kurti santykius su paveiktomis suinteresuotomis šalimis. </w:t>
            </w:r>
          </w:p>
          <w:p w14:paraId="1FE89442" w14:textId="0332AD8D" w:rsidR="00EB3222" w:rsidRPr="00175D77" w:rsidDel="004C5E10" w:rsidRDefault="00433401"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 xml:space="preserve">Užtikrinti prieigą prie ESIA </w:t>
            </w:r>
          </w:p>
        </w:tc>
      </w:tr>
      <w:tr w:rsidR="00EB3222" w:rsidRPr="009639C0" w14:paraId="3321F693" w14:textId="77777777" w:rsidTr="00366F65">
        <w:tc>
          <w:tcPr>
            <w:cnfStyle w:val="001000000000" w:firstRow="0" w:lastRow="0" w:firstColumn="1" w:lastColumn="0" w:oddVBand="0" w:evenVBand="0" w:oddHBand="0" w:evenHBand="0" w:firstRowFirstColumn="0" w:firstRowLastColumn="0" w:lastRowFirstColumn="0" w:lastRowLastColumn="0"/>
            <w:tcW w:w="0" w:type="auto"/>
          </w:tcPr>
          <w:p w14:paraId="3467EA4A" w14:textId="01AD4113" w:rsidR="00EB3222" w:rsidRPr="00175D77" w:rsidRDefault="0068163F" w:rsidP="00B857BB">
            <w:pPr>
              <w:spacing w:after="0" w:line="240" w:lineRule="auto"/>
              <w:jc w:val="both"/>
              <w:rPr>
                <w:rFonts w:cs="Times New Roman (Body CS)"/>
                <w:spacing w:val="4"/>
                <w:sz w:val="18"/>
                <w:lang w:val="lt-LT"/>
              </w:rPr>
            </w:pPr>
            <w:r w:rsidRPr="00175D77">
              <w:rPr>
                <w:rStyle w:val="Strong"/>
                <w:b w:val="0"/>
                <w:bCs w:val="0"/>
                <w:lang w:val="lt-LT"/>
              </w:rPr>
              <w:t>Parengiamasis statyboms etapas</w:t>
            </w:r>
            <w:r w:rsidRPr="00175D77">
              <w:rPr>
                <w:lang w:val="lt-LT"/>
              </w:rPr>
              <w:t xml:space="preserve"> | </w:t>
            </w:r>
          </w:p>
        </w:tc>
        <w:tc>
          <w:tcPr>
            <w:tcW w:w="0" w:type="auto"/>
          </w:tcPr>
          <w:p w14:paraId="12E0B4D5" w14:textId="77777777" w:rsidR="00433401" w:rsidRPr="00175D77" w:rsidRDefault="00433401" w:rsidP="00102425">
            <w:pPr>
              <w:pStyle w:val="TableBullet1"/>
              <w:jc w:val="both"/>
              <w:cnfStyle w:val="000000000000" w:firstRow="0" w:lastRow="0" w:firstColumn="0" w:lastColumn="0" w:oddVBand="0" w:evenVBand="0" w:oddHBand="0" w:evenHBand="0" w:firstRowFirstColumn="0" w:firstRowLastColumn="0" w:lastRowFirstColumn="0" w:lastRowLastColumn="0"/>
              <w:rPr>
                <w:lang w:val="lt-LT"/>
              </w:rPr>
            </w:pPr>
            <w:r w:rsidRPr="00175D77">
              <w:rPr>
                <w:lang w:val="lt-LT"/>
              </w:rPr>
              <w:t xml:space="preserve">Informuoti suinteresuotąsias šalis apie Projekto patvirtinimo statusą ir tolesnius veiksmus. </w:t>
            </w:r>
          </w:p>
          <w:p w14:paraId="7DEB608F" w14:textId="77777777" w:rsidR="00433401" w:rsidRPr="00175D77" w:rsidRDefault="00433401" w:rsidP="00102425">
            <w:pPr>
              <w:pStyle w:val="TableBullet1"/>
              <w:jc w:val="both"/>
              <w:cnfStyle w:val="000000000000" w:firstRow="0" w:lastRow="0" w:firstColumn="0" w:lastColumn="0" w:oddVBand="0" w:evenVBand="0" w:oddHBand="0" w:evenHBand="0" w:firstRowFirstColumn="0" w:firstRowLastColumn="0" w:lastRowFirstColumn="0" w:lastRowLastColumn="0"/>
              <w:rPr>
                <w:lang w:val="lt-LT"/>
              </w:rPr>
            </w:pPr>
            <w:r w:rsidRPr="00175D77">
              <w:rPr>
                <w:lang w:val="lt-LT"/>
              </w:rPr>
              <w:t>Patvirtinti susitarimus dėl žemės prieigos ir žemės naudojimo.</w:t>
            </w:r>
          </w:p>
          <w:p w14:paraId="443FB483" w14:textId="77777777" w:rsidR="00433401" w:rsidRPr="00175D77" w:rsidRDefault="00433401" w:rsidP="00102425">
            <w:pPr>
              <w:pStyle w:val="TableBullet1"/>
              <w:jc w:val="both"/>
              <w:cnfStyle w:val="000000000000" w:firstRow="0" w:lastRow="0" w:firstColumn="0" w:lastColumn="0" w:oddVBand="0" w:evenVBand="0" w:oddHBand="0" w:evenHBand="0" w:firstRowFirstColumn="0" w:firstRowLastColumn="0" w:lastRowFirstColumn="0" w:lastRowLastColumn="0"/>
              <w:rPr>
                <w:lang w:val="lt-LT"/>
              </w:rPr>
            </w:pPr>
            <w:r w:rsidRPr="00175D77">
              <w:rPr>
                <w:lang w:val="lt-LT"/>
              </w:rPr>
              <w:t>Atskleišti informaciją, susijusią su artėjančiomis veiklomis.</w:t>
            </w:r>
          </w:p>
          <w:p w14:paraId="5A8546F7" w14:textId="11340FA8" w:rsidR="00EB3222" w:rsidRPr="00175D77" w:rsidRDefault="00433401" w:rsidP="00102425">
            <w:pPr>
              <w:pStyle w:val="TableBullet1"/>
              <w:jc w:val="both"/>
              <w:cnfStyle w:val="000000000000" w:firstRow="0" w:lastRow="0" w:firstColumn="0" w:lastColumn="0" w:oddVBand="0" w:evenVBand="0" w:oddHBand="0" w:evenHBand="0" w:firstRowFirstColumn="0" w:firstRowLastColumn="0" w:lastRowFirstColumn="0" w:lastRowLastColumn="0"/>
              <w:rPr>
                <w:lang w:val="lt-LT"/>
              </w:rPr>
            </w:pPr>
            <w:r w:rsidRPr="00175D77">
              <w:rPr>
                <w:lang w:val="lt-LT"/>
              </w:rPr>
              <w:t>Spręsti naujai kylančius klausimus ir palaikyti suinteresuotųjų šalių informuotumą.</w:t>
            </w:r>
          </w:p>
        </w:tc>
      </w:tr>
      <w:tr w:rsidR="00EB3222" w:rsidRPr="009639C0" w14:paraId="2C4D1BE2"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tcPr>
          <w:p w14:paraId="66BD9BB4" w14:textId="733D79EC" w:rsidR="00EB3222" w:rsidRPr="00175D77" w:rsidRDefault="0068163F" w:rsidP="00B857BB">
            <w:pPr>
              <w:spacing w:after="0" w:line="240" w:lineRule="auto"/>
              <w:jc w:val="both"/>
              <w:rPr>
                <w:rFonts w:cs="Times New Roman (Body CS)"/>
                <w:spacing w:val="4"/>
                <w:sz w:val="18"/>
                <w:lang w:val="lt-LT"/>
              </w:rPr>
            </w:pPr>
            <w:r w:rsidRPr="00175D77">
              <w:rPr>
                <w:rFonts w:cs="Times New Roman (Body CS)"/>
                <w:spacing w:val="4"/>
                <w:sz w:val="18"/>
                <w:lang w:val="lt-LT"/>
              </w:rPr>
              <w:lastRenderedPageBreak/>
              <w:t xml:space="preserve">Statybų etapas </w:t>
            </w:r>
          </w:p>
        </w:tc>
        <w:tc>
          <w:tcPr>
            <w:tcW w:w="0" w:type="auto"/>
          </w:tcPr>
          <w:p w14:paraId="20E4D473" w14:textId="77777777" w:rsidR="0068163F" w:rsidRPr="00175D77" w:rsidRDefault="0068163F"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 xml:space="preserve">Informuoti suinteresuotąsias šalis apie vykdomas Projekto veiklas ir galimus trikdžius. </w:t>
            </w:r>
          </w:p>
          <w:p w14:paraId="020B3CC9" w14:textId="77777777" w:rsidR="0068163F" w:rsidRPr="00175D77" w:rsidRDefault="0068163F"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 xml:space="preserve">Palaikyti komunikaciją su Projekto paveiktais asmenimis. </w:t>
            </w:r>
          </w:p>
          <w:p w14:paraId="24E1BC6B" w14:textId="4BFAF962" w:rsidR="00EB3222" w:rsidRPr="00175D77" w:rsidRDefault="0068163F" w:rsidP="00102425">
            <w:pPr>
              <w:pStyle w:val="TableBullet1"/>
              <w:jc w:val="both"/>
              <w:cnfStyle w:val="000000100000" w:firstRow="0" w:lastRow="0" w:firstColumn="0" w:lastColumn="0" w:oddVBand="0" w:evenVBand="0" w:oddHBand="1" w:evenHBand="0" w:firstRowFirstColumn="0" w:firstRowLastColumn="0" w:lastRowFirstColumn="0" w:lastRowLastColumn="0"/>
              <w:rPr>
                <w:lang w:val="lt-LT"/>
              </w:rPr>
            </w:pPr>
            <w:r w:rsidRPr="00175D77">
              <w:rPr>
                <w:lang w:val="lt-LT"/>
              </w:rPr>
              <w:t>Valdyti lūkesčius ir savalaikiai spręsti rūpesčius.</w:t>
            </w:r>
          </w:p>
        </w:tc>
      </w:tr>
      <w:tr w:rsidR="00EB3222" w:rsidRPr="009639C0" w14:paraId="3CF7B02F" w14:textId="77777777" w:rsidTr="00366F65">
        <w:tc>
          <w:tcPr>
            <w:cnfStyle w:val="001000000000" w:firstRow="0" w:lastRow="0" w:firstColumn="1" w:lastColumn="0" w:oddVBand="0" w:evenVBand="0" w:oddHBand="0" w:evenHBand="0" w:firstRowFirstColumn="0" w:firstRowLastColumn="0" w:lastRowFirstColumn="0" w:lastRowLastColumn="0"/>
            <w:tcW w:w="0" w:type="auto"/>
          </w:tcPr>
          <w:p w14:paraId="41E6FE97" w14:textId="17713109" w:rsidR="00EB3222" w:rsidRPr="00175D77" w:rsidRDefault="0068163F" w:rsidP="00B857BB">
            <w:pPr>
              <w:spacing w:after="0" w:line="240" w:lineRule="auto"/>
              <w:contextualSpacing/>
              <w:jc w:val="both"/>
              <w:rPr>
                <w:rFonts w:eastAsiaTheme="minorEastAsia"/>
                <w:kern w:val="0"/>
                <w:szCs w:val="20"/>
                <w:lang w:val="lt-LT"/>
                <w14:ligatures w14:val="none"/>
              </w:rPr>
            </w:pPr>
            <w:r w:rsidRPr="00175D77">
              <w:rPr>
                <w:rFonts w:eastAsiaTheme="minorEastAsia"/>
                <w:kern w:val="0"/>
                <w:szCs w:val="20"/>
                <w:lang w:val="lt-LT"/>
                <w14:ligatures w14:val="none"/>
              </w:rPr>
              <w:t xml:space="preserve">Eksplotacija </w:t>
            </w:r>
          </w:p>
        </w:tc>
        <w:tc>
          <w:tcPr>
            <w:tcW w:w="0" w:type="auto"/>
          </w:tcPr>
          <w:p w14:paraId="7840B0AB" w14:textId="77777777" w:rsidR="0068163F" w:rsidRPr="00175D77" w:rsidRDefault="0068163F" w:rsidP="00102425">
            <w:pPr>
              <w:pStyle w:val="TableBullet1"/>
              <w:jc w:val="both"/>
              <w:cnfStyle w:val="000000000000" w:firstRow="0" w:lastRow="0" w:firstColumn="0" w:lastColumn="0" w:oddVBand="0" w:evenVBand="0" w:oddHBand="0" w:evenHBand="0" w:firstRowFirstColumn="0" w:firstRowLastColumn="0" w:lastRowFirstColumn="0" w:lastRowLastColumn="0"/>
              <w:rPr>
                <w:lang w:val="lt-LT"/>
              </w:rPr>
            </w:pPr>
            <w:r w:rsidRPr="00175D77">
              <w:rPr>
                <w:lang w:val="lt-LT"/>
              </w:rPr>
              <w:t xml:space="preserve">Palaikyti ilgalaikius santykius su suinteresuotomis šalimis. </w:t>
            </w:r>
          </w:p>
          <w:p w14:paraId="463EAE52" w14:textId="77777777" w:rsidR="0068163F" w:rsidRPr="00175D77" w:rsidRDefault="0068163F" w:rsidP="00102425">
            <w:pPr>
              <w:pStyle w:val="TableBullet1"/>
              <w:jc w:val="both"/>
              <w:cnfStyle w:val="000000000000" w:firstRow="0" w:lastRow="0" w:firstColumn="0" w:lastColumn="0" w:oddVBand="0" w:evenVBand="0" w:oddHBand="0" w:evenHBand="0" w:firstRowFirstColumn="0" w:firstRowLastColumn="0" w:lastRowFirstColumn="0" w:lastRowLastColumn="0"/>
              <w:rPr>
                <w:lang w:val="lt-LT"/>
              </w:rPr>
            </w:pPr>
            <w:r w:rsidRPr="00175D77">
              <w:rPr>
                <w:lang w:val="lt-LT"/>
              </w:rPr>
              <w:t xml:space="preserve">Teikti informaciją apie Projekto veiklos rezultatus, kai tai aktualu. </w:t>
            </w:r>
          </w:p>
          <w:p w14:paraId="7B37633F" w14:textId="7BE2BDDA" w:rsidR="00EB3222" w:rsidRPr="00175D77" w:rsidRDefault="0068163F" w:rsidP="00102425">
            <w:pPr>
              <w:pStyle w:val="TableBullet1"/>
              <w:jc w:val="both"/>
              <w:cnfStyle w:val="000000000000" w:firstRow="0" w:lastRow="0" w:firstColumn="0" w:lastColumn="0" w:oddVBand="0" w:evenVBand="0" w:oddHBand="0" w:evenHBand="0" w:firstRowFirstColumn="0" w:firstRowLastColumn="0" w:lastRowFirstColumn="0" w:lastRowLastColumn="0"/>
              <w:rPr>
                <w:lang w:val="lt-LT"/>
              </w:rPr>
            </w:pPr>
            <w:r w:rsidRPr="00175D77">
              <w:rPr>
                <w:lang w:val="lt-LT"/>
              </w:rPr>
              <w:t>Priimti ir spręsti suinteresuotųjų šalių pastabas ar skundus.</w:t>
            </w:r>
          </w:p>
        </w:tc>
      </w:tr>
    </w:tbl>
    <w:p w14:paraId="3835D2B9" w14:textId="1F9D7228" w:rsidR="007915D8" w:rsidRPr="00175D77" w:rsidRDefault="0068163F" w:rsidP="007915D8">
      <w:pPr>
        <w:pStyle w:val="Caption"/>
        <w:jc w:val="both"/>
        <w:rPr>
          <w:lang w:val="lt-LT"/>
        </w:rPr>
      </w:pPr>
      <w:bookmarkStart w:id="25" w:name="_Toc236157571"/>
      <w:r w:rsidRPr="00175D77">
        <w:rPr>
          <w:lang w:val="lt-LT"/>
        </w:rPr>
        <w:t>Lentelė 4</w:t>
      </w:r>
      <w:r w:rsidRPr="00175D77">
        <w:rPr>
          <w:lang w:val="lt-LT"/>
        </w:rPr>
        <w:noBreakHyphen/>
        <w:t>2 Įtraukimo veiksmų planas</w:t>
      </w:r>
      <w:bookmarkEnd w:id="25"/>
    </w:p>
    <w:tbl>
      <w:tblPr>
        <w:tblStyle w:val="ERMTable1"/>
        <w:tblW w:w="5000" w:type="pct"/>
        <w:tblLook w:val="04A0" w:firstRow="1" w:lastRow="0" w:firstColumn="1" w:lastColumn="0" w:noHBand="0" w:noVBand="1"/>
      </w:tblPr>
      <w:tblGrid>
        <w:gridCol w:w="2318"/>
        <w:gridCol w:w="2248"/>
        <w:gridCol w:w="2794"/>
        <w:gridCol w:w="2273"/>
      </w:tblGrid>
      <w:tr w:rsidR="0068163F" w:rsidRPr="00175D77" w14:paraId="2F38B8F6" w14:textId="77777777" w:rsidTr="00366F65">
        <w:trPr>
          <w:cnfStyle w:val="100000000000" w:firstRow="1" w:lastRow="0" w:firstColumn="0" w:lastColumn="0" w:oddVBand="0" w:evenVBand="0" w:oddHBand="0"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1203" w:type="pct"/>
            <w:shd w:val="clear" w:color="auto" w:fill="E5EDE8" w:themeFill="accent4" w:themeFillTint="33"/>
            <w:hideMark/>
          </w:tcPr>
          <w:p w14:paraId="62FF3FFA" w14:textId="77777777" w:rsidR="0068163F" w:rsidRPr="00175D77" w:rsidRDefault="0068163F" w:rsidP="0068163F">
            <w:pPr>
              <w:spacing w:after="0" w:line="240" w:lineRule="auto"/>
              <w:jc w:val="center"/>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Veikla / veiksmas</w:t>
            </w:r>
          </w:p>
        </w:tc>
        <w:tc>
          <w:tcPr>
            <w:tcW w:w="1167" w:type="pct"/>
            <w:shd w:val="clear" w:color="auto" w:fill="E5EDE8" w:themeFill="accent4" w:themeFillTint="33"/>
            <w:hideMark/>
          </w:tcPr>
          <w:p w14:paraId="75463AB3" w14:textId="77777777" w:rsidR="0068163F" w:rsidRPr="00175D77" w:rsidRDefault="0068163F" w:rsidP="0068163F">
            <w:pPr>
              <w:spacing w:after="0" w:line="240" w:lineRule="auto"/>
              <w:jc w:val="center"/>
              <w:cnfStyle w:val="100000000000" w:firstRow="1" w:lastRow="0" w:firstColumn="0" w:lastColumn="0" w:oddVBand="0" w:evenVBand="0" w:oddHBand="0"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Tikslinės suinteresuotųjų šalių grupės</w:t>
            </w:r>
          </w:p>
        </w:tc>
        <w:tc>
          <w:tcPr>
            <w:tcW w:w="1450" w:type="pct"/>
            <w:shd w:val="clear" w:color="auto" w:fill="E5EDE8" w:themeFill="accent4" w:themeFillTint="33"/>
            <w:hideMark/>
          </w:tcPr>
          <w:p w14:paraId="2246DFE9" w14:textId="77777777" w:rsidR="0068163F" w:rsidRPr="00175D77" w:rsidRDefault="0068163F" w:rsidP="0068163F">
            <w:pPr>
              <w:spacing w:after="0" w:line="240" w:lineRule="auto"/>
              <w:jc w:val="center"/>
              <w:cnfStyle w:val="100000000000" w:firstRow="1" w:lastRow="0" w:firstColumn="0" w:lastColumn="0" w:oddVBand="0" w:evenVBand="0" w:oddHBand="0"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Veiklos / veiksmo tikslas</w:t>
            </w:r>
          </w:p>
        </w:tc>
        <w:tc>
          <w:tcPr>
            <w:tcW w:w="1180" w:type="pct"/>
            <w:shd w:val="clear" w:color="auto" w:fill="E5EDE8" w:themeFill="accent4" w:themeFillTint="33"/>
            <w:hideMark/>
          </w:tcPr>
          <w:p w14:paraId="1408C34A" w14:textId="77777777" w:rsidR="0068163F" w:rsidRPr="00175D77" w:rsidRDefault="0068163F" w:rsidP="0068163F">
            <w:pPr>
              <w:spacing w:after="0" w:line="240" w:lineRule="auto"/>
              <w:jc w:val="center"/>
              <w:cnfStyle w:val="100000000000" w:firstRow="1" w:lastRow="0" w:firstColumn="0" w:lastColumn="0" w:oddVBand="0" w:evenVBand="0" w:oddHBand="0" w:evenHBand="0" w:firstRowFirstColumn="0" w:firstRowLastColumn="0" w:lastRowFirstColumn="0" w:lastRowLastColumn="0"/>
              <w:rPr>
                <w:rFonts w:eastAsia="Times New Roman" w:cs="Times New Roman"/>
                <w:bCs/>
                <w:kern w:val="0"/>
                <w:szCs w:val="20"/>
                <w:lang w:val="lt-LT"/>
                <w14:ligatures w14:val="none"/>
              </w:rPr>
            </w:pPr>
            <w:r w:rsidRPr="00175D77">
              <w:rPr>
                <w:rFonts w:eastAsia="Times New Roman" w:cs="Times New Roman"/>
                <w:bCs/>
                <w:kern w:val="0"/>
                <w:szCs w:val="20"/>
                <w:lang w:val="lt-LT"/>
                <w14:ligatures w14:val="none"/>
              </w:rPr>
              <w:t>Laikas / periodiškumas</w:t>
            </w:r>
          </w:p>
        </w:tc>
      </w:tr>
      <w:tr w:rsidR="0068163F" w:rsidRPr="009639C0" w14:paraId="49A53AB4"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1203" w:type="pct"/>
            <w:hideMark/>
          </w:tcPr>
          <w:p w14:paraId="2E1C8F5C"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Projekto sprendinių ir informacijos viešas atskleidimas</w:t>
            </w:r>
          </w:p>
        </w:tc>
        <w:tc>
          <w:tcPr>
            <w:tcW w:w="1167" w:type="pct"/>
            <w:hideMark/>
          </w:tcPr>
          <w:p w14:paraId="18B475AB"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Paveikti žemės savininkai, kaimyniniai žemės naudotojai, vietos bendruomenė, institucijos, visuomenė</w:t>
            </w:r>
          </w:p>
        </w:tc>
        <w:tc>
          <w:tcPr>
            <w:tcW w:w="1450" w:type="pct"/>
            <w:hideMark/>
          </w:tcPr>
          <w:p w14:paraId="5E12F244"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 Suteikti suinteresuotosioms šalims prieigą prie Projekto sprendinių ir sudaryti galimybes susipažinti su informacija pagal nacionalines viešųjų konsultacijų procedūras. • Surinkti nuomones ir pastabas dėl galimo poveikio aplinkai.</w:t>
            </w:r>
          </w:p>
        </w:tc>
        <w:tc>
          <w:tcPr>
            <w:tcW w:w="1180" w:type="pct"/>
            <w:hideMark/>
          </w:tcPr>
          <w:p w14:paraId="17E5100B"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Viešųjų konsultacijų laikotarpiu (2025 m. liepa–rugpjūtis)</w:t>
            </w:r>
          </w:p>
        </w:tc>
      </w:tr>
      <w:tr w:rsidR="0068163F" w:rsidRPr="009639C0" w14:paraId="4ADC123F" w14:textId="77777777" w:rsidTr="00366F65">
        <w:tc>
          <w:tcPr>
            <w:cnfStyle w:val="001000000000" w:firstRow="0" w:lastRow="0" w:firstColumn="1" w:lastColumn="0" w:oddVBand="0" w:evenVBand="0" w:oddHBand="0" w:evenHBand="0" w:firstRowFirstColumn="0" w:firstRowLastColumn="0" w:lastRowFirstColumn="0" w:lastRowLastColumn="0"/>
            <w:tcW w:w="1203" w:type="pct"/>
            <w:hideMark/>
          </w:tcPr>
          <w:p w14:paraId="62C9FAE2"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Bazinių duomenų rinkimas su suinteresuotųjų šalių indėliu</w:t>
            </w:r>
          </w:p>
        </w:tc>
        <w:tc>
          <w:tcPr>
            <w:tcW w:w="1167" w:type="pct"/>
            <w:hideMark/>
          </w:tcPr>
          <w:p w14:paraId="79AA94BA"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Vietos gyventojai, vietos institucijos, pažeidžiamos grupės</w:t>
            </w:r>
          </w:p>
        </w:tc>
        <w:tc>
          <w:tcPr>
            <w:tcW w:w="1450" w:type="pct"/>
            <w:hideMark/>
          </w:tcPr>
          <w:p w14:paraId="2018A19A"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Užtikrinti tikslią socialinę bazę ir suprasti kontekstines rizikas bei galimybes, identifikuoti pažeidžiamas grupes per apklausas, interviu, fokus grupes ir susitikimus su institucijomis bei bendruomenės atstovais.</w:t>
            </w:r>
          </w:p>
        </w:tc>
        <w:tc>
          <w:tcPr>
            <w:tcW w:w="1180" w:type="pct"/>
            <w:hideMark/>
          </w:tcPr>
          <w:p w14:paraId="6BFC5880"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ESIA rengimo metu; veiklos vykdomos pagal poreikį iki ESIA užbaigimo</w:t>
            </w:r>
          </w:p>
        </w:tc>
      </w:tr>
      <w:tr w:rsidR="0068163F" w:rsidRPr="009639C0" w14:paraId="0EB402A8"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1203" w:type="pct"/>
            <w:hideMark/>
          </w:tcPr>
          <w:p w14:paraId="77B4DC84"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Tikslinis įtraukimas su pažeidžiamomis ir paveiktomis bendruomenėmis</w:t>
            </w:r>
          </w:p>
        </w:tc>
        <w:tc>
          <w:tcPr>
            <w:tcW w:w="1167" w:type="pct"/>
            <w:hideMark/>
          </w:tcPr>
          <w:p w14:paraId="707CA7CA"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Vyresnio amžiaus žmonės, etninės mažumos, moterys, mažas pajamas gaunantys namų ūkiai, žemės naudotojai ir kt.</w:t>
            </w:r>
          </w:p>
        </w:tc>
        <w:tc>
          <w:tcPr>
            <w:tcW w:w="1450" w:type="pct"/>
            <w:hideMark/>
          </w:tcPr>
          <w:p w14:paraId="793DE9B0"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Identifikuoti galimus poveikius ir užtikrinti įtraukią komunikaciją per tikslinius interviu, mažų grupių susitikimus ir, jei reikia, apsilankymus namuose.</w:t>
            </w:r>
          </w:p>
        </w:tc>
        <w:tc>
          <w:tcPr>
            <w:tcW w:w="1180" w:type="pct"/>
            <w:hideMark/>
          </w:tcPr>
          <w:p w14:paraId="573B0823"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 xml:space="preserve">ESIA rengimo metu – bent kartą su kiekviena identifikuota pažeidžiama grupe; kartojama, jei atsiranda naujų </w:t>
            </w:r>
            <w:r w:rsidRPr="00175D77">
              <w:rPr>
                <w:rFonts w:eastAsia="Times New Roman" w:cs="Times New Roman"/>
                <w:kern w:val="0"/>
                <w:szCs w:val="20"/>
                <w:lang w:val="lt-LT"/>
                <w14:ligatures w14:val="none"/>
              </w:rPr>
              <w:lastRenderedPageBreak/>
              <w:t>klausimų ar naujų pažeidžiamų grupių</w:t>
            </w:r>
          </w:p>
        </w:tc>
      </w:tr>
      <w:tr w:rsidR="0068163F" w:rsidRPr="009639C0" w14:paraId="041C11DA" w14:textId="77777777" w:rsidTr="00366F65">
        <w:tc>
          <w:tcPr>
            <w:cnfStyle w:val="001000000000" w:firstRow="0" w:lastRow="0" w:firstColumn="1" w:lastColumn="0" w:oddVBand="0" w:evenVBand="0" w:oddHBand="0" w:evenHBand="0" w:firstRowFirstColumn="0" w:firstRowLastColumn="0" w:lastRowFirstColumn="0" w:lastRowLastColumn="0"/>
            <w:tcW w:w="1203" w:type="pct"/>
            <w:hideMark/>
          </w:tcPr>
          <w:p w14:paraId="2AD695A3"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ESIA dokumentų viešo atskleidimo susitikimai</w:t>
            </w:r>
          </w:p>
        </w:tc>
        <w:tc>
          <w:tcPr>
            <w:tcW w:w="1167" w:type="pct"/>
            <w:hideMark/>
          </w:tcPr>
          <w:p w14:paraId="0537674F"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Projekto paveikti asmenys, vietos institucijos</w:t>
            </w:r>
          </w:p>
        </w:tc>
        <w:tc>
          <w:tcPr>
            <w:tcW w:w="1450" w:type="pct"/>
            <w:hideMark/>
          </w:tcPr>
          <w:p w14:paraId="3982F40D"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Atskleišti Projekto informaciją, surinkti bendruomenės grįžtamąjį ryšį, suprasti rūpesčius ir, jei reikia, patobulinti poveikio mažinimo priemones bei valdymo planus. Susitikimai suteiks galimybę suprasti, kaip ankstesnių konsultacijų metu išsakyti klausimai buvo įtraukti į ESIA.</w:t>
            </w:r>
          </w:p>
        </w:tc>
        <w:tc>
          <w:tcPr>
            <w:tcW w:w="1180" w:type="pct"/>
            <w:hideMark/>
          </w:tcPr>
          <w:p w14:paraId="6FD972F5"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2026 m. rugpjūčio 7 d.: du viešo atskleidimo renginiai, įskaitant fokus grupes su institucijomis ir bendruomenės atstovais; po jų – grįžtamojo ryšio laikotarpis ir papildomas įtraukimas</w:t>
            </w:r>
          </w:p>
        </w:tc>
      </w:tr>
      <w:tr w:rsidR="0068163F" w:rsidRPr="009639C0" w14:paraId="6E2DB9FC"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1203" w:type="pct"/>
            <w:hideMark/>
          </w:tcPr>
          <w:p w14:paraId="43E57A96"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Skundų mechanizmo sukūrimas ir sklaida</w:t>
            </w:r>
          </w:p>
        </w:tc>
        <w:tc>
          <w:tcPr>
            <w:tcW w:w="1167" w:type="pct"/>
            <w:hideMark/>
          </w:tcPr>
          <w:p w14:paraId="559CB4A4"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Visos suinteresuotosios šalys, ypač paveikti asmenys</w:t>
            </w:r>
          </w:p>
        </w:tc>
        <w:tc>
          <w:tcPr>
            <w:tcW w:w="1450" w:type="pct"/>
            <w:hideMark/>
          </w:tcPr>
          <w:p w14:paraId="77CAE3D9"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Užtikrinti formalų kanalą pastaboms ir skundams teikti. Mechanizmas bus skleidžiamas per Projekto svetainę, viešo atskleidimo renginius, spausdintą medžiagą, informacinius stendus, skundų dėžutes ir tiesioginę komunikaciją.</w:t>
            </w:r>
          </w:p>
        </w:tc>
        <w:tc>
          <w:tcPr>
            <w:tcW w:w="1180" w:type="pct"/>
            <w:hideMark/>
          </w:tcPr>
          <w:p w14:paraId="3D93E7BB"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Prieš darbų pradžią; nuosekliai kartojama per visus įtraukimo renginius</w:t>
            </w:r>
          </w:p>
        </w:tc>
      </w:tr>
      <w:tr w:rsidR="0068163F" w:rsidRPr="00175D77" w14:paraId="32A29590" w14:textId="77777777" w:rsidTr="00366F65">
        <w:tc>
          <w:tcPr>
            <w:cnfStyle w:val="001000000000" w:firstRow="0" w:lastRow="0" w:firstColumn="1" w:lastColumn="0" w:oddVBand="0" w:evenVBand="0" w:oddHBand="0" w:evenHBand="0" w:firstRowFirstColumn="0" w:firstRowLastColumn="0" w:lastRowFirstColumn="0" w:lastRowLastColumn="0"/>
            <w:tcW w:w="1203" w:type="pct"/>
            <w:hideMark/>
          </w:tcPr>
          <w:p w14:paraId="6B44FC91"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SEP atnaujinimas su Projekto specifiniais veiksmais</w:t>
            </w:r>
          </w:p>
        </w:tc>
        <w:tc>
          <w:tcPr>
            <w:tcW w:w="1167" w:type="pct"/>
            <w:hideMark/>
          </w:tcPr>
          <w:p w14:paraId="509A48FA"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Visos suinteresuotosios šalys</w:t>
            </w:r>
          </w:p>
        </w:tc>
        <w:tc>
          <w:tcPr>
            <w:tcW w:w="1450" w:type="pct"/>
            <w:hideMark/>
          </w:tcPr>
          <w:p w14:paraId="49EE73DD"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Patikslinti įtraukimą pagal atnaujintą Projekto apimtį ir suinteresuotųjų šalių žemėlapį.</w:t>
            </w:r>
          </w:p>
        </w:tc>
        <w:tc>
          <w:tcPr>
            <w:tcW w:w="1180" w:type="pct"/>
            <w:hideMark/>
          </w:tcPr>
          <w:p w14:paraId="5BDFC558"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Prieš darbų pradžią</w:t>
            </w:r>
          </w:p>
        </w:tc>
      </w:tr>
      <w:tr w:rsidR="0068163F" w:rsidRPr="009639C0" w14:paraId="2350FF31"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1203" w:type="pct"/>
            <w:hideMark/>
          </w:tcPr>
          <w:p w14:paraId="225091ED"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Po atskleidimo susitikimai ir tolesnis dialogas</w:t>
            </w:r>
          </w:p>
        </w:tc>
        <w:tc>
          <w:tcPr>
            <w:tcW w:w="1167" w:type="pct"/>
            <w:hideMark/>
          </w:tcPr>
          <w:p w14:paraId="07FAF80F"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Paveiktos suinteresuotosios šalys, vietos institucijos</w:t>
            </w:r>
          </w:p>
        </w:tc>
        <w:tc>
          <w:tcPr>
            <w:tcW w:w="1450" w:type="pct"/>
            <w:hideMark/>
          </w:tcPr>
          <w:p w14:paraId="420B0B73"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 xml:space="preserve">Atskleišti informaciją, surinkti grįžtamąjį ryšį, suprasti rūpesčius ir patobulinti poveikio mažinimo priemones. Palaikyti dialogą su pažeidžiamomis grupėmis ir žemės naudotojais, aptarti planuojamas veiklas, </w:t>
            </w:r>
            <w:r w:rsidRPr="00175D77">
              <w:rPr>
                <w:rFonts w:eastAsia="Times New Roman" w:cs="Times New Roman"/>
                <w:kern w:val="0"/>
                <w:szCs w:val="20"/>
                <w:lang w:val="lt-LT"/>
                <w14:ligatures w14:val="none"/>
              </w:rPr>
              <w:lastRenderedPageBreak/>
              <w:t>rūpesčius ir žemės prieigos reikalavimus.</w:t>
            </w:r>
          </w:p>
        </w:tc>
        <w:tc>
          <w:tcPr>
            <w:tcW w:w="1180" w:type="pct"/>
            <w:hideMark/>
          </w:tcPr>
          <w:p w14:paraId="3CC316DD"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lastRenderedPageBreak/>
              <w:t>Po 2026 m. rugpjūčio 7 d. susitikimų ir iki statybų pradžios; papildomi susitikimai, jei įvyksta reikšmingi pokyčiai</w:t>
            </w:r>
          </w:p>
        </w:tc>
      </w:tr>
      <w:tr w:rsidR="0068163F" w:rsidRPr="00175D77" w14:paraId="02B1C418" w14:textId="77777777" w:rsidTr="00366F65">
        <w:tc>
          <w:tcPr>
            <w:cnfStyle w:val="001000000000" w:firstRow="0" w:lastRow="0" w:firstColumn="1" w:lastColumn="0" w:oddVBand="0" w:evenVBand="0" w:oddHBand="0" w:evenHBand="0" w:firstRowFirstColumn="0" w:firstRowLastColumn="0" w:lastRowFirstColumn="0" w:lastRowLastColumn="0"/>
            <w:tcW w:w="1203" w:type="pct"/>
            <w:hideMark/>
          </w:tcPr>
          <w:p w14:paraId="755ACBA5"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Projekto informacijos atskleidimo paketo paskelbimas internete</w:t>
            </w:r>
          </w:p>
        </w:tc>
        <w:tc>
          <w:tcPr>
            <w:tcW w:w="1167" w:type="pct"/>
            <w:hideMark/>
          </w:tcPr>
          <w:p w14:paraId="374378C5"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Visos suinteresuotosios šalys</w:t>
            </w:r>
          </w:p>
        </w:tc>
        <w:tc>
          <w:tcPr>
            <w:tcW w:w="1450" w:type="pct"/>
            <w:hideMark/>
          </w:tcPr>
          <w:p w14:paraId="327CF2E9"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Paskelbti prieinamą informacijos paketą (PDF): • PAV (LT) • Skundų mechanizmas ir forma (LT/EN) • NTS (LT/EN) • SEP santrauka • ESIA valdymo plano struktūra. Svetainėje pateikiami kontaktai rašytiniams komentarams.</w:t>
            </w:r>
          </w:p>
        </w:tc>
        <w:tc>
          <w:tcPr>
            <w:tcW w:w="1180" w:type="pct"/>
            <w:hideMark/>
          </w:tcPr>
          <w:p w14:paraId="7E7FAA36"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Prieinamumas užtikrinamas nuolat</w:t>
            </w:r>
          </w:p>
        </w:tc>
      </w:tr>
      <w:tr w:rsidR="0068163F" w:rsidRPr="009639C0" w14:paraId="0638271E"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1203" w:type="pct"/>
            <w:hideMark/>
          </w:tcPr>
          <w:p w14:paraId="78BC848A"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Skundų dėžučių įrengimas</w:t>
            </w:r>
          </w:p>
        </w:tc>
        <w:tc>
          <w:tcPr>
            <w:tcW w:w="1167" w:type="pct"/>
            <w:hideMark/>
          </w:tcPr>
          <w:p w14:paraId="73358856"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Vietos bendruomenė</w:t>
            </w:r>
          </w:p>
        </w:tc>
        <w:tc>
          <w:tcPr>
            <w:tcW w:w="1450" w:type="pct"/>
            <w:hideMark/>
          </w:tcPr>
          <w:p w14:paraId="67BC32DE"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Įrengti skundų dėžutes pagrindinėse bendruomenės vietose ir Projekto teritorijos prieigose.</w:t>
            </w:r>
          </w:p>
        </w:tc>
        <w:tc>
          <w:tcPr>
            <w:tcW w:w="1180" w:type="pct"/>
            <w:hideMark/>
          </w:tcPr>
          <w:p w14:paraId="39F85095"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Visą statybų ir eksploatacijos laikotarpį</w:t>
            </w:r>
          </w:p>
        </w:tc>
      </w:tr>
      <w:tr w:rsidR="0068163F" w:rsidRPr="009639C0" w14:paraId="41AC9D01" w14:textId="77777777" w:rsidTr="00366F65">
        <w:tc>
          <w:tcPr>
            <w:cnfStyle w:val="001000000000" w:firstRow="0" w:lastRow="0" w:firstColumn="1" w:lastColumn="0" w:oddVBand="0" w:evenVBand="0" w:oddHBand="0" w:evenHBand="0" w:firstRowFirstColumn="0" w:firstRowLastColumn="0" w:lastRowFirstColumn="0" w:lastRowLastColumn="0"/>
            <w:tcW w:w="1203" w:type="pct"/>
            <w:hideMark/>
          </w:tcPr>
          <w:p w14:paraId="33416C36"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Tikslinės įtraukimo veiklos</w:t>
            </w:r>
          </w:p>
        </w:tc>
        <w:tc>
          <w:tcPr>
            <w:tcW w:w="1167" w:type="pct"/>
            <w:hideMark/>
          </w:tcPr>
          <w:p w14:paraId="6FE123F0"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Pažeidžiamos grupės, paveikti žemės savininkai ir naudotojai</w:t>
            </w:r>
          </w:p>
        </w:tc>
        <w:tc>
          <w:tcPr>
            <w:tcW w:w="1450" w:type="pct"/>
            <w:hideMark/>
          </w:tcPr>
          <w:p w14:paraId="2B2CA39A"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CLO įvertins, ar reikalingos papildomos priemonės informuotam dalyvavimui užtikrinti. Gali būti vykdomas sustiprintas įtraukimas dėl žemės klausimų ir skundų.</w:t>
            </w:r>
          </w:p>
        </w:tc>
        <w:tc>
          <w:tcPr>
            <w:tcW w:w="1180" w:type="pct"/>
            <w:hideMark/>
          </w:tcPr>
          <w:p w14:paraId="6A8D16B2"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Bent kartą per ketvirtį statybų metu ir kartą per metus eksploatacijos metu; dažniau, jei kyla naujų klausimų</w:t>
            </w:r>
          </w:p>
        </w:tc>
      </w:tr>
      <w:tr w:rsidR="0068163F" w:rsidRPr="009639C0" w14:paraId="26AEDE4D" w14:textId="77777777" w:rsidTr="00366F65">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1203" w:type="pct"/>
            <w:hideMark/>
          </w:tcPr>
          <w:p w14:paraId="16101040"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Nuolatinis informavimas apie veiklą ir GM sklaidą</w:t>
            </w:r>
          </w:p>
        </w:tc>
        <w:tc>
          <w:tcPr>
            <w:tcW w:w="1167" w:type="pct"/>
            <w:hideMark/>
          </w:tcPr>
          <w:p w14:paraId="014C1569"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Vietos bendruomenė, paveiktos šalys, institucijos, visuomenė</w:t>
            </w:r>
          </w:p>
        </w:tc>
        <w:tc>
          <w:tcPr>
            <w:tcW w:w="1450" w:type="pct"/>
            <w:hideMark/>
          </w:tcPr>
          <w:p w14:paraId="5EDE0C6C"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Užtikrinti skaidrią komunikaciją eksploatacijos metu, teikti reguliarius atnaujinimus, dalintis informacija apie veiklos rezultatus ir užtikrinti GM prieinamumą.</w:t>
            </w:r>
          </w:p>
        </w:tc>
        <w:tc>
          <w:tcPr>
            <w:tcW w:w="1180" w:type="pct"/>
            <w:hideMark/>
          </w:tcPr>
          <w:p w14:paraId="078F7CAE" w14:textId="77777777" w:rsidR="0068163F" w:rsidRPr="00175D77" w:rsidRDefault="0068163F" w:rsidP="0068163F">
            <w:pPr>
              <w:spacing w:after="0" w:line="240" w:lineRule="auto"/>
              <w:cnfStyle w:val="000000100000" w:firstRow="0" w:lastRow="0" w:firstColumn="0" w:lastColumn="0" w:oddVBand="0" w:evenVBand="0" w:oddHBand="1"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Metiniai atnaujinimai; papildoma komunikacija po reikšmingų pokyčių</w:t>
            </w:r>
          </w:p>
        </w:tc>
      </w:tr>
      <w:tr w:rsidR="0068163F" w:rsidRPr="00175D77" w14:paraId="4978C471" w14:textId="77777777" w:rsidTr="00366F65">
        <w:tc>
          <w:tcPr>
            <w:cnfStyle w:val="001000000000" w:firstRow="0" w:lastRow="0" w:firstColumn="1" w:lastColumn="0" w:oddVBand="0" w:evenVBand="0" w:oddHBand="0" w:evenHBand="0" w:firstRowFirstColumn="0" w:firstRowLastColumn="0" w:lastRowFirstColumn="0" w:lastRowLastColumn="0"/>
            <w:tcW w:w="1203" w:type="pct"/>
            <w:hideMark/>
          </w:tcPr>
          <w:p w14:paraId="1D930791" w14:textId="77777777" w:rsidR="0068163F" w:rsidRPr="00175D77" w:rsidRDefault="0068163F" w:rsidP="0068163F">
            <w:pPr>
              <w:spacing w:after="0" w:line="240" w:lineRule="auto"/>
              <w:rPr>
                <w:rFonts w:eastAsia="Times New Roman" w:cs="Times New Roman"/>
                <w:b/>
                <w:bCs/>
                <w:kern w:val="0"/>
                <w:szCs w:val="20"/>
                <w:lang w:val="lt-LT"/>
                <w14:ligatures w14:val="none"/>
              </w:rPr>
            </w:pPr>
            <w:r w:rsidRPr="00175D77">
              <w:rPr>
                <w:rFonts w:eastAsia="Times New Roman" w:cs="Times New Roman"/>
                <w:b/>
                <w:bCs/>
                <w:kern w:val="0"/>
                <w:szCs w:val="20"/>
                <w:lang w:val="lt-LT"/>
                <w14:ligatures w14:val="none"/>
              </w:rPr>
              <w:t>Aplinkosauginės ir socialinės veiklos rezultatų atskleidimas</w:t>
            </w:r>
          </w:p>
        </w:tc>
        <w:tc>
          <w:tcPr>
            <w:tcW w:w="1167" w:type="pct"/>
            <w:hideMark/>
          </w:tcPr>
          <w:p w14:paraId="2C96061E"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Visos suinteresuotosios šalys</w:t>
            </w:r>
          </w:p>
        </w:tc>
        <w:tc>
          <w:tcPr>
            <w:tcW w:w="1450" w:type="pct"/>
            <w:hideMark/>
          </w:tcPr>
          <w:p w14:paraId="12756878"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t xml:space="preserve">Informuoti suinteresuotąsias šalis apie metinius aplinkosauginius ir socialinius Projekto </w:t>
            </w:r>
            <w:r w:rsidRPr="00175D77">
              <w:rPr>
                <w:rFonts w:eastAsia="Times New Roman" w:cs="Times New Roman"/>
                <w:kern w:val="0"/>
                <w:szCs w:val="20"/>
                <w:lang w:val="lt-LT"/>
                <w14:ligatures w14:val="none"/>
              </w:rPr>
              <w:lastRenderedPageBreak/>
              <w:t>rezultatus per Projekto svetainę.</w:t>
            </w:r>
          </w:p>
        </w:tc>
        <w:tc>
          <w:tcPr>
            <w:tcW w:w="1180" w:type="pct"/>
            <w:hideMark/>
          </w:tcPr>
          <w:p w14:paraId="3D358695" w14:textId="77777777" w:rsidR="0068163F" w:rsidRPr="00175D77" w:rsidRDefault="0068163F" w:rsidP="0068163F">
            <w:pPr>
              <w:spacing w:after="0" w:line="240" w:lineRule="auto"/>
              <w:cnfStyle w:val="000000000000" w:firstRow="0" w:lastRow="0" w:firstColumn="0" w:lastColumn="0" w:oddVBand="0" w:evenVBand="0" w:oddHBand="0" w:evenHBand="0" w:firstRowFirstColumn="0" w:firstRowLastColumn="0" w:lastRowFirstColumn="0" w:lastRowLastColumn="0"/>
              <w:rPr>
                <w:rFonts w:eastAsia="Times New Roman" w:cs="Times New Roman"/>
                <w:kern w:val="0"/>
                <w:szCs w:val="20"/>
                <w:lang w:val="lt-LT"/>
                <w14:ligatures w14:val="none"/>
              </w:rPr>
            </w:pPr>
            <w:r w:rsidRPr="00175D77">
              <w:rPr>
                <w:rFonts w:eastAsia="Times New Roman" w:cs="Times New Roman"/>
                <w:kern w:val="0"/>
                <w:szCs w:val="20"/>
                <w:lang w:val="lt-LT"/>
                <w14:ligatures w14:val="none"/>
              </w:rPr>
              <w:lastRenderedPageBreak/>
              <w:t xml:space="preserve">Kartą </w:t>
            </w:r>
          </w:p>
        </w:tc>
      </w:tr>
    </w:tbl>
    <w:p w14:paraId="34ADAE82" w14:textId="77777777" w:rsidR="0068163F" w:rsidRPr="00175D77" w:rsidRDefault="0068163F" w:rsidP="00B857BB">
      <w:pPr>
        <w:jc w:val="both"/>
        <w:rPr>
          <w:lang w:val="lt-LT"/>
        </w:rPr>
      </w:pPr>
    </w:p>
    <w:p w14:paraId="6E786FF6" w14:textId="575D630C" w:rsidR="001471B6" w:rsidRPr="00175D77" w:rsidRDefault="0068163F" w:rsidP="00B857BB">
      <w:pPr>
        <w:jc w:val="both"/>
        <w:rPr>
          <w:lang w:val="lt-LT"/>
        </w:rPr>
      </w:pPr>
      <w:r w:rsidRPr="00175D77">
        <w:rPr>
          <w:lang w:val="lt-LT"/>
        </w:rPr>
        <w:t>Pastaba: tais atvejais, kai konkreti įtraukimo veiklų periodiškumo tvarka nėra nustatyta nacionaliniais reikalavimais, aukščiau pateiktas periodiškumas laikomas minimaliu Projekto įsipareigojimu. Jis gali būti didinamas atsižvelgiant į suinteresuotųjų šalių poreikius, Projekto veiklas ar gautus skundus.</w:t>
      </w:r>
    </w:p>
    <w:p w14:paraId="323881C6" w14:textId="667CF6C8" w:rsidR="0068163F" w:rsidRPr="00175D77" w:rsidRDefault="0068163F" w:rsidP="002841BF">
      <w:pPr>
        <w:pStyle w:val="Heading2"/>
        <w:jc w:val="both"/>
        <w:rPr>
          <w:lang w:val="lt-LT"/>
        </w:rPr>
      </w:pPr>
      <w:bookmarkStart w:id="26" w:name="_Toc236063205"/>
      <w:bookmarkStart w:id="27" w:name="_Toc236737372"/>
      <w:bookmarkEnd w:id="26"/>
      <w:r w:rsidRPr="00175D77">
        <w:rPr>
          <w:lang w:val="lt-LT"/>
        </w:rPr>
        <w:t>Komunikacijos ir įtraukimo priemonės</w:t>
      </w:r>
      <w:bookmarkEnd w:id="27"/>
      <w:r w:rsidRPr="00175D77">
        <w:rPr>
          <w:lang w:val="lt-LT"/>
        </w:rPr>
        <w:t xml:space="preserve"> </w:t>
      </w:r>
    </w:p>
    <w:p w14:paraId="08C998DC" w14:textId="77777777" w:rsidR="0068163F" w:rsidRPr="00175D77" w:rsidRDefault="0068163F" w:rsidP="0068163F">
      <w:pPr>
        <w:pStyle w:val="BodyText"/>
        <w:jc w:val="both"/>
        <w:rPr>
          <w:lang w:val="lt-LT"/>
        </w:rPr>
      </w:pPr>
      <w:r w:rsidRPr="00175D77">
        <w:rPr>
          <w:lang w:val="lt-LT"/>
        </w:rPr>
        <w:t>Nuoseklus gerosios praktikos komunikacijos ir įtraukimo priemonių taikymas, pritaikytas vietos kontekstui ir specifiniams suinteresuotųjų šalių poreikiams, didina bendrą įtraukimo veiksmų plano veiksmingumą ir užtikrina skaidrų, įtraukiantį ir prasmingą dalyvavimą viso Projekto gyvavimo ciklo metu.</w:t>
      </w:r>
    </w:p>
    <w:p w14:paraId="634B2C1B" w14:textId="77777777" w:rsidR="0068163F" w:rsidRPr="00175D77" w:rsidRDefault="0068163F" w:rsidP="0068163F">
      <w:pPr>
        <w:pStyle w:val="BodyText"/>
        <w:jc w:val="both"/>
        <w:rPr>
          <w:lang w:val="lt-LT"/>
        </w:rPr>
      </w:pPr>
      <w:r w:rsidRPr="00175D77">
        <w:rPr>
          <w:lang w:val="lt-LT"/>
        </w:rPr>
        <w:t>Priemonės bus taikomos visuose Projekto etapuose, o jų turinys ir žinutės bus atnaujinami Projektui vystantis. Visi tokie atnaujinimai bus įtraukti į šio SEP pataisas ir, prieš įgyvendinant, patvirtinti vadovybės.</w:t>
      </w:r>
    </w:p>
    <w:p w14:paraId="40F8733A" w14:textId="77777777" w:rsidR="0068163F" w:rsidRPr="00175D77" w:rsidRDefault="0068163F" w:rsidP="0068163F">
      <w:pPr>
        <w:pStyle w:val="BodyText"/>
        <w:jc w:val="both"/>
        <w:rPr>
          <w:lang w:val="lt-LT"/>
        </w:rPr>
      </w:pPr>
      <w:r w:rsidRPr="00175D77">
        <w:rPr>
          <w:lang w:val="lt-LT"/>
        </w:rPr>
        <w:t>Komunikacijos ir įtraukimo priemonės:</w:t>
      </w:r>
    </w:p>
    <w:p w14:paraId="16695FB3" w14:textId="77777777" w:rsidR="0068163F" w:rsidRPr="00175D77" w:rsidRDefault="0068163F" w:rsidP="00A94653">
      <w:pPr>
        <w:pStyle w:val="BodyText"/>
        <w:numPr>
          <w:ilvl w:val="0"/>
          <w:numId w:val="28"/>
        </w:numPr>
        <w:jc w:val="both"/>
        <w:rPr>
          <w:lang w:val="lt-LT"/>
        </w:rPr>
      </w:pPr>
      <w:r w:rsidRPr="00175D77">
        <w:rPr>
          <w:lang w:val="lt-LT"/>
        </w:rPr>
        <w:t>Viešas atskleidimas ir bendruomenės susitikimai</w:t>
      </w:r>
    </w:p>
    <w:p w14:paraId="1C71FDB3" w14:textId="77777777" w:rsidR="0068163F" w:rsidRPr="00175D77" w:rsidRDefault="0068163F" w:rsidP="00A94653">
      <w:pPr>
        <w:pStyle w:val="BodyText"/>
        <w:numPr>
          <w:ilvl w:val="0"/>
          <w:numId w:val="28"/>
        </w:numPr>
        <w:jc w:val="both"/>
        <w:rPr>
          <w:lang w:val="lt-LT"/>
        </w:rPr>
      </w:pPr>
      <w:r w:rsidRPr="00175D77">
        <w:rPr>
          <w:lang w:val="lt-LT"/>
        </w:rPr>
        <w:t>Projekto interneto svetainė</w:t>
      </w:r>
    </w:p>
    <w:p w14:paraId="197FB8D1" w14:textId="77777777" w:rsidR="0068163F" w:rsidRPr="00175D77" w:rsidRDefault="0068163F" w:rsidP="00A94653">
      <w:pPr>
        <w:pStyle w:val="BodyText"/>
        <w:numPr>
          <w:ilvl w:val="0"/>
          <w:numId w:val="28"/>
        </w:numPr>
        <w:jc w:val="both"/>
        <w:rPr>
          <w:lang w:val="lt-LT"/>
        </w:rPr>
      </w:pPr>
      <w:r w:rsidRPr="00175D77">
        <w:rPr>
          <w:lang w:val="lt-LT"/>
        </w:rPr>
        <w:t>Informaciniai stendai</w:t>
      </w:r>
    </w:p>
    <w:p w14:paraId="1FA0746C" w14:textId="77777777" w:rsidR="0068163F" w:rsidRPr="00175D77" w:rsidRDefault="0068163F" w:rsidP="00A94653">
      <w:pPr>
        <w:pStyle w:val="BodyText"/>
        <w:numPr>
          <w:ilvl w:val="0"/>
          <w:numId w:val="28"/>
        </w:numPr>
        <w:jc w:val="both"/>
        <w:rPr>
          <w:lang w:val="lt-LT"/>
        </w:rPr>
      </w:pPr>
      <w:r w:rsidRPr="00175D77">
        <w:rPr>
          <w:lang w:val="lt-LT"/>
        </w:rPr>
        <w:t>Skundų dėžutė</w:t>
      </w:r>
    </w:p>
    <w:p w14:paraId="172A0AC3" w14:textId="77777777" w:rsidR="0068163F" w:rsidRPr="00175D77" w:rsidRDefault="0068163F" w:rsidP="00A94653">
      <w:pPr>
        <w:pStyle w:val="BodyText"/>
        <w:numPr>
          <w:ilvl w:val="0"/>
          <w:numId w:val="28"/>
        </w:numPr>
        <w:jc w:val="both"/>
        <w:rPr>
          <w:lang w:val="lt-LT"/>
        </w:rPr>
      </w:pPr>
      <w:r w:rsidRPr="00175D77">
        <w:rPr>
          <w:lang w:val="lt-LT"/>
        </w:rPr>
        <w:t>Informacijos / kontaktų kanalai (pvz., telefonas, el. paštas)</w:t>
      </w:r>
    </w:p>
    <w:p w14:paraId="631435D0" w14:textId="64D60788" w:rsidR="0068163F" w:rsidRPr="00175D77" w:rsidRDefault="0068163F" w:rsidP="00A94653">
      <w:pPr>
        <w:pStyle w:val="BodyText"/>
        <w:numPr>
          <w:ilvl w:val="0"/>
          <w:numId w:val="28"/>
        </w:numPr>
        <w:jc w:val="both"/>
        <w:rPr>
          <w:lang w:val="lt-LT"/>
        </w:rPr>
      </w:pPr>
      <w:r w:rsidRPr="00175D77">
        <w:rPr>
          <w:lang w:val="lt-LT"/>
        </w:rPr>
        <w:t>Spausdinta medžiaga (plakatai, lankstinukai)</w:t>
      </w:r>
    </w:p>
    <w:p w14:paraId="2E724B27" w14:textId="7CD53E78" w:rsidR="00B94293" w:rsidRPr="00175D77" w:rsidRDefault="0068163F" w:rsidP="00B857BB">
      <w:pPr>
        <w:pStyle w:val="Heading1"/>
        <w:jc w:val="both"/>
        <w:rPr>
          <w:lang w:val="lt-LT"/>
        </w:rPr>
      </w:pPr>
      <w:r w:rsidRPr="00175D77">
        <w:rPr>
          <w:lang w:val="lt-LT"/>
        </w:rPr>
        <w:t xml:space="preserve"> </w:t>
      </w:r>
      <w:bookmarkStart w:id="28" w:name="_Toc236737373"/>
      <w:r w:rsidRPr="00175D77">
        <w:rPr>
          <w:lang w:val="lt-LT"/>
        </w:rPr>
        <w:t>Suinteresuotųjų šalių įtraukimo komanda</w:t>
      </w:r>
      <w:bookmarkEnd w:id="28"/>
    </w:p>
    <w:p w14:paraId="546F1074" w14:textId="77777777" w:rsidR="0068163F" w:rsidRPr="00175D77" w:rsidRDefault="0068163F" w:rsidP="0068163F">
      <w:pPr>
        <w:pStyle w:val="BodyText"/>
        <w:jc w:val="both"/>
        <w:rPr>
          <w:lang w:val="lt-LT"/>
        </w:rPr>
      </w:pPr>
      <w:r w:rsidRPr="00175D77">
        <w:rPr>
          <w:lang w:val="lt-LT"/>
        </w:rPr>
        <w:t>Socialinė komanda, kurią sudaro Bendruomenių ryšių pareigūnas (CLO) ir Socialinės srities vadovas, bus atsakinga už SEP įgyvendinimo, stebėsenos ir nuolatinio tobulinimo priežiūrą.</w:t>
      </w:r>
    </w:p>
    <w:p w14:paraId="2AF9591C" w14:textId="77777777" w:rsidR="0068163F" w:rsidRPr="00175D77" w:rsidRDefault="0068163F" w:rsidP="0068163F">
      <w:pPr>
        <w:pStyle w:val="BodyText"/>
        <w:jc w:val="both"/>
        <w:rPr>
          <w:lang w:val="lt-LT"/>
        </w:rPr>
      </w:pPr>
      <w:r w:rsidRPr="00175D77">
        <w:rPr>
          <w:lang w:val="lt-LT"/>
        </w:rPr>
        <w:t xml:space="preserve">Šis požiūris skirtas skatinti atvirą dialogą ir užtikrinti patikimą kontaktinį tašką, į kurį suinteresuotosios šalys gali kreiptis dėl rūpesčių ar skundų. Be to, CLO teiks mokymus Projekto darbuotojams, rangovams ir susijusiems specialistams, kaip tinkamai bendrauti su bendruomenės nariais, įskaitant skundų priėmimą, registravimą ir perdavimą pagal Projekto </w:t>
      </w:r>
      <w:r w:rsidRPr="00175D77">
        <w:rPr>
          <w:lang w:val="lt-LT"/>
        </w:rPr>
        <w:lastRenderedPageBreak/>
        <w:t>skundų mechanizmą, taip užtikrinant nuoseklų ir pagarbų suinteresuotųjų šalių klausimų sprendimą.</w:t>
      </w:r>
    </w:p>
    <w:p w14:paraId="1BCA7E6D" w14:textId="2FAE4DDD" w:rsidR="0068163F" w:rsidRPr="00175D77" w:rsidRDefault="0068163F" w:rsidP="0068163F">
      <w:pPr>
        <w:pStyle w:val="BodyText"/>
        <w:jc w:val="both"/>
        <w:rPr>
          <w:lang w:val="lt-LT"/>
        </w:rPr>
      </w:pPr>
      <w:r w:rsidRPr="00175D77">
        <w:rPr>
          <w:lang w:val="lt-LT"/>
        </w:rPr>
        <w:t>Socialinės srities vadovas atlieka vyresniojo lygmens funkciją, prižiūrėdamas bendrą Projekto socialinę veiklą, ypatingą dėmesį skirdamas suinteresuotųjų šalių įtraukimui, bendruomenių ryšiams ir socialinės rizikos valdymui Projekto sprendimų priėmimo procesuose. Šis vaidmuo užtikrina, kad socialinė veikla būtų aktyviai valdoma visuose Projekto etapuose, laikantis nacionalinių reikalavimų ir tarptautinių standartų.</w:t>
      </w:r>
    </w:p>
    <w:p w14:paraId="34487A3F" w14:textId="03E1E945" w:rsidR="0068163F" w:rsidRPr="00175D77" w:rsidRDefault="0068163F" w:rsidP="00151489">
      <w:pPr>
        <w:pStyle w:val="Heading1"/>
        <w:jc w:val="both"/>
        <w:rPr>
          <w:lang w:val="lt-LT"/>
        </w:rPr>
      </w:pPr>
      <w:bookmarkStart w:id="29" w:name="_Toc236737374"/>
      <w:r w:rsidRPr="00175D77">
        <w:rPr>
          <w:lang w:val="lt-LT"/>
        </w:rPr>
        <w:t>Išorinis skundų mechanizmas</w:t>
      </w:r>
      <w:bookmarkEnd w:id="29"/>
      <w:r w:rsidRPr="00175D77">
        <w:rPr>
          <w:lang w:val="lt-LT"/>
        </w:rPr>
        <w:t xml:space="preserve"> </w:t>
      </w:r>
    </w:p>
    <w:p w14:paraId="07D29979" w14:textId="721FE2E1" w:rsidR="0068163F" w:rsidRPr="009639C0" w:rsidRDefault="0068163F" w:rsidP="0068163F">
      <w:pPr>
        <w:pStyle w:val="BodyText"/>
        <w:jc w:val="both"/>
        <w:rPr>
          <w:lang w:val="lt-LT"/>
        </w:rPr>
      </w:pPr>
      <w:r w:rsidRPr="10EF90F6">
        <w:rPr>
          <w:lang w:val="lt-LT"/>
        </w:rPr>
        <w:t>Projektas yra įdiegęs skundų mechanizmą (GM), kuris yra struktūruotas procesas, skirtas visų tipų bendruomenės grįžtamojo ryšio priėmimui, registravimui, tyrimui ir atsakymui į su Projektu susijusius klausimus bet kuriame jo etape.</w:t>
      </w:r>
    </w:p>
    <w:p w14:paraId="29692EE1" w14:textId="1E2CEA5B" w:rsidR="0068163F" w:rsidRPr="009639C0" w:rsidRDefault="4CCC4BB7" w:rsidP="0068163F">
      <w:pPr>
        <w:pStyle w:val="BodyText"/>
        <w:jc w:val="both"/>
        <w:rPr>
          <w:lang w:val="lt-LT"/>
        </w:rPr>
      </w:pPr>
      <w:r w:rsidRPr="10EF90F6">
        <w:rPr>
          <w:lang w:val="lt-LT"/>
        </w:rPr>
        <w:t>Visas skundų nagrinėjimo mechanizmo (GM) dokumentas taip pat bus viešai paskelbtas kaip Viešo atskleidimo dokumentų paketo dalis ir bus pateikiamas kaip atskiras dokumentas. Šis dokumentas yra viso Suinteresuotųjų šalių įtraukimo plano dalis ir jame pateikiama išsamesnė informacija apie skundų pateikimo kanalus, skundo formą, skundų registravimo ir vertinimo procesą, atsakymo pateikimo terminus, vaidmenis ir atsakomybes, taip pat apie tai, kaip skundai bus stebimi ir užbaigiami.</w:t>
      </w:r>
    </w:p>
    <w:p w14:paraId="52F3D58D" w14:textId="6217E6A4" w:rsidR="0068163F" w:rsidRPr="009639C0" w:rsidRDefault="4CCC4BB7" w:rsidP="0068163F">
      <w:pPr>
        <w:pStyle w:val="BodyText"/>
        <w:jc w:val="both"/>
        <w:rPr>
          <w:lang w:val="lt-LT"/>
        </w:rPr>
      </w:pPr>
      <w:r w:rsidRPr="10EF90F6">
        <w:rPr>
          <w:lang w:val="lt-LT"/>
        </w:rPr>
        <w:t>Todėl toliau pateikta informacija yra pagrindinių viso GM dokumento aspektų santrauka.</w:t>
      </w:r>
    </w:p>
    <w:p w14:paraId="67EC8C8A" w14:textId="1478C849" w:rsidR="0068163F" w:rsidRPr="00175D77" w:rsidRDefault="0068163F" w:rsidP="0068163F">
      <w:pPr>
        <w:pStyle w:val="BodyText"/>
        <w:jc w:val="both"/>
        <w:rPr>
          <w:lang w:val="lt-LT"/>
        </w:rPr>
      </w:pPr>
      <w:r w:rsidRPr="10EF90F6">
        <w:rPr>
          <w:lang w:val="lt-LT"/>
        </w:rPr>
        <w:t>GM apibrėžia principus ir procesus, reikalingus veiksmingam skundų valdymui, taip pat organizacinę struktūrą, būtiną funkcionaliam ir kultūriškai tinkamam mechanizmui, kuris adekvačiai atliepia suinteresuotųjų šalių poreikius.</w:t>
      </w:r>
    </w:p>
    <w:p w14:paraId="24658C41" w14:textId="77777777" w:rsidR="0068163F" w:rsidRPr="00175D77" w:rsidRDefault="0068163F" w:rsidP="0068163F">
      <w:pPr>
        <w:pStyle w:val="BodyText"/>
        <w:jc w:val="both"/>
        <w:rPr>
          <w:lang w:val="lt-LT"/>
        </w:rPr>
      </w:pPr>
      <w:r w:rsidRPr="00175D77">
        <w:rPr>
          <w:lang w:val="lt-LT"/>
        </w:rPr>
        <w:t>Šis mechanizmas sukurtas taip, kad rūpesčiai būtų sprendžiami greitai ir veiksmingai, naudojant aiškų, skaidrų, kultūriškai tinkamą ir visoms paveiktoms bendruomenėms lengvai prieinamą procesą, kuris yra nemokamas ir nesukelia jokio neigiamo poveikio skundą pateikusiam asmeniui. Mechanizmas negali riboti prieigos prie teisminių ar administracinių teisių gynimo priemonių.</w:t>
      </w:r>
    </w:p>
    <w:p w14:paraId="0CBEA6A1" w14:textId="4B304DB2" w:rsidR="0068163F" w:rsidRPr="00175D77" w:rsidRDefault="0068163F" w:rsidP="0068163F">
      <w:pPr>
        <w:pStyle w:val="BodyText"/>
        <w:jc w:val="both"/>
        <w:rPr>
          <w:lang w:val="lt-LT"/>
        </w:rPr>
      </w:pPr>
      <w:r w:rsidRPr="00175D77">
        <w:rPr>
          <w:lang w:val="lt-LT"/>
        </w:rPr>
        <w:t>GM įgyvendinimą prižiūrės Projekto vadovybės komanda, o kasdienę koordinaciją vykdys CLO, kuris veiks kaip pagrindinis bendruomenių kontaktinis taškas.</w:t>
      </w:r>
    </w:p>
    <w:p w14:paraId="45280BD2" w14:textId="030F40EE" w:rsidR="0078019B" w:rsidRPr="00175D77" w:rsidRDefault="0068163F" w:rsidP="00B857BB">
      <w:pPr>
        <w:pStyle w:val="Heading2"/>
        <w:jc w:val="both"/>
        <w:rPr>
          <w:lang w:val="lt-LT"/>
        </w:rPr>
      </w:pPr>
      <w:bookmarkStart w:id="30" w:name="_Toc236737375"/>
      <w:r w:rsidRPr="00175D77">
        <w:rPr>
          <w:lang w:val="lt-LT"/>
        </w:rPr>
        <w:t>Skundų nagrinėjimo procedūra</w:t>
      </w:r>
      <w:bookmarkEnd w:id="30"/>
    </w:p>
    <w:p w14:paraId="5BB53E3A" w14:textId="77777777" w:rsidR="0068163F" w:rsidRPr="00175D77" w:rsidRDefault="0068163F" w:rsidP="0068163F">
      <w:pPr>
        <w:pStyle w:val="BodyText"/>
        <w:jc w:val="both"/>
        <w:rPr>
          <w:lang w:val="lt-LT"/>
        </w:rPr>
      </w:pPr>
      <w:r w:rsidRPr="00175D77">
        <w:rPr>
          <w:lang w:val="lt-LT"/>
        </w:rPr>
        <w:t>Toliau pateikta skundų nagrinėjimo schema (6</w:t>
      </w:r>
      <w:r w:rsidRPr="00175D77">
        <w:rPr>
          <w:rFonts w:ascii="Cambria Math" w:hAnsi="Cambria Math" w:cs="Cambria Math"/>
          <w:lang w:val="lt-LT"/>
        </w:rPr>
        <w:t>‑</w:t>
      </w:r>
      <w:r w:rsidRPr="00175D77">
        <w:rPr>
          <w:lang w:val="lt-LT"/>
        </w:rPr>
        <w:t>1 pav.) sukurta tam, kad b</w:t>
      </w:r>
      <w:r w:rsidRPr="00175D77">
        <w:rPr>
          <w:rFonts w:ascii="Verdana" w:hAnsi="Verdana" w:cs="Verdana"/>
          <w:lang w:val="lt-LT"/>
        </w:rPr>
        <w:t>ū</w:t>
      </w:r>
      <w:r w:rsidRPr="00175D77">
        <w:rPr>
          <w:lang w:val="lt-LT"/>
        </w:rPr>
        <w:t>t</w:t>
      </w:r>
      <w:r w:rsidRPr="00175D77">
        <w:rPr>
          <w:rFonts w:ascii="Verdana" w:hAnsi="Verdana" w:cs="Verdana"/>
          <w:lang w:val="lt-LT"/>
        </w:rPr>
        <w:t>ų</w:t>
      </w:r>
      <w:r w:rsidRPr="00175D77">
        <w:rPr>
          <w:lang w:val="lt-LT"/>
        </w:rPr>
        <w:t xml:space="preserve"> u</w:t>
      </w:r>
      <w:r w:rsidRPr="00175D77">
        <w:rPr>
          <w:rFonts w:ascii="Verdana" w:hAnsi="Verdana" w:cs="Verdana"/>
          <w:lang w:val="lt-LT"/>
        </w:rPr>
        <w:t>ž</w:t>
      </w:r>
      <w:r w:rsidRPr="00175D77">
        <w:rPr>
          <w:lang w:val="lt-LT"/>
        </w:rPr>
        <w:t xml:space="preserve">tikrintas veiksmingas ir savalaikis reagavimas </w:t>
      </w:r>
      <w:r w:rsidRPr="00175D77">
        <w:rPr>
          <w:rFonts w:ascii="Verdana" w:hAnsi="Verdana" w:cs="Verdana"/>
          <w:lang w:val="lt-LT"/>
        </w:rPr>
        <w:t>į</w:t>
      </w:r>
      <w:r w:rsidRPr="00175D77">
        <w:rPr>
          <w:lang w:val="lt-LT"/>
        </w:rPr>
        <w:t xml:space="preserve"> bendruomen</w:t>
      </w:r>
      <w:r w:rsidRPr="00175D77">
        <w:rPr>
          <w:rFonts w:ascii="Verdana" w:hAnsi="Verdana" w:cs="Verdana"/>
          <w:lang w:val="lt-LT"/>
        </w:rPr>
        <w:t>ė</w:t>
      </w:r>
      <w:r w:rsidRPr="00175D77">
        <w:rPr>
          <w:lang w:val="lt-LT"/>
        </w:rPr>
        <w:t xml:space="preserve">s skundus bei palaikomi geri santykiai su bendruomene ir suinteresuotosiomis šalimis. Mechanizmas yra neatsiejama platesnio Projekto suinteresuotųjų šalių įtraukimo ir kokybės užtikrinimo proceso dalis. </w:t>
      </w:r>
      <w:bookmarkStart w:id="31" w:name="_Ref230021257"/>
      <w:bookmarkStart w:id="32" w:name="_Toc236157574"/>
    </w:p>
    <w:bookmarkEnd w:id="31"/>
    <w:bookmarkEnd w:id="32"/>
    <w:p w14:paraId="1FFB8304" w14:textId="77777777" w:rsidR="00377ECE" w:rsidRPr="00175D77" w:rsidRDefault="00377ECE" w:rsidP="66B6E618">
      <w:pPr>
        <w:pStyle w:val="Caption"/>
        <w:tabs>
          <w:tab w:val="num" w:pos="360"/>
        </w:tabs>
        <w:rPr>
          <w:lang w:val="lt-LT"/>
        </w:rPr>
      </w:pPr>
      <w:r w:rsidRPr="00175D77">
        <w:rPr>
          <w:lang w:val="lt-LT"/>
        </w:rPr>
        <w:lastRenderedPageBreak/>
        <w:t>Skundų nagrinėjimo proceso schema</w:t>
      </w:r>
    </w:p>
    <w:p w14:paraId="0961323D" w14:textId="12AB374D" w:rsidR="6A25193E" w:rsidRPr="00175D77" w:rsidRDefault="6A25193E" w:rsidP="66B6E618">
      <w:pPr>
        <w:tabs>
          <w:tab w:val="num" w:pos="360"/>
        </w:tabs>
        <w:ind w:left="397"/>
        <w:rPr>
          <w:lang w:val="lt-LT"/>
        </w:rPr>
      </w:pPr>
      <w:r w:rsidRPr="00175D77">
        <w:rPr>
          <w:noProof/>
          <w:lang w:val="lt-LT"/>
        </w:rPr>
        <w:drawing>
          <wp:inline distT="0" distB="0" distL="0" distR="0" wp14:anchorId="2178E158" wp14:editId="1F278634">
            <wp:extent cx="5553075" cy="4800600"/>
            <wp:effectExtent l="0" t="0" r="9525" b="0"/>
            <wp:docPr id="506979062" name="drawing"/>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06979062" name="Picture 506979062"/>
                    <pic:cNvPicPr/>
                  </pic:nvPicPr>
                  <pic:blipFill>
                    <a:blip r:embed="rId22">
                      <a:extLst>
                        <a:ext uri="{28A0092B-C50C-407E-A947-70E740481C1C}">
                          <a14:useLocalDpi xmlns:a14="http://schemas.microsoft.com/office/drawing/2010/main"/>
                        </a:ext>
                      </a:extLst>
                    </a:blip>
                    <a:stretch>
                      <a:fillRect/>
                    </a:stretch>
                  </pic:blipFill>
                  <pic:spPr>
                    <a:xfrm>
                      <a:off x="0" y="0"/>
                      <a:ext cx="5553075" cy="4800600"/>
                    </a:xfrm>
                    <a:prstGeom prst="rect">
                      <a:avLst/>
                    </a:prstGeom>
                  </pic:spPr>
                </pic:pic>
              </a:graphicData>
            </a:graphic>
          </wp:inline>
        </w:drawing>
      </w:r>
    </w:p>
    <w:p w14:paraId="1F7E2A3E" w14:textId="3319CC5A" w:rsidR="007A14D5" w:rsidRPr="00175D77" w:rsidRDefault="6A25193E" w:rsidP="00584732">
      <w:pPr>
        <w:pStyle w:val="Caption"/>
        <w:rPr>
          <w:lang w:val="lt-LT"/>
        </w:rPr>
      </w:pPr>
      <w:bookmarkStart w:id="33" w:name="_Toc236157572"/>
      <w:r w:rsidRPr="00175D77">
        <w:rPr>
          <w:lang w:val="lt-LT"/>
        </w:rPr>
        <w:t>L</w:t>
      </w:r>
      <w:r w:rsidR="00377ECE" w:rsidRPr="00175D77">
        <w:rPr>
          <w:lang w:val="lt-LT"/>
        </w:rPr>
        <w:t>entelė 6</w:t>
      </w:r>
      <w:r w:rsidR="00377ECE" w:rsidRPr="00175D77">
        <w:rPr>
          <w:lang w:val="lt-LT"/>
        </w:rPr>
        <w:noBreakHyphen/>
        <w:t>1 Kanalai, kuriais suinteresuotosios šalys gali pateikti skundą,</w:t>
      </w:r>
      <w:r w:rsidR="71C6E1BD" w:rsidRPr="00175D77">
        <w:rPr>
          <w:lang w:val="lt-LT"/>
        </w:rPr>
        <w:t xml:space="preserve"> </w:t>
      </w:r>
      <w:r w:rsidR="00377ECE" w:rsidRPr="00175D77">
        <w:rPr>
          <w:lang w:val="lt-LT"/>
        </w:rPr>
        <w:t xml:space="preserve"> klausimą ar grįžtamąjį ryšį </w:t>
      </w:r>
      <w:bookmarkEnd w:id="33"/>
    </w:p>
    <w:tbl>
      <w:tblPr>
        <w:tblStyle w:val="ERMTable1"/>
        <w:tblW w:w="5000" w:type="pct"/>
        <w:tblLook w:val="04A0" w:firstRow="1" w:lastRow="0" w:firstColumn="1" w:lastColumn="0" w:noHBand="0" w:noVBand="1"/>
      </w:tblPr>
      <w:tblGrid>
        <w:gridCol w:w="1983"/>
        <w:gridCol w:w="7650"/>
      </w:tblGrid>
      <w:tr w:rsidR="00377ECE" w:rsidRPr="00175D77" w14:paraId="758A0C01" w14:textId="77777777" w:rsidTr="10104DF9">
        <w:trPr>
          <w:cnfStyle w:val="100000000000" w:firstRow="1" w:lastRow="0" w:firstColumn="0" w:lastColumn="0" w:oddVBand="0" w:evenVBand="0" w:oddHBand="0"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550D4F19" w14:textId="77777777" w:rsidR="00377ECE" w:rsidRPr="00175D77" w:rsidRDefault="00377ECE" w:rsidP="00377ECE">
            <w:pPr>
              <w:spacing w:after="0" w:line="240" w:lineRule="auto"/>
              <w:jc w:val="center"/>
              <w:rPr>
                <w:rFonts w:asciiTheme="majorHAnsi" w:eastAsia="Times New Roman" w:hAnsiTheme="majorHAnsi" w:cs="Times New Roman"/>
                <w:bCs/>
                <w:kern w:val="0"/>
                <w:szCs w:val="20"/>
                <w:lang w:val="lt-LT"/>
                <w14:ligatures w14:val="none"/>
              </w:rPr>
            </w:pPr>
            <w:r w:rsidRPr="00175D77">
              <w:rPr>
                <w:rFonts w:asciiTheme="majorHAnsi" w:eastAsia="Times New Roman" w:hAnsiTheme="majorHAnsi" w:cs="Times New Roman"/>
                <w:bCs/>
                <w:kern w:val="0"/>
                <w:szCs w:val="20"/>
                <w:lang w:val="lt-LT"/>
                <w14:ligatures w14:val="none"/>
              </w:rPr>
              <w:t>Telefonu</w:t>
            </w:r>
          </w:p>
        </w:tc>
        <w:tc>
          <w:tcPr>
            <w:tcW w:w="0" w:type="auto"/>
            <w:hideMark/>
          </w:tcPr>
          <w:p w14:paraId="7AA05FD9" w14:textId="7C592489" w:rsidR="00377ECE" w:rsidRPr="00175D77" w:rsidRDefault="00377ECE" w:rsidP="10104DF9">
            <w:pPr>
              <w:spacing w:after="0" w:line="240" w:lineRule="auto"/>
              <w:jc w:val="center"/>
              <w:cnfStyle w:val="100000000000" w:firstRow="1" w:lastRow="0" w:firstColumn="0" w:lastColumn="0" w:oddVBand="0" w:evenVBand="0" w:oddHBand="0" w:evenHBand="0" w:firstRowFirstColumn="0" w:firstRowLastColumn="0" w:lastRowFirstColumn="0" w:lastRowLastColumn="0"/>
              <w:rPr>
                <w:rFonts w:asciiTheme="majorHAnsi" w:eastAsia="Times New Roman" w:hAnsiTheme="majorHAnsi" w:cs="Times New Roman"/>
                <w:kern w:val="0"/>
                <w:lang w:val="lt-LT"/>
                <w14:ligatures w14:val="none"/>
              </w:rPr>
            </w:pPr>
            <w:r w:rsidRPr="10104DF9">
              <w:rPr>
                <w:rFonts w:asciiTheme="majorHAnsi" w:eastAsia="Times New Roman" w:hAnsiTheme="majorHAnsi" w:cs="Times New Roman"/>
                <w:kern w:val="0"/>
                <w:lang w:val="lt-LT"/>
                <w14:ligatures w14:val="none"/>
              </w:rPr>
              <w:t>Skambinti į EE biurą: +370 6</w:t>
            </w:r>
            <w:r w:rsidR="56311570" w:rsidRPr="10104DF9">
              <w:rPr>
                <w:rFonts w:asciiTheme="majorHAnsi" w:eastAsia="Times New Roman" w:hAnsiTheme="majorHAnsi" w:cs="Times New Roman"/>
                <w:lang w:val="lt-LT"/>
              </w:rPr>
              <w:t>01 02224</w:t>
            </w:r>
          </w:p>
        </w:tc>
      </w:tr>
      <w:tr w:rsidR="00377ECE" w:rsidRPr="009639C0" w14:paraId="3260E665" w14:textId="77777777" w:rsidTr="10104DF9">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4BFB6C16" w14:textId="77777777" w:rsidR="00377ECE" w:rsidRPr="00175D77" w:rsidRDefault="00377ECE" w:rsidP="00377ECE">
            <w:pPr>
              <w:spacing w:after="0" w:line="240" w:lineRule="auto"/>
              <w:jc w:val="center"/>
              <w:rPr>
                <w:rFonts w:asciiTheme="majorHAnsi" w:eastAsia="Times New Roman" w:hAnsiTheme="majorHAnsi" w:cs="Times New Roman"/>
                <w:b/>
                <w:bCs/>
                <w:kern w:val="0"/>
                <w:szCs w:val="20"/>
                <w:lang w:val="lt-LT"/>
                <w14:ligatures w14:val="none"/>
              </w:rPr>
            </w:pPr>
            <w:r w:rsidRPr="00175D77">
              <w:rPr>
                <w:rFonts w:asciiTheme="majorHAnsi" w:eastAsia="Times New Roman" w:hAnsiTheme="majorHAnsi" w:cs="Times New Roman"/>
                <w:b/>
                <w:bCs/>
                <w:kern w:val="0"/>
                <w:szCs w:val="20"/>
                <w:lang w:val="lt-LT"/>
                <w14:ligatures w14:val="none"/>
              </w:rPr>
              <w:t>Laišku</w:t>
            </w:r>
          </w:p>
        </w:tc>
        <w:tc>
          <w:tcPr>
            <w:tcW w:w="0" w:type="auto"/>
            <w:hideMark/>
          </w:tcPr>
          <w:p w14:paraId="076E6D39" w14:textId="7D04C26A" w:rsidR="00377ECE" w:rsidRPr="00175D77" w:rsidRDefault="00377ECE" w:rsidP="10104DF9">
            <w:pPr>
              <w:spacing w:after="0" w:line="240" w:lineRule="auto"/>
              <w:cnfStyle w:val="000000100000" w:firstRow="0" w:lastRow="0" w:firstColumn="0" w:lastColumn="0" w:oddVBand="0" w:evenVBand="0" w:oddHBand="1" w:evenHBand="0" w:firstRowFirstColumn="0" w:firstRowLastColumn="0" w:lastRowFirstColumn="0" w:lastRowLastColumn="0"/>
              <w:rPr>
                <w:rFonts w:asciiTheme="majorHAnsi" w:eastAsia="Times New Roman" w:hAnsiTheme="majorHAnsi" w:cs="Times New Roman"/>
                <w:kern w:val="0"/>
                <w:lang w:val="lt-LT"/>
                <w14:ligatures w14:val="none"/>
              </w:rPr>
            </w:pPr>
            <w:r w:rsidRPr="10104DF9">
              <w:rPr>
                <w:rFonts w:asciiTheme="majorHAnsi" w:eastAsia="Times New Roman" w:hAnsiTheme="majorHAnsi" w:cs="Times New Roman"/>
                <w:kern w:val="0"/>
                <w:lang w:val="lt-LT"/>
                <w14:ligatures w14:val="none"/>
              </w:rPr>
              <w:t>Siųsti individualiai arba į EE biurą</w:t>
            </w:r>
            <w:r w:rsidR="512EA246" w:rsidRPr="10104DF9">
              <w:rPr>
                <w:rFonts w:asciiTheme="majorHAnsi" w:eastAsia="Times New Roman" w:hAnsiTheme="majorHAnsi" w:cs="Times New Roman"/>
                <w:lang w:val="lt-LT"/>
              </w:rPr>
              <w:t>,</w:t>
            </w:r>
            <w:r w:rsidRPr="10104DF9">
              <w:rPr>
                <w:rFonts w:asciiTheme="majorHAnsi" w:eastAsia="Times New Roman" w:hAnsiTheme="majorHAnsi" w:cs="Times New Roman"/>
                <w:lang w:val="lt-LT"/>
              </w:rPr>
              <w:t xml:space="preserve"> adresu</w:t>
            </w:r>
            <w:r w:rsidR="66ABC0C4" w:rsidRPr="10104DF9">
              <w:rPr>
                <w:rFonts w:asciiTheme="majorHAnsi" w:eastAsia="Times New Roman" w:hAnsiTheme="majorHAnsi" w:cs="Times New Roman"/>
                <w:lang w:val="lt-LT"/>
              </w:rPr>
              <w:t>:</w:t>
            </w:r>
            <w:r w:rsidRPr="10104DF9">
              <w:rPr>
                <w:rFonts w:asciiTheme="majorHAnsi" w:eastAsia="Times New Roman" w:hAnsiTheme="majorHAnsi" w:cs="Times New Roman"/>
                <w:lang w:val="lt-LT"/>
              </w:rPr>
              <w:t xml:space="preserve"> Ukmergės g. 219, LT</w:t>
            </w:r>
            <w:r w:rsidRPr="009639C0">
              <w:rPr>
                <w:lang w:val="lt-LT"/>
              </w:rPr>
              <w:noBreakHyphen/>
            </w:r>
            <w:r w:rsidRPr="10104DF9">
              <w:rPr>
                <w:rFonts w:asciiTheme="majorHAnsi" w:eastAsia="Times New Roman" w:hAnsiTheme="majorHAnsi" w:cs="Times New Roman"/>
                <w:lang w:val="lt-LT"/>
              </w:rPr>
              <w:t>07152 Vilniu</w:t>
            </w:r>
            <w:r w:rsidR="0EEE0AFF" w:rsidRPr="10104DF9">
              <w:rPr>
                <w:rFonts w:asciiTheme="majorHAnsi" w:eastAsia="Times New Roman" w:hAnsiTheme="majorHAnsi" w:cs="Times New Roman"/>
                <w:lang w:val="lt-LT"/>
              </w:rPr>
              <w:t>s</w:t>
            </w:r>
          </w:p>
        </w:tc>
      </w:tr>
      <w:tr w:rsidR="00377ECE" w:rsidRPr="009639C0" w14:paraId="276EC0AE" w14:textId="77777777" w:rsidTr="10104DF9">
        <w:tc>
          <w:tcPr>
            <w:cnfStyle w:val="001000000000" w:firstRow="0" w:lastRow="0" w:firstColumn="1" w:lastColumn="0" w:oddVBand="0" w:evenVBand="0" w:oddHBand="0" w:evenHBand="0" w:firstRowFirstColumn="0" w:firstRowLastColumn="0" w:lastRowFirstColumn="0" w:lastRowLastColumn="0"/>
            <w:tcW w:w="0" w:type="auto"/>
            <w:hideMark/>
          </w:tcPr>
          <w:p w14:paraId="4A737D7E" w14:textId="77777777" w:rsidR="00377ECE" w:rsidRPr="00175D77" w:rsidRDefault="00377ECE" w:rsidP="00377ECE">
            <w:pPr>
              <w:spacing w:after="0" w:line="240" w:lineRule="auto"/>
              <w:jc w:val="center"/>
              <w:rPr>
                <w:rFonts w:asciiTheme="majorHAnsi" w:eastAsia="Times New Roman" w:hAnsiTheme="majorHAnsi" w:cs="Times New Roman"/>
                <w:b/>
                <w:bCs/>
                <w:kern w:val="0"/>
                <w:szCs w:val="20"/>
                <w:lang w:val="lt-LT"/>
                <w14:ligatures w14:val="none"/>
              </w:rPr>
            </w:pPr>
            <w:r w:rsidRPr="00175D77">
              <w:rPr>
                <w:rFonts w:asciiTheme="majorHAnsi" w:eastAsia="Times New Roman" w:hAnsiTheme="majorHAnsi" w:cs="Times New Roman"/>
                <w:b/>
                <w:bCs/>
                <w:kern w:val="0"/>
                <w:szCs w:val="20"/>
                <w:lang w:val="lt-LT"/>
                <w14:ligatures w14:val="none"/>
              </w:rPr>
              <w:t>Specialios skundų formos</w:t>
            </w:r>
          </w:p>
        </w:tc>
        <w:tc>
          <w:tcPr>
            <w:tcW w:w="0" w:type="auto"/>
            <w:hideMark/>
          </w:tcPr>
          <w:p w14:paraId="4BA22B95" w14:textId="63D67A1B" w:rsidR="00377ECE" w:rsidRPr="00175D77" w:rsidRDefault="00377ECE" w:rsidP="00377ECE">
            <w:pPr>
              <w:spacing w:after="0" w:line="240" w:lineRule="auto"/>
              <w:cnfStyle w:val="000000000000" w:firstRow="0" w:lastRow="0" w:firstColumn="0" w:lastColumn="0" w:oddVBand="0" w:evenVBand="0" w:oddHBand="0" w:evenHBand="0" w:firstRowFirstColumn="0" w:firstRowLastColumn="0" w:lastRowFirstColumn="0" w:lastRowLastColumn="0"/>
              <w:rPr>
                <w:rFonts w:asciiTheme="majorHAnsi" w:eastAsia="Times New Roman" w:hAnsiTheme="majorHAnsi" w:cs="Times New Roman"/>
                <w:kern w:val="0"/>
                <w:szCs w:val="20"/>
                <w:lang w:val="lt-LT"/>
                <w14:ligatures w14:val="none"/>
              </w:rPr>
            </w:pPr>
            <w:r w:rsidRPr="00175D77">
              <w:rPr>
                <w:rFonts w:asciiTheme="majorHAnsi" w:eastAsia="Times New Roman" w:hAnsiTheme="majorHAnsi" w:cs="Times New Roman"/>
                <w:kern w:val="0"/>
                <w:szCs w:val="20"/>
                <w:lang w:val="lt-LT"/>
                <w14:ligatures w14:val="none"/>
              </w:rPr>
              <w:t xml:space="preserve">Pateikti </w:t>
            </w:r>
            <w:r w:rsidR="00CB413F">
              <w:rPr>
                <w:rFonts w:asciiTheme="majorHAnsi" w:eastAsia="Times New Roman" w:hAnsiTheme="majorHAnsi" w:cs="Times New Roman"/>
                <w:kern w:val="0"/>
                <w:szCs w:val="20"/>
                <w:lang w:val="lt-LT"/>
                <w14:ligatures w14:val="none"/>
              </w:rPr>
              <w:t>f</w:t>
            </w:r>
            <w:r w:rsidR="00CB413F" w:rsidRPr="00CB413F">
              <w:rPr>
                <w:rFonts w:asciiTheme="majorHAnsi" w:eastAsia="Times New Roman" w:hAnsiTheme="majorHAnsi" w:cs="Times New Roman"/>
                <w:kern w:val="0"/>
                <w:szCs w:val="20"/>
                <w:lang w:val="lt-LT"/>
                <w14:ligatures w14:val="none"/>
              </w:rPr>
              <w:t>izinėje pašto dėžutėje esančioje Lenkimų sen. Bendruomenės namuose (S. Daukanto g. 59, Lenkimai)</w:t>
            </w:r>
            <w:r w:rsidRPr="00175D77">
              <w:rPr>
                <w:rFonts w:asciiTheme="majorHAnsi" w:eastAsia="Times New Roman" w:hAnsiTheme="majorHAnsi" w:cs="Times New Roman"/>
                <w:kern w:val="0"/>
                <w:szCs w:val="20"/>
                <w:lang w:val="lt-LT"/>
                <w14:ligatures w14:val="none"/>
              </w:rPr>
              <w:t>; taip pat per Projekto interneto svetainę</w:t>
            </w:r>
            <w:r w:rsidR="00CB413F">
              <w:rPr>
                <w:rFonts w:asciiTheme="majorHAnsi" w:eastAsia="Times New Roman" w:hAnsiTheme="majorHAnsi" w:cs="Times New Roman"/>
                <w:kern w:val="0"/>
                <w:szCs w:val="20"/>
                <w:lang w:val="lt-LT"/>
                <w14:ligatures w14:val="none"/>
              </w:rPr>
              <w:t xml:space="preserve"> </w:t>
            </w:r>
            <w:r w:rsidR="00CB413F" w:rsidRPr="00CB413F">
              <w:rPr>
                <w:rFonts w:asciiTheme="majorHAnsi" w:eastAsia="Times New Roman" w:hAnsiTheme="majorHAnsi" w:cs="Times New Roman"/>
                <w:kern w:val="0"/>
                <w:szCs w:val="20"/>
                <w:lang w:val="lt-LT"/>
                <w14:ligatures w14:val="none"/>
              </w:rPr>
              <w:t>skuodasrenew.lt</w:t>
            </w:r>
          </w:p>
        </w:tc>
      </w:tr>
      <w:tr w:rsidR="00377ECE" w:rsidRPr="009639C0" w14:paraId="1EFD9B31" w14:textId="77777777" w:rsidTr="10104DF9">
        <w:trPr>
          <w:cnfStyle w:val="000000100000" w:firstRow="0" w:lastRow="0" w:firstColumn="0" w:lastColumn="0" w:oddVBand="0" w:evenVBand="0" w:oddHBand="1" w:evenHBand="0" w:firstRowFirstColumn="0" w:firstRowLastColumn="0" w:lastRowFirstColumn="0" w:lastRowLastColumn="0"/>
        </w:trPr>
        <w:tc>
          <w:tcPr>
            <w:cnfStyle w:val="001000000000" w:firstRow="0" w:lastRow="0" w:firstColumn="1" w:lastColumn="0" w:oddVBand="0" w:evenVBand="0" w:oddHBand="0" w:evenHBand="0" w:firstRowFirstColumn="0" w:firstRowLastColumn="0" w:lastRowFirstColumn="0" w:lastRowLastColumn="0"/>
            <w:tcW w:w="0" w:type="auto"/>
            <w:hideMark/>
          </w:tcPr>
          <w:p w14:paraId="5EE2ACF9" w14:textId="77777777" w:rsidR="00377ECE" w:rsidRPr="00175D77" w:rsidRDefault="00377ECE" w:rsidP="00377ECE">
            <w:pPr>
              <w:spacing w:after="0" w:line="240" w:lineRule="auto"/>
              <w:jc w:val="center"/>
              <w:rPr>
                <w:rFonts w:asciiTheme="majorHAnsi" w:eastAsia="Times New Roman" w:hAnsiTheme="majorHAnsi" w:cs="Times New Roman"/>
                <w:b/>
                <w:bCs/>
                <w:kern w:val="0"/>
                <w:szCs w:val="20"/>
                <w:lang w:val="lt-LT"/>
                <w14:ligatures w14:val="none"/>
              </w:rPr>
            </w:pPr>
            <w:r w:rsidRPr="00175D77">
              <w:rPr>
                <w:rFonts w:asciiTheme="majorHAnsi" w:eastAsia="Times New Roman" w:hAnsiTheme="majorHAnsi" w:cs="Times New Roman"/>
                <w:b/>
                <w:bCs/>
                <w:kern w:val="0"/>
                <w:szCs w:val="20"/>
                <w:lang w:val="lt-LT"/>
                <w14:ligatures w14:val="none"/>
              </w:rPr>
              <w:t>Asmeniškai</w:t>
            </w:r>
          </w:p>
        </w:tc>
        <w:tc>
          <w:tcPr>
            <w:tcW w:w="0" w:type="auto"/>
            <w:hideMark/>
          </w:tcPr>
          <w:p w14:paraId="3912BD86" w14:textId="77777777" w:rsidR="00377ECE" w:rsidRPr="00175D77" w:rsidRDefault="00377ECE" w:rsidP="00377ECE">
            <w:pPr>
              <w:spacing w:after="0" w:line="240" w:lineRule="auto"/>
              <w:cnfStyle w:val="000000100000" w:firstRow="0" w:lastRow="0" w:firstColumn="0" w:lastColumn="0" w:oddVBand="0" w:evenVBand="0" w:oddHBand="1" w:evenHBand="0" w:firstRowFirstColumn="0" w:firstRowLastColumn="0" w:lastRowFirstColumn="0" w:lastRowLastColumn="0"/>
              <w:rPr>
                <w:rFonts w:asciiTheme="majorHAnsi" w:eastAsia="Times New Roman" w:hAnsiTheme="majorHAnsi" w:cs="Times New Roman"/>
                <w:kern w:val="0"/>
                <w:szCs w:val="20"/>
                <w:lang w:val="lt-LT"/>
                <w14:ligatures w14:val="none"/>
              </w:rPr>
            </w:pPr>
            <w:r w:rsidRPr="00175D77">
              <w:rPr>
                <w:rFonts w:asciiTheme="majorHAnsi" w:eastAsia="Times New Roman" w:hAnsiTheme="majorHAnsi" w:cs="Times New Roman"/>
                <w:kern w:val="0"/>
                <w:szCs w:val="20"/>
                <w:lang w:val="lt-LT"/>
                <w14:ligatures w14:val="none"/>
              </w:rPr>
              <w:t>Tiesiogiai bendraujant su Projekto atstovais</w:t>
            </w:r>
          </w:p>
        </w:tc>
      </w:tr>
      <w:tr w:rsidR="00377ECE" w:rsidRPr="009639C0" w14:paraId="4FBB7323" w14:textId="77777777" w:rsidTr="10104DF9">
        <w:tc>
          <w:tcPr>
            <w:cnfStyle w:val="001000000000" w:firstRow="0" w:lastRow="0" w:firstColumn="1" w:lastColumn="0" w:oddVBand="0" w:evenVBand="0" w:oddHBand="0" w:evenHBand="0" w:firstRowFirstColumn="0" w:firstRowLastColumn="0" w:lastRowFirstColumn="0" w:lastRowLastColumn="0"/>
            <w:tcW w:w="0" w:type="auto"/>
            <w:hideMark/>
          </w:tcPr>
          <w:p w14:paraId="023774A8" w14:textId="77777777" w:rsidR="00377ECE" w:rsidRPr="00175D77" w:rsidRDefault="00377ECE" w:rsidP="00377ECE">
            <w:pPr>
              <w:spacing w:after="0" w:line="240" w:lineRule="auto"/>
              <w:jc w:val="center"/>
              <w:rPr>
                <w:rFonts w:asciiTheme="majorHAnsi" w:eastAsia="Times New Roman" w:hAnsiTheme="majorHAnsi" w:cs="Times New Roman"/>
                <w:b/>
                <w:bCs/>
                <w:kern w:val="0"/>
                <w:szCs w:val="20"/>
                <w:lang w:val="lt-LT"/>
                <w14:ligatures w14:val="none"/>
              </w:rPr>
            </w:pPr>
            <w:r w:rsidRPr="00175D77">
              <w:rPr>
                <w:rFonts w:asciiTheme="majorHAnsi" w:eastAsia="Times New Roman" w:hAnsiTheme="majorHAnsi" w:cs="Times New Roman"/>
                <w:b/>
                <w:bCs/>
                <w:kern w:val="0"/>
                <w:szCs w:val="20"/>
                <w:lang w:val="lt-LT"/>
                <w14:ligatures w14:val="none"/>
              </w:rPr>
              <w:lastRenderedPageBreak/>
              <w:t>El. paštu</w:t>
            </w:r>
          </w:p>
        </w:tc>
        <w:tc>
          <w:tcPr>
            <w:tcW w:w="0" w:type="auto"/>
            <w:hideMark/>
          </w:tcPr>
          <w:tbl>
            <w:tblPr>
              <w:tblW w:w="0" w:type="auto"/>
              <w:tblCellSpacing w:w="15" w:type="dxa"/>
              <w:tblCellMar>
                <w:top w:w="15" w:type="dxa"/>
                <w:left w:w="15" w:type="dxa"/>
                <w:bottom w:w="15" w:type="dxa"/>
                <w:right w:w="15" w:type="dxa"/>
              </w:tblCellMar>
              <w:tblLook w:val="04A0" w:firstRow="1" w:lastRow="0" w:firstColumn="1" w:lastColumn="0" w:noHBand="0" w:noVBand="1"/>
            </w:tblPr>
            <w:tblGrid>
              <w:gridCol w:w="6665"/>
            </w:tblGrid>
            <w:tr w:rsidR="00CB413F" w:rsidRPr="009639C0" w14:paraId="61D86EF7" w14:textId="77777777" w:rsidTr="00377ECE">
              <w:trPr>
                <w:tblCellSpacing w:w="15" w:type="dxa"/>
              </w:trPr>
              <w:tc>
                <w:tcPr>
                  <w:tcW w:w="0" w:type="auto"/>
                  <w:vAlign w:val="center"/>
                  <w:hideMark/>
                </w:tcPr>
                <w:p w14:paraId="581CBF01" w14:textId="77777777" w:rsidR="00CB413F" w:rsidRPr="00CB413F" w:rsidRDefault="00CB413F" w:rsidP="00377ECE">
                  <w:pPr>
                    <w:spacing w:after="0" w:line="240" w:lineRule="auto"/>
                    <w:rPr>
                      <w:rFonts w:asciiTheme="majorHAnsi" w:eastAsia="Times New Roman" w:hAnsiTheme="majorHAnsi" w:cs="Times New Roman"/>
                      <w:kern w:val="0"/>
                      <w:szCs w:val="20"/>
                      <w:lang w:val="lt-LT"/>
                      <w14:ligatures w14:val="none"/>
                    </w:rPr>
                  </w:pPr>
                  <w:r w:rsidRPr="00CB413F">
                    <w:rPr>
                      <w:rFonts w:asciiTheme="majorHAnsi" w:eastAsia="Times New Roman" w:hAnsiTheme="majorHAnsi" w:cs="Times New Roman"/>
                      <w:kern w:val="0"/>
                      <w:szCs w:val="20"/>
                      <w:lang w:val="lt-LT"/>
                      <w14:ligatures w14:val="none"/>
                    </w:rPr>
                    <w:t>Siųsti į Projekto el. pašto adresą: skuodas@europeanenergy.com</w:t>
                  </w:r>
                </w:p>
              </w:tc>
            </w:tr>
          </w:tbl>
          <w:p w14:paraId="2482F9F2" w14:textId="77777777" w:rsidR="00377ECE" w:rsidRPr="00CB413F" w:rsidRDefault="00377ECE" w:rsidP="00377ECE">
            <w:pPr>
              <w:spacing w:after="0" w:line="240" w:lineRule="auto"/>
              <w:jc w:val="center"/>
              <w:cnfStyle w:val="000000000000" w:firstRow="0" w:lastRow="0" w:firstColumn="0" w:lastColumn="0" w:oddVBand="0" w:evenVBand="0" w:oddHBand="0" w:evenHBand="0" w:firstRowFirstColumn="0" w:firstRowLastColumn="0" w:lastRowFirstColumn="0" w:lastRowLastColumn="0"/>
              <w:rPr>
                <w:rFonts w:asciiTheme="majorHAnsi" w:eastAsia="Times New Roman" w:hAnsiTheme="majorHAnsi" w:cs="Times New Roman"/>
                <w:b/>
                <w:bCs/>
                <w:kern w:val="0"/>
                <w:sz w:val="22"/>
                <w:szCs w:val="22"/>
                <w:lang w:val="lt-LT"/>
                <w14:ligatures w14:val="none"/>
              </w:rPr>
            </w:pPr>
          </w:p>
        </w:tc>
      </w:tr>
    </w:tbl>
    <w:p w14:paraId="332EA807" w14:textId="0580193E" w:rsidR="005F3DA1" w:rsidRPr="00175D77" w:rsidRDefault="00377ECE" w:rsidP="00377ECE">
      <w:pPr>
        <w:pStyle w:val="Heading1"/>
        <w:numPr>
          <w:ilvl w:val="0"/>
          <w:numId w:val="0"/>
        </w:numPr>
        <w:jc w:val="both"/>
        <w:rPr>
          <w:lang w:val="lt-LT"/>
        </w:rPr>
      </w:pPr>
      <w:bookmarkStart w:id="34" w:name="_Toc236063240"/>
      <w:bookmarkStart w:id="35" w:name="_Toc236737376"/>
      <w:bookmarkEnd w:id="34"/>
      <w:r w:rsidRPr="00175D77">
        <w:rPr>
          <w:lang w:val="lt-LT"/>
        </w:rPr>
        <w:t>7.Stebėsena, vertinimas ir ataskaitų teikimas</w:t>
      </w:r>
      <w:bookmarkEnd w:id="35"/>
    </w:p>
    <w:p w14:paraId="69E91986" w14:textId="77777777" w:rsidR="00377ECE" w:rsidRPr="00175D77" w:rsidRDefault="00377ECE" w:rsidP="00377ECE">
      <w:pPr>
        <w:pStyle w:val="BodyText"/>
        <w:jc w:val="both"/>
        <w:rPr>
          <w:lang w:val="lt-LT"/>
        </w:rPr>
      </w:pPr>
      <w:r w:rsidRPr="00175D77">
        <w:rPr>
          <w:lang w:val="lt-LT"/>
        </w:rPr>
        <w:t>Siekiant tinkamai dokumentuoti įtraukimo veiklas ir įvertinti šio SEP bei susijusių bendruomenės sąveikos priemonių veiksmingumą, Projektas įgyvendins struktūruotą duomenų valdymo ir stebėsenos sistemą.</w:t>
      </w:r>
    </w:p>
    <w:p w14:paraId="43854D37" w14:textId="77777777" w:rsidR="00377ECE" w:rsidRPr="00175D77" w:rsidRDefault="00377ECE" w:rsidP="00377ECE">
      <w:pPr>
        <w:pStyle w:val="BodyText"/>
        <w:jc w:val="both"/>
        <w:rPr>
          <w:lang w:val="lt-LT"/>
        </w:rPr>
      </w:pPr>
      <w:r w:rsidRPr="00175D77">
        <w:rPr>
          <w:lang w:val="lt-LT"/>
        </w:rPr>
        <w:t>Projektas sukurs nuoseklią suinteresuotųjų šalių įtraukimo stebėsenos sistemą ir duomenų valdymo mechanizmą, skirtą dokumentuoti, sekti ir vertinti visas įtraukimo veiklas viso Projekto gyvavimo ciklo metu. Visos sąveikos, įsipareigojimai, tolesni veiksmai ir suinteresuotųjų šalių grįžtamasis ryšys bus sistemingai registruojami Suinteresuotųjų šalių įtraukimo registre ir matricoje, užtikrinant skaidrumą, atskaitomybę ir atsekamumą.</w:t>
      </w:r>
    </w:p>
    <w:p w14:paraId="756E66B0" w14:textId="77777777" w:rsidR="00377ECE" w:rsidRPr="00175D77" w:rsidRDefault="00377ECE" w:rsidP="00377ECE">
      <w:pPr>
        <w:pStyle w:val="BodyText"/>
        <w:jc w:val="both"/>
        <w:rPr>
          <w:lang w:val="lt-LT"/>
        </w:rPr>
      </w:pPr>
      <w:r w:rsidRPr="00175D77">
        <w:rPr>
          <w:lang w:val="lt-LT"/>
        </w:rPr>
        <w:t>CLO reguliariai teiks ataskaitas Projekto vadovybei apie įtraukimo veiklas, suinteresuotųjų šalių sąveikas, skundus ir jų sprendimo būklę, SEP reikalavimų laikymąsi, planuojamas veiklas ir naujai kylančius klausimus.</w:t>
      </w:r>
    </w:p>
    <w:p w14:paraId="36949E74" w14:textId="1F852DDD" w:rsidR="00AB3238" w:rsidRPr="00175D77" w:rsidRDefault="00377ECE" w:rsidP="00377ECE">
      <w:pPr>
        <w:pStyle w:val="BodyText"/>
        <w:jc w:val="both"/>
        <w:rPr>
          <w:lang w:val="lt-LT"/>
        </w:rPr>
      </w:pPr>
      <w:r w:rsidRPr="16BCCB06">
        <w:rPr>
          <w:lang w:val="lt-LT"/>
        </w:rPr>
        <w:t>Suinteresuotųjų šalių grįžtamasis ryšys, pokyčiai teisiniuose ir reguliaciniuose reikalavimuose bei besikeičiantys suinteresuotųjų šalių lūkesčiai bus nuolat vertinami, siekiant išlaikyti atitiktį gerajai praktikai ir stiprinti suinteresuotųjų šalių įtraukimą viso Projekto gyvavimo ciklo metu.</w:t>
      </w:r>
    </w:p>
    <w:p w14:paraId="22A678A6" w14:textId="5A210858" w:rsidR="16BCCB06" w:rsidRPr="009639C0" w:rsidRDefault="16BCCB06">
      <w:pPr>
        <w:rPr>
          <w:lang w:val="lt-LT"/>
        </w:rPr>
      </w:pPr>
    </w:p>
    <w:p w14:paraId="17E18E69" w14:textId="45AEEA26" w:rsidR="16BCCB06" w:rsidRPr="009639C0" w:rsidRDefault="16BCCB06">
      <w:pPr>
        <w:rPr>
          <w:lang w:val="lt-LT"/>
        </w:rPr>
      </w:pPr>
    </w:p>
    <w:p w14:paraId="29054E14" w14:textId="228ABED5" w:rsidR="16BCCB06" w:rsidRPr="009639C0" w:rsidRDefault="16BCCB06">
      <w:pPr>
        <w:rPr>
          <w:lang w:val="lt-LT"/>
        </w:rPr>
      </w:pPr>
    </w:p>
    <w:p w14:paraId="351C7AFD" w14:textId="63D17D72" w:rsidR="16BCCB06" w:rsidRPr="009639C0" w:rsidRDefault="16BCCB06">
      <w:pPr>
        <w:rPr>
          <w:lang w:val="lt-LT"/>
        </w:rPr>
      </w:pPr>
    </w:p>
    <w:p w14:paraId="4D6F3A81" w14:textId="15572291" w:rsidR="16BCCB06" w:rsidRPr="009639C0" w:rsidRDefault="16BCCB06">
      <w:pPr>
        <w:rPr>
          <w:lang w:val="lt-LT"/>
        </w:rPr>
      </w:pPr>
    </w:p>
    <w:tbl>
      <w:tblPr>
        <w:tblStyle w:val="TableGrid"/>
        <w:tblW w:w="5000" w:type="pct"/>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620" w:firstRow="1" w:lastRow="0" w:firstColumn="0" w:lastColumn="0" w:noHBand="1" w:noVBand="1"/>
      </w:tblPr>
      <w:tblGrid>
        <w:gridCol w:w="5865"/>
        <w:gridCol w:w="418"/>
        <w:gridCol w:w="3350"/>
      </w:tblGrid>
      <w:tr w:rsidR="007915D8" w:rsidRPr="009639C0" w14:paraId="4480D038" w14:textId="77777777" w:rsidTr="004A45F1">
        <w:trPr>
          <w:trHeight w:val="709"/>
        </w:trPr>
        <w:tc>
          <w:tcPr>
            <w:tcW w:w="3044" w:type="pct"/>
          </w:tcPr>
          <w:p w14:paraId="2CA3BBA5" w14:textId="62D212F3" w:rsidR="007915D8" w:rsidRPr="00175D77" w:rsidRDefault="007915D8" w:rsidP="004A45F1">
            <w:pPr>
              <w:pStyle w:val="PageTitle"/>
              <w:rPr>
                <w:lang w:val="lt-LT"/>
              </w:rPr>
            </w:pPr>
          </w:p>
        </w:tc>
        <w:tc>
          <w:tcPr>
            <w:tcW w:w="217" w:type="pct"/>
          </w:tcPr>
          <w:p w14:paraId="206265C9" w14:textId="77777777" w:rsidR="007915D8" w:rsidRPr="00175D77" w:rsidRDefault="007915D8" w:rsidP="004A45F1">
            <w:pPr>
              <w:pStyle w:val="BodyText"/>
              <w:rPr>
                <w:lang w:val="lt-LT"/>
              </w:rPr>
            </w:pPr>
          </w:p>
        </w:tc>
        <w:tc>
          <w:tcPr>
            <w:tcW w:w="1739" w:type="pct"/>
          </w:tcPr>
          <w:p w14:paraId="79E79660" w14:textId="77777777" w:rsidR="007915D8" w:rsidRPr="00175D77" w:rsidRDefault="007915D8" w:rsidP="004A45F1">
            <w:pPr>
              <w:pStyle w:val="BodyText"/>
              <w:rPr>
                <w:lang w:val="lt-LT"/>
              </w:rPr>
            </w:pPr>
          </w:p>
        </w:tc>
      </w:tr>
    </w:tbl>
    <w:tbl>
      <w:tblPr>
        <w:tblStyle w:val="TableGrid1"/>
        <w:tblW w:w="5000" w:type="pct"/>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620" w:firstRow="1" w:lastRow="0" w:firstColumn="0" w:lastColumn="0" w:noHBand="1" w:noVBand="1"/>
      </w:tblPr>
      <w:tblGrid>
        <w:gridCol w:w="2933"/>
        <w:gridCol w:w="2932"/>
        <w:gridCol w:w="418"/>
        <w:gridCol w:w="3350"/>
      </w:tblGrid>
      <w:tr w:rsidR="00697399" w:rsidRPr="009639C0" w14:paraId="23B06449" w14:textId="77777777" w:rsidTr="001B1B58">
        <w:trPr>
          <w:trHeight w:val="709"/>
        </w:trPr>
        <w:tc>
          <w:tcPr>
            <w:tcW w:w="3044" w:type="pct"/>
            <w:gridSpan w:val="2"/>
          </w:tcPr>
          <w:p w14:paraId="61BBEFE6" w14:textId="77777777" w:rsidR="00697399" w:rsidRPr="00175D77" w:rsidRDefault="00697399" w:rsidP="001B1B58">
            <w:pPr>
              <w:pStyle w:val="PageTitle"/>
              <w:rPr>
                <w:lang w:val="lt-LT"/>
              </w:rPr>
            </w:pPr>
            <w:r w:rsidRPr="00175D77">
              <w:rPr>
                <w:lang w:val="lt-LT"/>
              </w:rPr>
              <w:t>ERM turi daugiau nei 140 biurų šiose šalyse ir teritorijose visame pasaulyje</w:t>
            </w:r>
          </w:p>
        </w:tc>
        <w:tc>
          <w:tcPr>
            <w:tcW w:w="217" w:type="pct"/>
          </w:tcPr>
          <w:p w14:paraId="01EF406C" w14:textId="77777777" w:rsidR="00697399" w:rsidRPr="00175D77" w:rsidRDefault="00697399" w:rsidP="001B1B58">
            <w:pPr>
              <w:pStyle w:val="BodyText"/>
              <w:rPr>
                <w:lang w:val="lt-LT"/>
              </w:rPr>
            </w:pPr>
          </w:p>
        </w:tc>
        <w:tc>
          <w:tcPr>
            <w:tcW w:w="1739" w:type="pct"/>
          </w:tcPr>
          <w:p w14:paraId="528717FF" w14:textId="77777777" w:rsidR="00697399" w:rsidRPr="00175D77" w:rsidRDefault="00697399" w:rsidP="001B1B58">
            <w:pPr>
              <w:pStyle w:val="BodyText"/>
              <w:rPr>
                <w:lang w:val="lt-LT"/>
              </w:rPr>
            </w:pPr>
          </w:p>
        </w:tc>
      </w:tr>
      <w:tr w:rsidR="00697399" w:rsidRPr="00175D77" w14:paraId="01A44220" w14:textId="77777777" w:rsidTr="001B1B58">
        <w:trPr>
          <w:trHeight w:val="8504"/>
        </w:trPr>
        <w:tc>
          <w:tcPr>
            <w:tcW w:w="1522" w:type="pct"/>
            <w:tcMar>
              <w:top w:w="113" w:type="dxa"/>
            </w:tcMar>
          </w:tcPr>
          <w:p w14:paraId="41041C69" w14:textId="77777777" w:rsidR="00697399" w:rsidRPr="00175D77" w:rsidRDefault="00697399" w:rsidP="001B1B58">
            <w:pPr>
              <w:pStyle w:val="BodyText"/>
              <w:rPr>
                <w:lang w:val="lt-LT"/>
              </w:rPr>
            </w:pPr>
            <w:r w:rsidRPr="00175D77">
              <w:rPr>
                <w:lang w:val="lt-LT"/>
              </w:rPr>
              <w:t>Argentina</w:t>
            </w:r>
          </w:p>
          <w:p w14:paraId="55C2C475" w14:textId="77777777" w:rsidR="00697399" w:rsidRPr="00175D77" w:rsidRDefault="00697399" w:rsidP="001B1B58">
            <w:pPr>
              <w:pStyle w:val="BodyText"/>
              <w:rPr>
                <w:lang w:val="lt-LT"/>
              </w:rPr>
            </w:pPr>
            <w:r w:rsidRPr="00175D77">
              <w:rPr>
                <w:lang w:val="lt-LT"/>
              </w:rPr>
              <w:t>Australija</w:t>
            </w:r>
          </w:p>
          <w:p w14:paraId="2BF78DF4" w14:textId="77777777" w:rsidR="00697399" w:rsidRPr="00175D77" w:rsidRDefault="00697399" w:rsidP="001B1B58">
            <w:pPr>
              <w:pStyle w:val="BodyText"/>
              <w:rPr>
                <w:lang w:val="lt-LT"/>
              </w:rPr>
            </w:pPr>
            <w:r w:rsidRPr="00175D77">
              <w:rPr>
                <w:lang w:val="lt-LT"/>
              </w:rPr>
              <w:t>Belgija</w:t>
            </w:r>
          </w:p>
          <w:p w14:paraId="530D8E20" w14:textId="77777777" w:rsidR="00697399" w:rsidRPr="00175D77" w:rsidRDefault="00697399" w:rsidP="001B1B58">
            <w:pPr>
              <w:pStyle w:val="BodyText"/>
              <w:rPr>
                <w:lang w:val="lt-LT"/>
              </w:rPr>
            </w:pPr>
            <w:r w:rsidRPr="00175D77">
              <w:rPr>
                <w:lang w:val="lt-LT"/>
              </w:rPr>
              <w:t>Brazilija</w:t>
            </w:r>
          </w:p>
          <w:p w14:paraId="4A123C37" w14:textId="77777777" w:rsidR="00697399" w:rsidRPr="00175D77" w:rsidRDefault="00697399" w:rsidP="001B1B58">
            <w:pPr>
              <w:pStyle w:val="BodyText"/>
              <w:rPr>
                <w:lang w:val="lt-LT"/>
              </w:rPr>
            </w:pPr>
            <w:r w:rsidRPr="00175D77">
              <w:rPr>
                <w:lang w:val="lt-LT"/>
              </w:rPr>
              <w:t>Brunejus</w:t>
            </w:r>
          </w:p>
          <w:p w14:paraId="389CD49C" w14:textId="77777777" w:rsidR="00697399" w:rsidRPr="00175D77" w:rsidRDefault="00697399" w:rsidP="001B1B58">
            <w:pPr>
              <w:pStyle w:val="BodyText"/>
              <w:rPr>
                <w:lang w:val="lt-LT"/>
              </w:rPr>
            </w:pPr>
            <w:r w:rsidRPr="00175D77">
              <w:rPr>
                <w:lang w:val="lt-LT"/>
              </w:rPr>
              <w:t>Kanada</w:t>
            </w:r>
          </w:p>
          <w:p w14:paraId="73953B36" w14:textId="77777777" w:rsidR="00697399" w:rsidRPr="00175D77" w:rsidRDefault="00697399" w:rsidP="001B1B58">
            <w:pPr>
              <w:pStyle w:val="BodyText"/>
              <w:rPr>
                <w:lang w:val="lt-LT"/>
              </w:rPr>
            </w:pPr>
            <w:r w:rsidRPr="00175D77">
              <w:rPr>
                <w:lang w:val="lt-LT"/>
              </w:rPr>
              <w:t>Čilė</w:t>
            </w:r>
          </w:p>
          <w:p w14:paraId="3F0D7EF4" w14:textId="77777777" w:rsidR="00697399" w:rsidRPr="00175D77" w:rsidRDefault="00697399" w:rsidP="001B1B58">
            <w:pPr>
              <w:pStyle w:val="BodyText"/>
              <w:rPr>
                <w:lang w:val="lt-LT"/>
              </w:rPr>
            </w:pPr>
            <w:r w:rsidRPr="00175D77">
              <w:rPr>
                <w:lang w:val="lt-LT"/>
              </w:rPr>
              <w:t>Kinija</w:t>
            </w:r>
          </w:p>
          <w:p w14:paraId="03CC25B2" w14:textId="77777777" w:rsidR="00697399" w:rsidRPr="00175D77" w:rsidRDefault="00697399" w:rsidP="001B1B58">
            <w:pPr>
              <w:pStyle w:val="BodyText"/>
              <w:rPr>
                <w:lang w:val="lt-LT"/>
              </w:rPr>
            </w:pPr>
            <w:r w:rsidRPr="00175D77">
              <w:rPr>
                <w:lang w:val="lt-LT"/>
              </w:rPr>
              <w:t>Kolumbija</w:t>
            </w:r>
          </w:p>
          <w:p w14:paraId="49CEC2FA" w14:textId="77777777" w:rsidR="00697399" w:rsidRPr="00175D77" w:rsidRDefault="00697399" w:rsidP="001B1B58">
            <w:pPr>
              <w:pStyle w:val="BodyText"/>
              <w:rPr>
                <w:lang w:val="lt-LT"/>
              </w:rPr>
            </w:pPr>
            <w:r w:rsidRPr="00175D77">
              <w:rPr>
                <w:lang w:val="lt-LT"/>
              </w:rPr>
              <w:t>Prancūzija</w:t>
            </w:r>
          </w:p>
          <w:p w14:paraId="1C1ADC32" w14:textId="77777777" w:rsidR="00697399" w:rsidRPr="00175D77" w:rsidRDefault="00697399" w:rsidP="001B1B58">
            <w:pPr>
              <w:pStyle w:val="BodyText"/>
              <w:rPr>
                <w:lang w:val="lt-LT"/>
              </w:rPr>
            </w:pPr>
            <w:r w:rsidRPr="00175D77">
              <w:rPr>
                <w:lang w:val="lt-LT"/>
              </w:rPr>
              <w:t>Vokietija</w:t>
            </w:r>
          </w:p>
          <w:p w14:paraId="4D7E28CE" w14:textId="77777777" w:rsidR="00697399" w:rsidRPr="00175D77" w:rsidRDefault="00697399" w:rsidP="001B1B58">
            <w:pPr>
              <w:pStyle w:val="BodyText"/>
              <w:rPr>
                <w:lang w:val="lt-LT"/>
              </w:rPr>
            </w:pPr>
            <w:r w:rsidRPr="00175D77">
              <w:rPr>
                <w:lang w:val="lt-LT"/>
              </w:rPr>
              <w:t>Gajana</w:t>
            </w:r>
          </w:p>
          <w:p w14:paraId="7BF03AFA" w14:textId="77777777" w:rsidR="00697399" w:rsidRPr="00175D77" w:rsidRDefault="00697399" w:rsidP="001B1B58">
            <w:pPr>
              <w:pStyle w:val="BodyText"/>
              <w:rPr>
                <w:lang w:val="lt-LT"/>
              </w:rPr>
            </w:pPr>
            <w:r w:rsidRPr="00175D77">
              <w:rPr>
                <w:lang w:val="lt-LT"/>
              </w:rPr>
              <w:t>Honkongas</w:t>
            </w:r>
          </w:p>
          <w:p w14:paraId="4A138859" w14:textId="77777777" w:rsidR="00697399" w:rsidRPr="00175D77" w:rsidRDefault="00697399" w:rsidP="001B1B58">
            <w:pPr>
              <w:pStyle w:val="BodyText"/>
              <w:rPr>
                <w:lang w:val="lt-LT"/>
              </w:rPr>
            </w:pPr>
            <w:r w:rsidRPr="00175D77">
              <w:rPr>
                <w:lang w:val="lt-LT"/>
              </w:rPr>
              <w:t>Indija</w:t>
            </w:r>
          </w:p>
          <w:p w14:paraId="6A629E2A" w14:textId="77777777" w:rsidR="00697399" w:rsidRPr="00175D77" w:rsidRDefault="00697399" w:rsidP="001B1B58">
            <w:pPr>
              <w:pStyle w:val="BodyText"/>
              <w:rPr>
                <w:lang w:val="lt-LT"/>
              </w:rPr>
            </w:pPr>
            <w:r w:rsidRPr="00175D77">
              <w:rPr>
                <w:lang w:val="lt-LT"/>
              </w:rPr>
              <w:t>Indonezija</w:t>
            </w:r>
          </w:p>
          <w:p w14:paraId="645A974F" w14:textId="77777777" w:rsidR="00697399" w:rsidRPr="00175D77" w:rsidRDefault="00697399" w:rsidP="001B1B58">
            <w:pPr>
              <w:pStyle w:val="BodyText"/>
              <w:rPr>
                <w:lang w:val="lt-LT"/>
              </w:rPr>
            </w:pPr>
            <w:r w:rsidRPr="00175D77">
              <w:rPr>
                <w:lang w:val="lt-LT"/>
              </w:rPr>
              <w:t>Airija</w:t>
            </w:r>
          </w:p>
          <w:p w14:paraId="026B9AAE" w14:textId="77777777" w:rsidR="00697399" w:rsidRPr="00175D77" w:rsidRDefault="00697399" w:rsidP="001B1B58">
            <w:pPr>
              <w:pStyle w:val="BodyText"/>
              <w:rPr>
                <w:lang w:val="lt-LT"/>
              </w:rPr>
            </w:pPr>
            <w:r w:rsidRPr="00175D77">
              <w:rPr>
                <w:lang w:val="lt-LT"/>
              </w:rPr>
              <w:t>Italija</w:t>
            </w:r>
          </w:p>
          <w:p w14:paraId="7519A4AE" w14:textId="77777777" w:rsidR="00697399" w:rsidRPr="00175D77" w:rsidRDefault="00697399" w:rsidP="001B1B58">
            <w:pPr>
              <w:pStyle w:val="BodyText"/>
              <w:rPr>
                <w:lang w:val="lt-LT"/>
              </w:rPr>
            </w:pPr>
            <w:r w:rsidRPr="00175D77">
              <w:rPr>
                <w:lang w:val="lt-LT"/>
              </w:rPr>
              <w:t>Japonija</w:t>
            </w:r>
          </w:p>
          <w:p w14:paraId="73CF8C24" w14:textId="77777777" w:rsidR="00697399" w:rsidRPr="00175D77" w:rsidRDefault="00697399" w:rsidP="001B1B58">
            <w:pPr>
              <w:pStyle w:val="BodyText"/>
              <w:rPr>
                <w:lang w:val="lt-LT"/>
              </w:rPr>
            </w:pPr>
            <w:r w:rsidRPr="00175D77">
              <w:rPr>
                <w:lang w:val="lt-LT"/>
              </w:rPr>
              <w:t>Kenija</w:t>
            </w:r>
          </w:p>
          <w:p w14:paraId="7C402541" w14:textId="77777777" w:rsidR="00697399" w:rsidRPr="00175D77" w:rsidRDefault="00697399" w:rsidP="001B1B58">
            <w:pPr>
              <w:pStyle w:val="BodyText"/>
              <w:rPr>
                <w:lang w:val="lt-LT"/>
              </w:rPr>
            </w:pPr>
            <w:r w:rsidRPr="00175D77">
              <w:rPr>
                <w:lang w:val="lt-LT"/>
              </w:rPr>
              <w:t>Malaizija</w:t>
            </w:r>
          </w:p>
          <w:p w14:paraId="43E22945" w14:textId="77777777" w:rsidR="00697399" w:rsidRPr="00175D77" w:rsidRDefault="00697399" w:rsidP="001B1B58">
            <w:pPr>
              <w:pStyle w:val="BodyText"/>
              <w:rPr>
                <w:lang w:val="lt-LT"/>
              </w:rPr>
            </w:pPr>
          </w:p>
        </w:tc>
        <w:tc>
          <w:tcPr>
            <w:tcW w:w="1522" w:type="pct"/>
            <w:tcMar>
              <w:top w:w="113" w:type="dxa"/>
            </w:tcMar>
          </w:tcPr>
          <w:p w14:paraId="5656233E" w14:textId="77777777" w:rsidR="00697399" w:rsidRPr="00175D77" w:rsidRDefault="00697399" w:rsidP="001B1B58">
            <w:pPr>
              <w:pStyle w:val="BodyText"/>
              <w:rPr>
                <w:lang w:val="lt-LT"/>
              </w:rPr>
            </w:pPr>
            <w:r w:rsidRPr="00175D77">
              <w:rPr>
                <w:lang w:val="lt-LT"/>
              </w:rPr>
              <w:t>Meksika</w:t>
            </w:r>
          </w:p>
          <w:p w14:paraId="4192DFEF" w14:textId="77777777" w:rsidR="00697399" w:rsidRPr="00175D77" w:rsidRDefault="00697399" w:rsidP="001B1B58">
            <w:pPr>
              <w:pStyle w:val="BodyText"/>
              <w:rPr>
                <w:lang w:val="lt-LT"/>
              </w:rPr>
            </w:pPr>
            <w:r w:rsidRPr="00175D77">
              <w:rPr>
                <w:lang w:val="lt-LT"/>
              </w:rPr>
              <w:t>Mozambikas</w:t>
            </w:r>
          </w:p>
          <w:p w14:paraId="3AA5A892" w14:textId="77777777" w:rsidR="00697399" w:rsidRPr="00175D77" w:rsidRDefault="00697399" w:rsidP="001B1B58">
            <w:pPr>
              <w:pStyle w:val="BodyText"/>
              <w:rPr>
                <w:lang w:val="lt-LT"/>
              </w:rPr>
            </w:pPr>
            <w:r w:rsidRPr="00175D77">
              <w:rPr>
                <w:lang w:val="lt-LT"/>
              </w:rPr>
              <w:t>Nyderlandai</w:t>
            </w:r>
          </w:p>
          <w:p w14:paraId="0040AD3A" w14:textId="77777777" w:rsidR="00697399" w:rsidRPr="00175D77" w:rsidRDefault="00697399" w:rsidP="001B1B58">
            <w:pPr>
              <w:pStyle w:val="BodyText"/>
              <w:rPr>
                <w:lang w:val="lt-LT"/>
              </w:rPr>
            </w:pPr>
            <w:r w:rsidRPr="00175D77">
              <w:rPr>
                <w:lang w:val="lt-LT"/>
              </w:rPr>
              <w:t>Panama</w:t>
            </w:r>
          </w:p>
          <w:p w14:paraId="4C4248C9" w14:textId="77777777" w:rsidR="00697399" w:rsidRPr="00175D77" w:rsidRDefault="00697399" w:rsidP="001B1B58">
            <w:pPr>
              <w:pStyle w:val="BodyText"/>
              <w:rPr>
                <w:lang w:val="lt-LT"/>
              </w:rPr>
            </w:pPr>
            <w:r w:rsidRPr="00175D77">
              <w:rPr>
                <w:lang w:val="lt-LT"/>
              </w:rPr>
              <w:t>Peru</w:t>
            </w:r>
          </w:p>
          <w:p w14:paraId="25EF2223" w14:textId="77777777" w:rsidR="00697399" w:rsidRPr="00175D77" w:rsidRDefault="00697399" w:rsidP="001B1B58">
            <w:pPr>
              <w:pStyle w:val="BodyText"/>
              <w:rPr>
                <w:lang w:val="lt-LT"/>
              </w:rPr>
            </w:pPr>
            <w:r w:rsidRPr="00175D77">
              <w:rPr>
                <w:lang w:val="lt-LT"/>
              </w:rPr>
              <w:t>Lenkija</w:t>
            </w:r>
          </w:p>
          <w:p w14:paraId="61FD55C8" w14:textId="77777777" w:rsidR="00697399" w:rsidRPr="00175D77" w:rsidRDefault="00697399" w:rsidP="001B1B58">
            <w:pPr>
              <w:pStyle w:val="BodyText"/>
              <w:rPr>
                <w:lang w:val="lt-LT"/>
              </w:rPr>
            </w:pPr>
            <w:r w:rsidRPr="00175D77">
              <w:rPr>
                <w:lang w:val="lt-LT"/>
              </w:rPr>
              <w:t>Portugalija</w:t>
            </w:r>
          </w:p>
          <w:p w14:paraId="4ED0B4EB" w14:textId="77777777" w:rsidR="00697399" w:rsidRPr="00175D77" w:rsidRDefault="00697399" w:rsidP="001B1B58">
            <w:pPr>
              <w:pStyle w:val="BodyText"/>
              <w:rPr>
                <w:lang w:val="lt-LT"/>
              </w:rPr>
            </w:pPr>
            <w:r w:rsidRPr="00175D77">
              <w:rPr>
                <w:lang w:val="lt-LT"/>
              </w:rPr>
              <w:t>Rumunija</w:t>
            </w:r>
          </w:p>
          <w:p w14:paraId="37B97E5A" w14:textId="77777777" w:rsidR="00697399" w:rsidRPr="00175D77" w:rsidRDefault="00697399" w:rsidP="001B1B58">
            <w:pPr>
              <w:pStyle w:val="BodyText"/>
              <w:rPr>
                <w:lang w:val="lt-LT"/>
              </w:rPr>
            </w:pPr>
            <w:r w:rsidRPr="00175D77">
              <w:rPr>
                <w:lang w:val="lt-LT"/>
              </w:rPr>
              <w:t>Singapūras</w:t>
            </w:r>
          </w:p>
          <w:p w14:paraId="62311A82" w14:textId="77777777" w:rsidR="00697399" w:rsidRPr="00175D77" w:rsidRDefault="00697399" w:rsidP="001B1B58">
            <w:pPr>
              <w:pStyle w:val="BodyText"/>
              <w:rPr>
                <w:lang w:val="lt-LT"/>
              </w:rPr>
            </w:pPr>
            <w:r w:rsidRPr="00175D77">
              <w:rPr>
                <w:lang w:val="lt-LT"/>
              </w:rPr>
              <w:t>Pietų Afrika</w:t>
            </w:r>
          </w:p>
          <w:p w14:paraId="10D2E8F0" w14:textId="77777777" w:rsidR="00697399" w:rsidRPr="00175D77" w:rsidRDefault="00697399" w:rsidP="001B1B58">
            <w:pPr>
              <w:pStyle w:val="BodyText"/>
              <w:rPr>
                <w:lang w:val="lt-LT"/>
              </w:rPr>
            </w:pPr>
            <w:r w:rsidRPr="00175D77">
              <w:rPr>
                <w:lang w:val="lt-LT"/>
              </w:rPr>
              <w:t>Pietų Korėja</w:t>
            </w:r>
          </w:p>
          <w:p w14:paraId="063EEE65" w14:textId="77777777" w:rsidR="00697399" w:rsidRPr="00175D77" w:rsidRDefault="00697399" w:rsidP="001B1B58">
            <w:pPr>
              <w:pStyle w:val="BodyText"/>
              <w:rPr>
                <w:lang w:val="lt-LT"/>
              </w:rPr>
            </w:pPr>
            <w:r w:rsidRPr="00175D77">
              <w:rPr>
                <w:lang w:val="lt-LT"/>
              </w:rPr>
              <w:t>Ispanija</w:t>
            </w:r>
          </w:p>
          <w:p w14:paraId="374C5CCD" w14:textId="77777777" w:rsidR="00697399" w:rsidRPr="00175D77" w:rsidRDefault="00697399" w:rsidP="001B1B58">
            <w:pPr>
              <w:pStyle w:val="BodyText"/>
              <w:rPr>
                <w:lang w:val="lt-LT"/>
              </w:rPr>
            </w:pPr>
            <w:r w:rsidRPr="00175D77">
              <w:rPr>
                <w:lang w:val="lt-LT"/>
              </w:rPr>
              <w:t>Šveicarija</w:t>
            </w:r>
          </w:p>
          <w:p w14:paraId="07910296" w14:textId="77777777" w:rsidR="00697399" w:rsidRPr="00175D77" w:rsidRDefault="00697399" w:rsidP="001B1B58">
            <w:pPr>
              <w:pStyle w:val="BodyText"/>
              <w:rPr>
                <w:lang w:val="lt-LT"/>
              </w:rPr>
            </w:pPr>
            <w:r w:rsidRPr="00175D77">
              <w:rPr>
                <w:lang w:val="lt-LT"/>
              </w:rPr>
              <w:t>Taivanas</w:t>
            </w:r>
          </w:p>
          <w:p w14:paraId="611CED5C" w14:textId="77777777" w:rsidR="00697399" w:rsidRPr="00175D77" w:rsidRDefault="00697399" w:rsidP="001B1B58">
            <w:pPr>
              <w:pStyle w:val="BodyText"/>
              <w:rPr>
                <w:lang w:val="lt-LT"/>
              </w:rPr>
            </w:pPr>
            <w:r w:rsidRPr="00175D77">
              <w:rPr>
                <w:lang w:val="lt-LT"/>
              </w:rPr>
              <w:t>Tailandas</w:t>
            </w:r>
          </w:p>
          <w:p w14:paraId="2DCADD75" w14:textId="77777777" w:rsidR="00697399" w:rsidRPr="00175D77" w:rsidRDefault="00697399" w:rsidP="001B1B58">
            <w:pPr>
              <w:pStyle w:val="BodyText"/>
              <w:rPr>
                <w:lang w:val="lt-LT"/>
              </w:rPr>
            </w:pPr>
            <w:r w:rsidRPr="00175D77">
              <w:rPr>
                <w:lang w:val="lt-LT"/>
              </w:rPr>
              <w:t>Jungtiniai Arabų Emyratai</w:t>
            </w:r>
          </w:p>
          <w:p w14:paraId="5A9E8EB8" w14:textId="77777777" w:rsidR="00697399" w:rsidRPr="00175D77" w:rsidRDefault="00697399" w:rsidP="001B1B58">
            <w:pPr>
              <w:pStyle w:val="BodyText"/>
              <w:rPr>
                <w:lang w:val="lt-LT"/>
              </w:rPr>
            </w:pPr>
            <w:r w:rsidRPr="00175D77">
              <w:rPr>
                <w:lang w:val="lt-LT"/>
              </w:rPr>
              <w:t>Jungtinė Karalystė</w:t>
            </w:r>
          </w:p>
          <w:p w14:paraId="0FD6120C" w14:textId="77777777" w:rsidR="00697399" w:rsidRPr="00175D77" w:rsidRDefault="00697399" w:rsidP="001B1B58">
            <w:pPr>
              <w:pStyle w:val="BodyText"/>
              <w:rPr>
                <w:lang w:val="lt-LT"/>
              </w:rPr>
            </w:pPr>
            <w:r w:rsidRPr="00175D77">
              <w:rPr>
                <w:lang w:val="lt-LT"/>
              </w:rPr>
              <w:t>Jungtinės Valstijos</w:t>
            </w:r>
          </w:p>
          <w:p w14:paraId="227F0ABD" w14:textId="77777777" w:rsidR="00697399" w:rsidRPr="00175D77" w:rsidRDefault="00697399" w:rsidP="001B1B58">
            <w:pPr>
              <w:pStyle w:val="BodyText"/>
              <w:rPr>
                <w:lang w:val="lt-LT"/>
              </w:rPr>
            </w:pPr>
            <w:r w:rsidRPr="00175D77">
              <w:rPr>
                <w:lang w:val="lt-LT"/>
              </w:rPr>
              <w:t>Vietnamas</w:t>
            </w:r>
          </w:p>
        </w:tc>
        <w:tc>
          <w:tcPr>
            <w:tcW w:w="217" w:type="pct"/>
          </w:tcPr>
          <w:p w14:paraId="7ECBA6DC" w14:textId="77777777" w:rsidR="00697399" w:rsidRPr="00175D77" w:rsidRDefault="00697399" w:rsidP="001B1B58">
            <w:pPr>
              <w:pStyle w:val="BodyText"/>
              <w:rPr>
                <w:lang w:val="lt-LT"/>
              </w:rPr>
            </w:pPr>
          </w:p>
        </w:tc>
        <w:tc>
          <w:tcPr>
            <w:tcW w:w="1739" w:type="pct"/>
          </w:tcPr>
          <w:p w14:paraId="65CD3A95" w14:textId="77777777" w:rsidR="00697399" w:rsidRPr="00175D77" w:rsidRDefault="00697399" w:rsidP="001B1B58">
            <w:pPr>
              <w:pStyle w:val="BodyText"/>
              <w:rPr>
                <w:b/>
                <w:bCs/>
                <w:lang w:val="lt-LT"/>
              </w:rPr>
            </w:pPr>
            <w:r w:rsidRPr="00175D77">
              <w:rPr>
                <w:b/>
                <w:bCs/>
                <w:lang w:val="lt-LT"/>
              </w:rPr>
              <w:t>ERM Italia S.p.A.</w:t>
            </w:r>
          </w:p>
          <w:p w14:paraId="0D4D5F4B" w14:textId="77777777" w:rsidR="00697399" w:rsidRPr="00175D77" w:rsidRDefault="00697399" w:rsidP="001B1B58">
            <w:pPr>
              <w:pStyle w:val="BodyText"/>
              <w:rPr>
                <w:b/>
                <w:bCs/>
                <w:lang w:val="lt-LT"/>
              </w:rPr>
            </w:pPr>
            <w:r w:rsidRPr="00175D77">
              <w:rPr>
                <w:b/>
                <w:bCs/>
                <w:lang w:val="lt-LT"/>
              </w:rPr>
              <w:t>Via San Gregorio, 38</w:t>
            </w:r>
          </w:p>
          <w:p w14:paraId="6C4D68B4" w14:textId="77777777" w:rsidR="00697399" w:rsidRPr="00175D77" w:rsidRDefault="00697399" w:rsidP="001B1B58">
            <w:pPr>
              <w:pStyle w:val="BodyText"/>
              <w:rPr>
                <w:b/>
                <w:lang w:val="lt-LT"/>
              </w:rPr>
            </w:pPr>
            <w:r w:rsidRPr="00175D77">
              <w:rPr>
                <w:b/>
                <w:lang w:val="lt-LT"/>
              </w:rPr>
              <w:t>20124 Milanas – Italija</w:t>
            </w:r>
          </w:p>
          <w:p w14:paraId="70B6C4E3" w14:textId="77777777" w:rsidR="00697399" w:rsidRPr="00175D77" w:rsidRDefault="00697399" w:rsidP="001B1B58">
            <w:pPr>
              <w:pStyle w:val="BodyText"/>
              <w:rPr>
                <w:b/>
                <w:lang w:val="lt-LT"/>
              </w:rPr>
            </w:pPr>
          </w:p>
          <w:p w14:paraId="2EAC3047" w14:textId="77777777" w:rsidR="00697399" w:rsidRPr="00175D77" w:rsidRDefault="00697399" w:rsidP="001B1B58">
            <w:pPr>
              <w:pStyle w:val="BodyText"/>
              <w:rPr>
                <w:b/>
                <w:lang w:val="lt-LT"/>
              </w:rPr>
            </w:pPr>
            <w:r w:rsidRPr="00175D77">
              <w:rPr>
                <w:b/>
                <w:lang w:val="lt-LT"/>
              </w:rPr>
              <w:t>T: +39 02 674401</w:t>
            </w:r>
          </w:p>
          <w:p w14:paraId="1EC4D85B" w14:textId="77777777" w:rsidR="00697399" w:rsidRPr="00175D77" w:rsidRDefault="00697399" w:rsidP="001B1B58">
            <w:pPr>
              <w:pStyle w:val="BodyText"/>
              <w:rPr>
                <w:lang w:val="lt-LT"/>
              </w:rPr>
            </w:pPr>
          </w:p>
          <w:p w14:paraId="00ACD642" w14:textId="77777777" w:rsidR="00697399" w:rsidRPr="00175D77" w:rsidRDefault="00697399" w:rsidP="001B1B58">
            <w:pPr>
              <w:pStyle w:val="BodyText"/>
              <w:rPr>
                <w:b/>
                <w:bCs/>
                <w:lang w:val="lt-LT"/>
              </w:rPr>
            </w:pPr>
            <w:hyperlink r:id="rId23" w:history="1">
              <w:r w:rsidRPr="00175D77">
                <w:rPr>
                  <w:rStyle w:val="Hyperlink"/>
                  <w:b/>
                  <w:bCs/>
                  <w:lang w:val="lt-LT"/>
                </w:rPr>
                <w:t>www.erm.com</w:t>
              </w:r>
            </w:hyperlink>
            <w:r w:rsidRPr="00175D77">
              <w:rPr>
                <w:b/>
                <w:bCs/>
                <w:lang w:val="lt-LT"/>
              </w:rPr>
              <w:t xml:space="preserve"> </w:t>
            </w:r>
          </w:p>
        </w:tc>
      </w:tr>
      <w:bookmarkEnd w:id="2"/>
      <w:bookmarkEnd w:id="3"/>
    </w:tbl>
    <w:p w14:paraId="160355A4" w14:textId="1DC0A72A" w:rsidR="00685D1C" w:rsidRPr="00175D77" w:rsidRDefault="00685D1C" w:rsidP="00697399">
      <w:pPr>
        <w:pStyle w:val="Bullet"/>
        <w:numPr>
          <w:ilvl w:val="0"/>
          <w:numId w:val="0"/>
        </w:numPr>
        <w:jc w:val="both"/>
        <w:rPr>
          <w:lang w:val="lt-LT"/>
        </w:rPr>
      </w:pPr>
    </w:p>
    <w:sectPr w:rsidR="00685D1C" w:rsidRPr="00175D77" w:rsidSect="00102425">
      <w:headerReference w:type="default" r:id="rId24"/>
      <w:pgSz w:w="11909" w:h="16834" w:code="9"/>
      <w:pgMar w:top="486" w:right="1138" w:bottom="1138" w:left="1138" w:header="562" w:footer="374" w:gutter="0"/>
      <w:pgNumType w:start="1"/>
      <w:cols w:sep="1" w:space="380"/>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48DAF5F7" w14:textId="77777777" w:rsidR="001C314E" w:rsidRDefault="001C314E" w:rsidP="00A95726">
      <w:pPr>
        <w:spacing w:after="0" w:line="240" w:lineRule="auto"/>
      </w:pPr>
      <w:r>
        <w:separator/>
      </w:r>
    </w:p>
    <w:p w14:paraId="131ADB80" w14:textId="77777777" w:rsidR="001C314E" w:rsidRDefault="001C314E"/>
    <w:p w14:paraId="08637E04" w14:textId="77777777" w:rsidR="001C314E" w:rsidRDefault="001C314E"/>
    <w:p w14:paraId="6BE621FD" w14:textId="77777777" w:rsidR="001C314E" w:rsidRDefault="001C314E"/>
    <w:p w14:paraId="76B2CC23" w14:textId="77777777" w:rsidR="001C314E" w:rsidRDefault="001C314E"/>
  </w:endnote>
  <w:endnote w:type="continuationSeparator" w:id="0">
    <w:p w14:paraId="098D62F4" w14:textId="77777777" w:rsidR="001C314E" w:rsidRDefault="001C314E" w:rsidP="00A95726">
      <w:pPr>
        <w:spacing w:after="0" w:line="240" w:lineRule="auto"/>
      </w:pPr>
      <w:r>
        <w:continuationSeparator/>
      </w:r>
    </w:p>
    <w:p w14:paraId="1019E7EF" w14:textId="77777777" w:rsidR="001C314E" w:rsidRDefault="001C314E"/>
    <w:p w14:paraId="4CE385A1" w14:textId="77777777" w:rsidR="001C314E" w:rsidRDefault="001C314E"/>
    <w:p w14:paraId="4F8A481B" w14:textId="77777777" w:rsidR="001C314E" w:rsidRDefault="001C314E"/>
    <w:p w14:paraId="06FD0CC1" w14:textId="77777777" w:rsidR="001C314E" w:rsidRDefault="001C314E"/>
  </w:endnote>
  <w:endnote w:type="continuationNotice" w:id="1">
    <w:p w14:paraId="6724DB85" w14:textId="77777777" w:rsidR="001C314E" w:rsidRDefault="001C314E">
      <w:pPr>
        <w:spacing w:after="0" w:line="240" w:lineRule="auto"/>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Verdana">
    <w:panose1 w:val="020B0604030504040204"/>
    <w:charset w:val="00"/>
    <w:family w:val="swiss"/>
    <w:pitch w:val="variable"/>
    <w:sig w:usb0="A00006FF" w:usb1="4000205B" w:usb2="00000010" w:usb3="00000000" w:csb0="0000019F"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Georgia">
    <w:panose1 w:val="02040502050405020303"/>
    <w:charset w:val="00"/>
    <w:family w:val="roman"/>
    <w:pitch w:val="variable"/>
    <w:sig w:usb0="00000287" w:usb1="00000000" w:usb2="00000000" w:usb3="00000000" w:csb0="0000009F" w:csb1="00000000"/>
  </w:font>
  <w:font w:name="Wingdings">
    <w:panose1 w:val="05000000000000000000"/>
    <w:charset w:val="02"/>
    <w:family w:val="auto"/>
    <w:pitch w:val="variable"/>
    <w:sig w:usb0="00000000" w:usb1="10000000" w:usb2="00000000" w:usb3="00000000" w:csb0="80000000" w:csb1="00000000"/>
  </w:font>
  <w:font w:name="Symbol">
    <w:panose1 w:val="05050102010706020507"/>
    <w:charset w:val="02"/>
    <w:family w:val="roman"/>
    <w:pitch w:val="variable"/>
    <w:sig w:usb0="00000000" w:usb1="10000000" w:usb2="00000000" w:usb3="00000000" w:csb0="80000000" w:csb1="00000000"/>
  </w:font>
  <w:font w:name="Arial">
    <w:panose1 w:val="020B0604020202020204"/>
    <w:charset w:val="00"/>
    <w:family w:val="swiss"/>
    <w:pitch w:val="variable"/>
    <w:sig w:usb0="E0002EFF" w:usb1="C000785B" w:usb2="00000009" w:usb3="00000000" w:csb0="000001FF" w:csb1="00000000"/>
  </w:font>
  <w:font w:name="Times New Roman (Body CS)">
    <w:panose1 w:val="00000000000000000000"/>
    <w:charset w:val="00"/>
    <w:family w:val="roman"/>
    <w:notTrueType/>
    <w:pitch w:val="default"/>
  </w:font>
  <w:font w:name="Cambria">
    <w:panose1 w:val="02040503050406030204"/>
    <w:charset w:val="00"/>
    <w:family w:val="roman"/>
    <w:pitch w:val="variable"/>
    <w:sig w:usb0="E00006FF" w:usb1="420024FF" w:usb2="02000000" w:usb3="00000000" w:csb0="0000019F" w:csb1="00000000"/>
  </w:font>
  <w:font w:name="MinionPro-Regular">
    <w:panose1 w:val="00000000000000000000"/>
    <w:charset w:val="4D"/>
    <w:family w:val="auto"/>
    <w:notTrueType/>
    <w:pitch w:val="default"/>
    <w:sig w:usb0="00000003" w:usb1="00000000" w:usb2="00000000" w:usb3="00000000" w:csb0="00000001" w:csb1="00000000"/>
  </w:font>
  <w:font w:name="MS Gothic">
    <w:altName w:val="ＭＳ ゴシック"/>
    <w:panose1 w:val="020B0609070205080204"/>
    <w:charset w:val="80"/>
    <w:family w:val="modern"/>
    <w:pitch w:val="fixed"/>
    <w:sig w:usb0="E00002FF" w:usb1="6AC7FDFB" w:usb2="08000012" w:usb3="00000000" w:csb0="0002009F" w:csb1="00000000"/>
  </w:font>
  <w:font w:name="MS Mincho">
    <w:panose1 w:val="02020609040205080304"/>
    <w:charset w:val="80"/>
    <w:family w:val="modern"/>
    <w:pitch w:val="fixed"/>
    <w:sig w:usb0="E00002FF" w:usb1="6AC7FDFB" w:usb2="08000012" w:usb3="00000000" w:csb0="0002009F" w:csb1="00000000"/>
  </w:font>
  <w:font w:name="Cambria Math">
    <w:panose1 w:val="02040503050406030204"/>
    <w:charset w:val="00"/>
    <w:family w:val="roman"/>
    <w:pitch w:val="variable"/>
    <w:sig w:usb0="E00006FF" w:usb1="420024FF" w:usb2="02000000" w:usb3="00000000" w:csb0="000001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2625F5E" w14:textId="5BC12AE0" w:rsidR="00C405E3" w:rsidRPr="000F7191" w:rsidRDefault="00C405E3" w:rsidP="00C405E3">
    <w:pPr>
      <w:pStyle w:val="Footer"/>
    </w:pPr>
    <w:r w:rsidRPr="007A07CD">
      <w:rPr>
        <w:noProof/>
      </w:rPr>
      <w:drawing>
        <wp:anchor distT="0" distB="0" distL="114300" distR="114300" simplePos="0" relativeHeight="251658244" behindDoc="1" locked="0" layoutInCell="1" allowOverlap="1" wp14:anchorId="2284D4B7" wp14:editId="5CE1394F">
          <wp:simplePos x="0" y="0"/>
          <wp:positionH relativeFrom="column">
            <wp:posOffset>931717</wp:posOffset>
          </wp:positionH>
          <wp:positionV relativeFrom="paragraph">
            <wp:posOffset>59055</wp:posOffset>
          </wp:positionV>
          <wp:extent cx="1177925" cy="382270"/>
          <wp:effectExtent l="0" t="0" r="3175" b="0"/>
          <wp:wrapTight wrapText="bothSides">
            <wp:wrapPolygon edited="0">
              <wp:start x="0" y="0"/>
              <wp:lineTo x="0" y="20452"/>
              <wp:lineTo x="21309" y="20452"/>
              <wp:lineTo x="21309" y="0"/>
              <wp:lineTo x="0" y="0"/>
            </wp:wrapPolygon>
          </wp:wrapTight>
          <wp:docPr id="1696668958" name="Picture 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6"/>
                  <pic:cNvPicPr>
                    <a:picLocks noChangeAspect="1" noChangeArrowheads="1"/>
                  </pic:cNvPicPr>
                </pic:nvPicPr>
                <pic:blipFill>
                  <a:blip r:embed="rId1">
                    <a:extLst>
                      <a:ext uri="{28A0092B-C50C-407E-A947-70E740481C1C}">
                        <a14:useLocalDpi xmlns:a14="http://schemas.microsoft.com/office/drawing/2010/main" val="0"/>
                      </a:ext>
                    </a:extLst>
                  </a:blip>
                  <a:srcRect/>
                  <a:stretch>
                    <a:fillRect/>
                  </a:stretch>
                </pic:blipFill>
                <pic:spPr bwMode="auto">
                  <a:xfrm>
                    <a:off x="0" y="0"/>
                    <a:ext cx="1177925" cy="382270"/>
                  </a:xfrm>
                  <a:prstGeom prst="rect">
                    <a:avLst/>
                  </a:prstGeom>
                  <a:noFill/>
                  <a:ln>
                    <a:noFill/>
                  </a:ln>
                </pic:spPr>
              </pic:pic>
            </a:graphicData>
          </a:graphic>
          <wp14:sizeRelH relativeFrom="margin">
            <wp14:pctWidth>0</wp14:pctWidth>
          </wp14:sizeRelH>
          <wp14:sizeRelV relativeFrom="margin">
            <wp14:pctHeight>0</wp14:pctHeight>
          </wp14:sizeRelV>
        </wp:anchor>
      </w:drawing>
    </w:r>
    <w:r>
      <w:t xml:space="preserve">CLIENT: </w:t>
    </w:r>
    <w:fldSimple w:instr="STYLEREF Recipient \* MERGEFORMAT">
      <w:r w:rsidR="005E5B8B">
        <w:rPr>
          <w:noProof/>
        </w:rPr>
        <w:t>European Energy A/S</w:t>
      </w:r>
    </w:fldSimple>
  </w:p>
  <w:p w14:paraId="7B31CD64" w14:textId="7C55C5AD" w:rsidR="009750BC" w:rsidRPr="00B21A41" w:rsidRDefault="00C405E3" w:rsidP="00C405E3">
    <w:pPr>
      <w:pStyle w:val="Footer"/>
      <w:rPr>
        <w:rStyle w:val="PageNumber"/>
      </w:rPr>
    </w:pPr>
    <w:r>
      <w:rPr>
        <w:noProof/>
      </w:rPr>
      <w:drawing>
        <wp:anchor distT="0" distB="0" distL="114300" distR="114300" simplePos="0" relativeHeight="251658245" behindDoc="0" locked="1" layoutInCell="1" allowOverlap="1" wp14:anchorId="47607AD1" wp14:editId="5B548C13">
          <wp:simplePos x="0" y="0"/>
          <wp:positionH relativeFrom="page">
            <wp:posOffset>612140</wp:posOffset>
          </wp:positionH>
          <wp:positionV relativeFrom="bottomMargin">
            <wp:posOffset>90170</wp:posOffset>
          </wp:positionV>
          <wp:extent cx="910800" cy="356400"/>
          <wp:effectExtent l="0" t="0" r="3810" b="0"/>
          <wp:wrapNone/>
          <wp:docPr id="1030999064" name="Graphic 1030999064" descr="ERM logo"/>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71221085" name="Graphic 671221085" descr="ERM logo"/>
                  <pic:cNvPicPr/>
                </pic:nvPicPr>
                <pic: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ic:blipFill>
                <pic:spPr>
                  <a:xfrm>
                    <a:off x="0" y="0"/>
                    <a:ext cx="910800" cy="356400"/>
                  </a:xfrm>
                  <a:prstGeom prst="rect">
                    <a:avLst/>
                  </a:prstGeom>
                </pic:spPr>
              </pic:pic>
            </a:graphicData>
          </a:graphic>
          <wp14:sizeRelH relativeFrom="page">
            <wp14:pctWidth>0</wp14:pctWidth>
          </wp14:sizeRelH>
          <wp14:sizeRelV relativeFrom="page">
            <wp14:pctHeight>0</wp14:pctHeight>
          </wp14:sizeRelV>
        </wp:anchor>
      </w:drawing>
    </w:r>
    <w:r>
      <w:t xml:space="preserve">PROJECT NO: </w:t>
    </w:r>
    <w:fldSimple w:instr="STYLEREF Reference \* MERGEFORMAT">
      <w:r w:rsidR="005E5B8B" w:rsidRPr="005E5B8B">
        <w:rPr>
          <w:noProof/>
          <w:lang w:val="en-GB"/>
        </w:rPr>
        <w:t>0819625</w:t>
      </w:r>
    </w:fldSimple>
    <w:r w:rsidRPr="000F7191">
      <w:tab/>
    </w:r>
    <w:r w:rsidRPr="00DC3EE7">
      <w:t xml:space="preserve">DATE: </w:t>
    </w:r>
    <w:fldSimple w:instr="STYLEREF D1 \* MERGEFORMAT">
      <w:r w:rsidR="005E5B8B">
        <w:rPr>
          <w:noProof/>
        </w:rPr>
        <w:t>07/08/2026</w:t>
      </w:r>
    </w:fldSimple>
    <w:r w:rsidRPr="00DC3EE7">
      <w:t>VERSION</w:t>
    </w:r>
    <w:r w:rsidRPr="000F7191">
      <w:t xml:space="preserve">: </w:t>
    </w:r>
    <w:fldSimple w:instr="STYLEREF  Version  \* MERGEFORMAT">
      <w:r w:rsidR="005E5B8B">
        <w:rPr>
          <w:noProof/>
        </w:rPr>
        <w:t>Pilna</w:t>
      </w:r>
    </w:fldSimple>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3232647F" w14:textId="77777777" w:rsidR="001C314E" w:rsidRDefault="001C314E" w:rsidP="0067634E">
      <w:pPr>
        <w:spacing w:after="0" w:line="240" w:lineRule="auto"/>
      </w:pPr>
      <w:r>
        <w:separator/>
      </w:r>
    </w:p>
  </w:footnote>
  <w:footnote w:type="continuationSeparator" w:id="0">
    <w:p w14:paraId="6897A040" w14:textId="77777777" w:rsidR="001C314E" w:rsidRDefault="001C314E" w:rsidP="00A95726">
      <w:pPr>
        <w:spacing w:after="0" w:line="240" w:lineRule="auto"/>
      </w:pPr>
      <w:r>
        <w:continuationSeparator/>
      </w:r>
    </w:p>
    <w:p w14:paraId="1BEBB369" w14:textId="77777777" w:rsidR="001C314E" w:rsidRDefault="001C314E"/>
    <w:p w14:paraId="3C4E75CC" w14:textId="77777777" w:rsidR="001C314E" w:rsidRDefault="001C314E"/>
  </w:footnote>
  <w:footnote w:type="continuationNotice" w:id="1">
    <w:p w14:paraId="7B9D85EA" w14:textId="77777777" w:rsidR="001C314E" w:rsidRDefault="001C314E">
      <w:pPr>
        <w:spacing w:after="0" w:line="240" w:lineRule="auto"/>
      </w:pPr>
    </w:p>
    <w:p w14:paraId="65275279" w14:textId="77777777" w:rsidR="001C314E" w:rsidRDefault="001C314E"/>
    <w:p w14:paraId="3093DE86" w14:textId="77777777" w:rsidR="001C314E" w:rsidRDefault="001C314E"/>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4CF2ACE5" w14:textId="77777777" w:rsidR="00E26562" w:rsidRDefault="00E26562">
    <w:pPr>
      <w:pStyle w:val="Header"/>
      <w:rPr>
        <w:lang w:val="en-GB"/>
      </w:rPr>
    </w:pPr>
  </w:p>
  <w:p w14:paraId="14DFB844" w14:textId="77777777" w:rsidR="00E26562" w:rsidRPr="00E26562" w:rsidRDefault="00E26562">
    <w:pPr>
      <w:pStyle w:val="Header"/>
      <w:rPr>
        <w:lang w:val="en-GB"/>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0A6393F9" w14:textId="35705583" w:rsidR="00A95726" w:rsidRDefault="00387F8C" w:rsidP="00D10C55">
    <w:pPr>
      <w:pStyle w:val="Header"/>
      <w:spacing w:after="1800"/>
    </w:pPr>
    <w:r w:rsidRPr="00387F8C">
      <w:rPr>
        <w:noProof/>
      </w:rPr>
      <w:drawing>
        <wp:anchor distT="0" distB="0" distL="114300" distR="114300" simplePos="0" relativeHeight="251658242" behindDoc="0" locked="0" layoutInCell="1" allowOverlap="1" wp14:anchorId="03A2E21D" wp14:editId="152B98D7">
          <wp:simplePos x="0" y="0"/>
          <wp:positionH relativeFrom="column">
            <wp:posOffset>3604615</wp:posOffset>
          </wp:positionH>
          <wp:positionV relativeFrom="paragraph">
            <wp:posOffset>184873</wp:posOffset>
          </wp:positionV>
          <wp:extent cx="2209800" cy="723900"/>
          <wp:effectExtent l="0" t="0" r="0" b="0"/>
          <wp:wrapTopAndBottom/>
          <wp:docPr id="1887654607"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8"/>
                  <pic:cNvPicPr>
                    <a:picLocks noChangeAspect="1" noChangeArrowheads="1"/>
                  </pic:cNvPicPr>
                </pic:nvPicPr>
                <pic:blipFill>
                  <a:blip r:embed="rId1">
                    <a:extLst>
                      <a:ext uri="{28A0092B-C50C-407E-A947-70E740481C1C}">
                        <a14:useLocalDpi xmlns:a14="http://schemas.microsoft.com/office/drawing/2010/main" val="0"/>
                      </a:ext>
                    </a:extLst>
                  </a:blip>
                  <a:srcRect/>
                  <a:stretch>
                    <a:fillRect/>
                  </a:stretch>
                </pic:blipFill>
                <pic:spPr bwMode="auto">
                  <a:xfrm>
                    <a:off x="0" y="0"/>
                    <a:ext cx="2209800" cy="723900"/>
                  </a:xfrm>
                  <a:prstGeom prst="rect">
                    <a:avLst/>
                  </a:prstGeom>
                  <a:noFill/>
                  <a:ln>
                    <a:noFill/>
                  </a:ln>
                </pic:spPr>
              </pic:pic>
            </a:graphicData>
          </a:graphic>
        </wp:anchor>
      </w:drawing>
    </w:r>
    <w:r w:rsidR="00D13E54" w:rsidRPr="00D13E54">
      <w:t xml:space="preserve"> </w:t>
    </w:r>
    <w:r w:rsidRPr="00387F8C">
      <w:t xml:space="preserve"> </w:t>
    </w:r>
    <w:r w:rsidR="00A95726">
      <w:rPr>
        <w:noProof/>
      </w:rPr>
      <w:drawing>
        <wp:anchor distT="0" distB="0" distL="114300" distR="114300" simplePos="0" relativeHeight="251658240" behindDoc="0" locked="1" layoutInCell="1" allowOverlap="1" wp14:anchorId="12A7C5DC" wp14:editId="495E4444">
          <wp:simplePos x="0" y="0"/>
          <wp:positionH relativeFrom="page">
            <wp:posOffset>540385</wp:posOffset>
          </wp:positionH>
          <wp:positionV relativeFrom="page">
            <wp:posOffset>540385</wp:posOffset>
          </wp:positionV>
          <wp:extent cx="2235600" cy="871200"/>
          <wp:effectExtent l="0" t="0" r="0" b="5715"/>
          <wp:wrapNone/>
          <wp:docPr id="1068379192" name="Graphic 1068379192" descr="ERM logo"/>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893485435" name="Graphic 1893485435" descr="ERM logo"/>
                  <pic:cNvPicPr/>
                </pic:nvPicPr>
                <pic: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ic:blipFill>
                <pic:spPr>
                  <a:xfrm>
                    <a:off x="0" y="0"/>
                    <a:ext cx="2235600" cy="871200"/>
                  </a:xfrm>
                  <a:prstGeom prst="rect">
                    <a:avLst/>
                  </a:prstGeom>
                </pic:spPr>
              </pic:pic>
            </a:graphicData>
          </a:graphic>
          <wp14:sizeRelH relativeFrom="page">
            <wp14:pctWidth>0</wp14:pctWidth>
          </wp14:sizeRelH>
          <wp14:sizeRelV relativeFrom="page">
            <wp14:pctHeight>0</wp14:pctHeight>
          </wp14:sizeRelV>
        </wp:anchor>
      </w:drawing>
    </w:r>
  </w:p>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435EC85" w14:textId="2EA267C1" w:rsidR="007759BA" w:rsidRDefault="00D92571">
    <w:pPr>
      <w:pStyle w:val="Header"/>
      <w:spacing w:after="3200"/>
    </w:pPr>
    <w:r w:rsidRPr="00D92571">
      <w:rPr>
        <w:noProof/>
      </w:rPr>
      <w:drawing>
        <wp:anchor distT="0" distB="0" distL="114300" distR="114300" simplePos="0" relativeHeight="251658243" behindDoc="0" locked="0" layoutInCell="1" allowOverlap="1" wp14:anchorId="23A10F4E" wp14:editId="42B90D8E">
          <wp:simplePos x="0" y="0"/>
          <wp:positionH relativeFrom="column">
            <wp:posOffset>3201670</wp:posOffset>
          </wp:positionH>
          <wp:positionV relativeFrom="paragraph">
            <wp:posOffset>833755</wp:posOffset>
          </wp:positionV>
          <wp:extent cx="2209800" cy="723900"/>
          <wp:effectExtent l="0" t="0" r="0" b="0"/>
          <wp:wrapNone/>
          <wp:docPr id="1881620645" name="Picture 1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6"/>
                  <pic:cNvPicPr>
                    <a:picLocks noChangeAspect="1" noChangeArrowheads="1"/>
                  </pic:cNvPicPr>
                </pic:nvPicPr>
                <pic:blipFill>
                  <a:blip r:embed="rId1">
                    <a:extLst>
                      <a:ext uri="{28A0092B-C50C-407E-A947-70E740481C1C}">
                        <a14:useLocalDpi xmlns:a14="http://schemas.microsoft.com/office/drawing/2010/main" val="0"/>
                      </a:ext>
                    </a:extLst>
                  </a:blip>
                  <a:srcRect/>
                  <a:stretch>
                    <a:fillRect/>
                  </a:stretch>
                </pic:blipFill>
                <pic:spPr bwMode="auto">
                  <a:xfrm>
                    <a:off x="0" y="0"/>
                    <a:ext cx="2209800" cy="723900"/>
                  </a:xfrm>
                  <a:prstGeom prst="rect">
                    <a:avLst/>
                  </a:prstGeom>
                  <a:noFill/>
                  <a:ln>
                    <a:noFill/>
                  </a:ln>
                </pic:spPr>
              </pic:pic>
            </a:graphicData>
          </a:graphic>
        </wp:anchor>
      </w:drawing>
    </w:r>
    <w:r w:rsidR="00E62FF7">
      <w:rPr>
        <w:noProof/>
      </w:rPr>
      <w:drawing>
        <wp:anchor distT="0" distB="0" distL="114300" distR="114300" simplePos="0" relativeHeight="251658241" behindDoc="0" locked="1" layoutInCell="1" allowOverlap="1" wp14:anchorId="45BF6892" wp14:editId="4D63A07E">
          <wp:simplePos x="0" y="0"/>
          <wp:positionH relativeFrom="page">
            <wp:posOffset>932180</wp:posOffset>
          </wp:positionH>
          <wp:positionV relativeFrom="page">
            <wp:posOffset>1121410</wp:posOffset>
          </wp:positionV>
          <wp:extent cx="2235200" cy="870585"/>
          <wp:effectExtent l="0" t="0" r="0" b="5715"/>
          <wp:wrapNone/>
          <wp:docPr id="626138590" name="Graphic 626138590" descr="ERM logo"/>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012235342" name="Graphic 2012235342" descr="ERM logo"/>
                  <pic:cNvPicPr/>
                </pic:nvPicPr>
                <pic: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ic:blipFill>
                <pic:spPr>
                  <a:xfrm>
                    <a:off x="0" y="0"/>
                    <a:ext cx="2235200" cy="870585"/>
                  </a:xfrm>
                  <a:prstGeom prst="rect">
                    <a:avLst/>
                  </a:prstGeom>
                </pic:spPr>
              </pic:pic>
            </a:graphicData>
          </a:graphic>
          <wp14:sizeRelH relativeFrom="page">
            <wp14:pctWidth>0</wp14:pctWidth>
          </wp14:sizeRelH>
          <wp14:sizeRelV relativeFrom="page">
            <wp14:pctHeight>0</wp14:pctHeight>
          </wp14:sizeRelV>
        </wp:anchor>
      </w:drawing>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19312DC"/>
    <w:multiLevelType w:val="multilevel"/>
    <w:tmpl w:val="C33C66A4"/>
    <w:styleLink w:val="CurrentList6"/>
    <w:lvl w:ilvl="0">
      <w:start w:val="1"/>
      <w:numFmt w:val="bullet"/>
      <w:lvlText w:val="•"/>
      <w:lvlJc w:val="left"/>
      <w:pPr>
        <w:ind w:left="397" w:hanging="397"/>
      </w:pPr>
      <w:rPr>
        <w:rFonts w:ascii="Verdana" w:hAnsi="Verdana" w:hint="default"/>
      </w:rPr>
    </w:lvl>
    <w:lvl w:ilvl="1">
      <w:start w:val="1"/>
      <w:numFmt w:val="bullet"/>
      <w:lvlText w:val="o"/>
      <w:lvlJc w:val="left"/>
      <w:pPr>
        <w:ind w:left="757" w:hanging="360"/>
      </w:pPr>
      <w:rPr>
        <w:rFonts w:ascii="Courier New" w:hAnsi="Courier New" w:cs="Courier New" w:hint="default"/>
      </w:rPr>
    </w:lvl>
    <w:lvl w:ilvl="2">
      <w:start w:val="1"/>
      <w:numFmt w:val="bullet"/>
      <w:lvlText w:val="-"/>
      <w:lvlJc w:val="left"/>
      <w:pPr>
        <w:ind w:left="1191" w:hanging="397"/>
      </w:pPr>
      <w:rPr>
        <w:rFonts w:ascii="Georgia" w:hAnsi="Georgia" w:hint="default"/>
      </w:rPr>
    </w:lvl>
    <w:lvl w:ilvl="3">
      <w:start w:val="1"/>
      <w:numFmt w:val="bullet"/>
      <w:lvlText w:val=""/>
      <w:lvlJc w:val="left"/>
      <w:pPr>
        <w:ind w:left="1551" w:hanging="360"/>
      </w:pPr>
      <w:rPr>
        <w:rFonts w:ascii="Wingdings" w:hAnsi="Wingdings" w:hint="default"/>
      </w:rPr>
    </w:lvl>
    <w:lvl w:ilvl="4">
      <w:start w:val="1"/>
      <w:numFmt w:val="none"/>
      <w:lvlText w:val=""/>
      <w:lvlJc w:val="left"/>
      <w:pPr>
        <w:ind w:left="0" w:firstLine="0"/>
      </w:pPr>
      <w:rPr>
        <w:rFonts w:hint="default"/>
      </w:rPr>
    </w:lvl>
    <w:lvl w:ilvl="5">
      <w:start w:val="1"/>
      <w:numFmt w:val="none"/>
      <w:lvlText w:val=""/>
      <w:lvlJc w:val="left"/>
      <w:pPr>
        <w:ind w:left="0" w:firstLine="0"/>
      </w:pPr>
      <w:rPr>
        <w:rFonts w:hint="default"/>
      </w:rPr>
    </w:lvl>
    <w:lvl w:ilvl="6">
      <w:start w:val="1"/>
      <w:numFmt w:val="none"/>
      <w:lvlText w:val=""/>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left"/>
      <w:pPr>
        <w:ind w:left="0" w:firstLine="0"/>
      </w:pPr>
      <w:rPr>
        <w:rFonts w:hint="default"/>
      </w:rPr>
    </w:lvl>
  </w:abstractNum>
  <w:abstractNum w:abstractNumId="1" w15:restartNumberingAfterBreak="0">
    <w:nsid w:val="020245C8"/>
    <w:multiLevelType w:val="hybridMultilevel"/>
    <w:tmpl w:val="8B7A70B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5291FAE"/>
    <w:multiLevelType w:val="hybridMultilevel"/>
    <w:tmpl w:val="33F4A48C"/>
    <w:name w:val="ERM List 132"/>
    <w:lvl w:ilvl="0" w:tplc="845AE436">
      <w:start w:val="1"/>
      <w:numFmt w:val="lowerRoman"/>
      <w:lvlText w:val="%1."/>
      <w:lvlJc w:val="right"/>
      <w:pPr>
        <w:ind w:left="2024" w:hanging="360"/>
      </w:pPr>
    </w:lvl>
    <w:lvl w:ilvl="1" w:tplc="08090019" w:tentative="1">
      <w:start w:val="1"/>
      <w:numFmt w:val="lowerLetter"/>
      <w:lvlText w:val="%2."/>
      <w:lvlJc w:val="left"/>
      <w:pPr>
        <w:ind w:left="2744" w:hanging="360"/>
      </w:pPr>
    </w:lvl>
    <w:lvl w:ilvl="2" w:tplc="0809001B" w:tentative="1">
      <w:start w:val="1"/>
      <w:numFmt w:val="lowerRoman"/>
      <w:lvlText w:val="%3."/>
      <w:lvlJc w:val="right"/>
      <w:pPr>
        <w:ind w:left="3464" w:hanging="180"/>
      </w:pPr>
    </w:lvl>
    <w:lvl w:ilvl="3" w:tplc="0809000F" w:tentative="1">
      <w:start w:val="1"/>
      <w:numFmt w:val="decimal"/>
      <w:lvlText w:val="%4."/>
      <w:lvlJc w:val="left"/>
      <w:pPr>
        <w:ind w:left="4184" w:hanging="360"/>
      </w:pPr>
    </w:lvl>
    <w:lvl w:ilvl="4" w:tplc="08090019" w:tentative="1">
      <w:start w:val="1"/>
      <w:numFmt w:val="lowerLetter"/>
      <w:lvlText w:val="%5."/>
      <w:lvlJc w:val="left"/>
      <w:pPr>
        <w:ind w:left="4904" w:hanging="360"/>
      </w:pPr>
    </w:lvl>
    <w:lvl w:ilvl="5" w:tplc="0809001B" w:tentative="1">
      <w:start w:val="1"/>
      <w:numFmt w:val="lowerRoman"/>
      <w:lvlText w:val="%6."/>
      <w:lvlJc w:val="right"/>
      <w:pPr>
        <w:ind w:left="5624" w:hanging="180"/>
      </w:pPr>
    </w:lvl>
    <w:lvl w:ilvl="6" w:tplc="0809000F" w:tentative="1">
      <w:start w:val="1"/>
      <w:numFmt w:val="decimal"/>
      <w:lvlText w:val="%7."/>
      <w:lvlJc w:val="left"/>
      <w:pPr>
        <w:ind w:left="6344" w:hanging="360"/>
      </w:pPr>
    </w:lvl>
    <w:lvl w:ilvl="7" w:tplc="08090019" w:tentative="1">
      <w:start w:val="1"/>
      <w:numFmt w:val="lowerLetter"/>
      <w:lvlText w:val="%8."/>
      <w:lvlJc w:val="left"/>
      <w:pPr>
        <w:ind w:left="7064" w:hanging="360"/>
      </w:pPr>
    </w:lvl>
    <w:lvl w:ilvl="8" w:tplc="0809001B" w:tentative="1">
      <w:start w:val="1"/>
      <w:numFmt w:val="lowerRoman"/>
      <w:lvlText w:val="%9."/>
      <w:lvlJc w:val="right"/>
      <w:pPr>
        <w:ind w:left="7784" w:hanging="180"/>
      </w:pPr>
    </w:lvl>
  </w:abstractNum>
  <w:abstractNum w:abstractNumId="3" w15:restartNumberingAfterBreak="0">
    <w:nsid w:val="0843203A"/>
    <w:multiLevelType w:val="hybridMultilevel"/>
    <w:tmpl w:val="EC481F0A"/>
    <w:lvl w:ilvl="0" w:tplc="84681364">
      <w:start w:val="1"/>
      <w:numFmt w:val="decimal"/>
      <w:pStyle w:val="Tablenumber1"/>
      <w:lvlText w:val="%1."/>
      <w:lvlJc w:val="left"/>
      <w:pPr>
        <w:ind w:left="360" w:hanging="360"/>
      </w:pPr>
      <w:rPr>
        <w:rFonts w:hint="default"/>
      </w:rPr>
    </w:lvl>
    <w:lvl w:ilvl="1" w:tplc="08090019" w:tentative="1">
      <w:start w:val="1"/>
      <w:numFmt w:val="lowerLetter"/>
      <w:lvlText w:val="%2."/>
      <w:lvlJc w:val="left"/>
      <w:pPr>
        <w:ind w:left="1440" w:hanging="360"/>
      </w:pPr>
    </w:lvl>
    <w:lvl w:ilvl="2" w:tplc="0809001B" w:tentative="1">
      <w:start w:val="1"/>
      <w:numFmt w:val="lowerRoman"/>
      <w:lvlText w:val="%3."/>
      <w:lvlJc w:val="right"/>
      <w:pPr>
        <w:ind w:left="2160" w:hanging="180"/>
      </w:pPr>
    </w:lvl>
    <w:lvl w:ilvl="3" w:tplc="0809000F" w:tentative="1">
      <w:start w:val="1"/>
      <w:numFmt w:val="decimal"/>
      <w:lvlText w:val="%4."/>
      <w:lvlJc w:val="left"/>
      <w:pPr>
        <w:ind w:left="2880" w:hanging="360"/>
      </w:pPr>
    </w:lvl>
    <w:lvl w:ilvl="4" w:tplc="08090019" w:tentative="1">
      <w:start w:val="1"/>
      <w:numFmt w:val="lowerLetter"/>
      <w:lvlText w:val="%5."/>
      <w:lvlJc w:val="left"/>
      <w:pPr>
        <w:ind w:left="3600" w:hanging="360"/>
      </w:pPr>
    </w:lvl>
    <w:lvl w:ilvl="5" w:tplc="0809001B" w:tentative="1">
      <w:start w:val="1"/>
      <w:numFmt w:val="lowerRoman"/>
      <w:lvlText w:val="%6."/>
      <w:lvlJc w:val="right"/>
      <w:pPr>
        <w:ind w:left="4320" w:hanging="180"/>
      </w:pPr>
    </w:lvl>
    <w:lvl w:ilvl="6" w:tplc="0809000F" w:tentative="1">
      <w:start w:val="1"/>
      <w:numFmt w:val="decimal"/>
      <w:lvlText w:val="%7."/>
      <w:lvlJc w:val="left"/>
      <w:pPr>
        <w:ind w:left="5040" w:hanging="360"/>
      </w:pPr>
    </w:lvl>
    <w:lvl w:ilvl="7" w:tplc="08090019" w:tentative="1">
      <w:start w:val="1"/>
      <w:numFmt w:val="lowerLetter"/>
      <w:lvlText w:val="%8."/>
      <w:lvlJc w:val="left"/>
      <w:pPr>
        <w:ind w:left="5760" w:hanging="360"/>
      </w:pPr>
    </w:lvl>
    <w:lvl w:ilvl="8" w:tplc="0809001B" w:tentative="1">
      <w:start w:val="1"/>
      <w:numFmt w:val="lowerRoman"/>
      <w:lvlText w:val="%9."/>
      <w:lvlJc w:val="right"/>
      <w:pPr>
        <w:ind w:left="6480" w:hanging="180"/>
      </w:pPr>
    </w:lvl>
  </w:abstractNum>
  <w:abstractNum w:abstractNumId="4" w15:restartNumberingAfterBreak="0">
    <w:nsid w:val="19BA3A35"/>
    <w:multiLevelType w:val="multilevel"/>
    <w:tmpl w:val="5F36F220"/>
    <w:styleLink w:val="ERMBulletList"/>
    <w:lvl w:ilvl="0">
      <w:start w:val="1"/>
      <w:numFmt w:val="bullet"/>
      <w:pStyle w:val="ListBullet"/>
      <w:lvlText w:val=""/>
      <w:lvlJc w:val="left"/>
      <w:pPr>
        <w:ind w:left="397" w:hanging="397"/>
      </w:pPr>
      <w:rPr>
        <w:rFonts w:ascii="Wingdings" w:hAnsi="Wingdings" w:cs="Times New Roman" w:hint="default"/>
        <w:color w:val="D1DDD3" w:themeColor="text2"/>
        <w:sz w:val="16"/>
        <w:szCs w:val="16"/>
      </w:rPr>
    </w:lvl>
    <w:lvl w:ilvl="1">
      <w:start w:val="1"/>
      <w:numFmt w:val="bullet"/>
      <w:pStyle w:val="ListBullet2"/>
      <w:lvlText w:val="-"/>
      <w:lvlJc w:val="left"/>
      <w:pPr>
        <w:ind w:left="397" w:firstLine="0"/>
      </w:pPr>
      <w:rPr>
        <w:rFonts w:ascii="Arial" w:hAnsi="Arial" w:cs="Arial" w:hint="default"/>
      </w:rPr>
    </w:lvl>
    <w:lvl w:ilvl="2">
      <w:start w:val="1"/>
      <w:numFmt w:val="bullet"/>
      <w:pStyle w:val="ListBullet3"/>
      <w:lvlText w:val=""/>
      <w:lvlJc w:val="left"/>
      <w:pPr>
        <w:ind w:left="1191" w:hanging="397"/>
      </w:pPr>
      <w:rPr>
        <w:rFonts w:ascii="Wingdings" w:hAnsi="Wingdings" w:cs="Times New Roman" w:hint="default"/>
      </w:rPr>
    </w:lvl>
    <w:lvl w:ilvl="3">
      <w:start w:val="1"/>
      <w:numFmt w:val="bullet"/>
      <w:pStyle w:val="ListBullet4"/>
      <w:lvlText w:val="○"/>
      <w:lvlJc w:val="left"/>
      <w:pPr>
        <w:ind w:left="1588" w:hanging="397"/>
      </w:pPr>
      <w:rPr>
        <w:rFonts w:ascii="Arial" w:hAnsi="Arial" w:cs="Arial" w:hint="default"/>
      </w:rPr>
    </w:lvl>
    <w:lvl w:ilvl="4">
      <w:start w:val="1"/>
      <w:numFmt w:val="none"/>
      <w:lvlText w:val=""/>
      <w:lvlJc w:val="left"/>
      <w:pPr>
        <w:tabs>
          <w:tab w:val="num" w:pos="397"/>
        </w:tabs>
        <w:ind w:left="1588" w:hanging="1191"/>
      </w:pPr>
      <w:rPr>
        <w:rFonts w:hint="default"/>
      </w:rPr>
    </w:lvl>
    <w:lvl w:ilvl="5">
      <w:start w:val="1"/>
      <w:numFmt w:val="none"/>
      <w:lvlText w:val=""/>
      <w:lvlJc w:val="left"/>
      <w:pPr>
        <w:ind w:left="4320" w:hanging="360"/>
      </w:pPr>
      <w:rPr>
        <w:rFonts w:hint="default"/>
      </w:rPr>
    </w:lvl>
    <w:lvl w:ilvl="6">
      <w:start w:val="1"/>
      <w:numFmt w:val="none"/>
      <w:lvlText w:val=""/>
      <w:lvlJc w:val="left"/>
      <w:pPr>
        <w:ind w:left="5040" w:hanging="360"/>
      </w:pPr>
      <w:rPr>
        <w:rFonts w:hint="default"/>
      </w:rPr>
    </w:lvl>
    <w:lvl w:ilvl="7">
      <w:start w:val="1"/>
      <w:numFmt w:val="none"/>
      <w:lvlText w:val=""/>
      <w:lvlJc w:val="left"/>
      <w:pPr>
        <w:ind w:left="5760" w:hanging="360"/>
      </w:pPr>
      <w:rPr>
        <w:rFonts w:hint="default"/>
      </w:rPr>
    </w:lvl>
    <w:lvl w:ilvl="8">
      <w:start w:val="1"/>
      <w:numFmt w:val="none"/>
      <w:lvlText w:val=""/>
      <w:lvlJc w:val="left"/>
      <w:pPr>
        <w:ind w:left="6480" w:hanging="360"/>
      </w:pPr>
      <w:rPr>
        <w:rFonts w:hint="default"/>
      </w:rPr>
    </w:lvl>
  </w:abstractNum>
  <w:abstractNum w:abstractNumId="5" w15:restartNumberingAfterBreak="0">
    <w:nsid w:val="1C285EDC"/>
    <w:multiLevelType w:val="multilevel"/>
    <w:tmpl w:val="5F36F220"/>
    <w:numStyleLink w:val="ERMBulletList"/>
  </w:abstractNum>
  <w:abstractNum w:abstractNumId="6" w15:restartNumberingAfterBreak="0">
    <w:nsid w:val="1D8656D0"/>
    <w:multiLevelType w:val="multilevel"/>
    <w:tmpl w:val="CA32708A"/>
    <w:styleLink w:val="CurrentList9"/>
    <w:lvl w:ilvl="0">
      <w:start w:val="1"/>
      <w:numFmt w:val="decimal"/>
      <w:lvlText w:val="%1."/>
      <w:lvlJc w:val="left"/>
      <w:pPr>
        <w:ind w:left="397" w:hanging="397"/>
      </w:pPr>
      <w:rPr>
        <w:rFonts w:hint="default"/>
      </w:rPr>
    </w:lvl>
    <w:lvl w:ilvl="1">
      <w:start w:val="1"/>
      <w:numFmt w:val="lowerLetter"/>
      <w:lvlText w:val="%2."/>
      <w:lvlJc w:val="left"/>
      <w:pPr>
        <w:ind w:left="397" w:firstLine="0"/>
      </w:pPr>
      <w:rPr>
        <w:rFonts w:hint="default"/>
      </w:rPr>
    </w:lvl>
    <w:lvl w:ilvl="2">
      <w:start w:val="1"/>
      <w:numFmt w:val="lowerRoman"/>
      <w:lvlText w:val="%3."/>
      <w:lvlJc w:val="left"/>
      <w:pPr>
        <w:ind w:left="1191" w:hanging="454"/>
      </w:pPr>
      <w:rPr>
        <w:rFonts w:hint="default"/>
      </w:rPr>
    </w:lvl>
    <w:lvl w:ilvl="3">
      <w:start w:val="1"/>
      <w:numFmt w:val="upperLetter"/>
      <w:lvlText w:val="%4."/>
      <w:lvlJc w:val="left"/>
      <w:pPr>
        <w:tabs>
          <w:tab w:val="num" w:pos="2268"/>
        </w:tabs>
        <w:ind w:left="1588" w:hanging="397"/>
      </w:pPr>
      <w:rPr>
        <w:rFonts w:hint="default"/>
      </w:rPr>
    </w:lvl>
    <w:lvl w:ilvl="4">
      <w:start w:val="1"/>
      <w:numFmt w:val="upperRoman"/>
      <w:lvlText w:val="%5."/>
      <w:lvlJc w:val="left"/>
      <w:pPr>
        <w:ind w:left="1985" w:hanging="397"/>
      </w:pPr>
      <w:rPr>
        <w:rFonts w:hint="default"/>
      </w:rPr>
    </w:lvl>
    <w:lvl w:ilvl="5">
      <w:start w:val="1"/>
      <w:numFmt w:val="none"/>
      <w:lvlText w:val=""/>
      <w:lvlJc w:val="right"/>
      <w:pPr>
        <w:ind w:left="0" w:firstLine="0"/>
      </w:pPr>
      <w:rPr>
        <w:rFonts w:hint="default"/>
      </w:rPr>
    </w:lvl>
    <w:lvl w:ilvl="6">
      <w:start w:val="1"/>
      <w:numFmt w:val="none"/>
      <w:lvlText w:val="%7"/>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right"/>
      <w:pPr>
        <w:ind w:left="0" w:firstLine="0"/>
      </w:pPr>
      <w:rPr>
        <w:rFonts w:hint="default"/>
      </w:rPr>
    </w:lvl>
  </w:abstractNum>
  <w:abstractNum w:abstractNumId="7" w15:restartNumberingAfterBreak="0">
    <w:nsid w:val="273A22DE"/>
    <w:multiLevelType w:val="multilevel"/>
    <w:tmpl w:val="D70682CC"/>
    <w:styleLink w:val="CurrentList4"/>
    <w:lvl w:ilvl="0">
      <w:start w:val="1"/>
      <w:numFmt w:val="upperLetter"/>
      <w:lvlText w:val="Appendix %1."/>
      <w:lvlJc w:val="left"/>
      <w:pPr>
        <w:ind w:left="397" w:hanging="397"/>
      </w:pPr>
      <w:rPr>
        <w:rFonts w:hint="default"/>
      </w:rPr>
    </w:lvl>
    <w:lvl w:ilvl="1">
      <w:start w:val="1"/>
      <w:numFmt w:val="lowerLetter"/>
      <w:lvlText w:val="%2."/>
      <w:lvlJc w:val="left"/>
      <w:pPr>
        <w:ind w:left="1440" w:hanging="360"/>
      </w:pPr>
    </w:lvl>
    <w:lvl w:ilvl="2">
      <w:start w:val="1"/>
      <w:numFmt w:val="lowerRoman"/>
      <w:lvlText w:val="%3."/>
      <w:lvlJc w:val="right"/>
      <w:pPr>
        <w:ind w:left="2160" w:hanging="180"/>
      </w:pPr>
    </w:lvl>
    <w:lvl w:ilvl="3">
      <w:start w:val="1"/>
      <w:numFmt w:val="decimal"/>
      <w:lvlText w:val="%4."/>
      <w:lvlJc w:val="left"/>
      <w:pPr>
        <w:ind w:left="2880" w:hanging="360"/>
      </w:pPr>
    </w:lvl>
    <w:lvl w:ilvl="4">
      <w:start w:val="1"/>
      <w:numFmt w:val="lowerLetter"/>
      <w:lvlText w:val="%5."/>
      <w:lvlJc w:val="left"/>
      <w:pPr>
        <w:ind w:left="3600" w:hanging="360"/>
      </w:pPr>
    </w:lvl>
    <w:lvl w:ilvl="5">
      <w:start w:val="1"/>
      <w:numFmt w:val="lowerRoman"/>
      <w:lvlText w:val="%6."/>
      <w:lvlJc w:val="right"/>
      <w:pPr>
        <w:ind w:left="4320" w:hanging="180"/>
      </w:pPr>
    </w:lvl>
    <w:lvl w:ilvl="6">
      <w:start w:val="1"/>
      <w:numFmt w:val="decimal"/>
      <w:lvlText w:val="%7."/>
      <w:lvlJc w:val="left"/>
      <w:pPr>
        <w:ind w:left="5040" w:hanging="360"/>
      </w:pPr>
    </w:lvl>
    <w:lvl w:ilvl="7">
      <w:start w:val="1"/>
      <w:numFmt w:val="lowerLetter"/>
      <w:lvlText w:val="%8."/>
      <w:lvlJc w:val="left"/>
      <w:pPr>
        <w:ind w:left="5760" w:hanging="360"/>
      </w:pPr>
    </w:lvl>
    <w:lvl w:ilvl="8">
      <w:start w:val="1"/>
      <w:numFmt w:val="lowerRoman"/>
      <w:lvlText w:val="%9."/>
      <w:lvlJc w:val="right"/>
      <w:pPr>
        <w:ind w:left="6480" w:hanging="180"/>
      </w:pPr>
    </w:lvl>
  </w:abstractNum>
  <w:abstractNum w:abstractNumId="8" w15:restartNumberingAfterBreak="0">
    <w:nsid w:val="2C6E2A93"/>
    <w:multiLevelType w:val="hybridMultilevel"/>
    <w:tmpl w:val="7A488F0A"/>
    <w:lvl w:ilvl="0" w:tplc="F73C438A">
      <w:start w:val="1"/>
      <w:numFmt w:val="bullet"/>
      <w:pStyle w:val="TableBullet3"/>
      <w:lvlText w:val="–"/>
      <w:lvlJc w:val="left"/>
      <w:pPr>
        <w:ind w:left="851" w:hanging="284"/>
      </w:pPr>
      <w:rPr>
        <w:rFonts w:ascii="Verdana" w:hAnsi="Verdana" w:hint="default"/>
        <w:position w:val="-2"/>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9" w15:restartNumberingAfterBreak="0">
    <w:nsid w:val="2C8D5C56"/>
    <w:multiLevelType w:val="multilevel"/>
    <w:tmpl w:val="D07EF282"/>
    <w:name w:val="ERM Bullet 1"/>
    <w:lvl w:ilvl="0">
      <w:start w:val="1"/>
      <w:numFmt w:val="bullet"/>
      <w:pStyle w:val="Bullet"/>
      <w:lvlText w:val="•"/>
      <w:lvlJc w:val="left"/>
      <w:pPr>
        <w:ind w:left="397" w:hanging="397"/>
      </w:pPr>
      <w:rPr>
        <w:rFonts w:ascii="Verdana" w:hAnsi="Verdana" w:hint="default"/>
      </w:rPr>
    </w:lvl>
    <w:lvl w:ilvl="1">
      <w:start w:val="1"/>
      <w:numFmt w:val="bullet"/>
      <w:lvlText w:val="°"/>
      <w:lvlJc w:val="left"/>
      <w:pPr>
        <w:ind w:left="794" w:hanging="397"/>
      </w:pPr>
      <w:rPr>
        <w:rFonts w:ascii="Verdana" w:hAnsi="Verdana" w:hint="default"/>
        <w:position w:val="-5"/>
      </w:rPr>
    </w:lvl>
    <w:lvl w:ilvl="2">
      <w:start w:val="1"/>
      <w:numFmt w:val="bullet"/>
      <w:lvlText w:val="–"/>
      <w:lvlJc w:val="left"/>
      <w:pPr>
        <w:ind w:left="1191" w:hanging="397"/>
      </w:pPr>
      <w:rPr>
        <w:rFonts w:ascii="Verdana" w:hAnsi="Verdana" w:hint="default"/>
      </w:rPr>
    </w:lvl>
    <w:lvl w:ilvl="3">
      <w:start w:val="1"/>
      <w:numFmt w:val="bullet"/>
      <w:lvlText w:val=""/>
      <w:lvlJc w:val="left"/>
      <w:pPr>
        <w:ind w:left="1588" w:hanging="397"/>
      </w:pPr>
      <w:rPr>
        <w:rFonts w:ascii="Wingdings" w:hAnsi="Wingdings" w:hint="default"/>
      </w:rPr>
    </w:lvl>
    <w:lvl w:ilvl="4">
      <w:start w:val="1"/>
      <w:numFmt w:val="none"/>
      <w:lvlText w:val=""/>
      <w:lvlJc w:val="left"/>
      <w:pPr>
        <w:ind w:left="0" w:firstLine="0"/>
      </w:pPr>
      <w:rPr>
        <w:rFonts w:hint="default"/>
      </w:rPr>
    </w:lvl>
    <w:lvl w:ilvl="5">
      <w:start w:val="1"/>
      <w:numFmt w:val="none"/>
      <w:lvlText w:val=""/>
      <w:lvlJc w:val="left"/>
      <w:pPr>
        <w:ind w:left="0" w:firstLine="0"/>
      </w:pPr>
      <w:rPr>
        <w:rFonts w:hint="default"/>
      </w:rPr>
    </w:lvl>
    <w:lvl w:ilvl="6">
      <w:start w:val="1"/>
      <w:numFmt w:val="none"/>
      <w:lvlText w:val=""/>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left"/>
      <w:pPr>
        <w:ind w:left="0" w:firstLine="0"/>
      </w:pPr>
      <w:rPr>
        <w:rFonts w:hint="default"/>
      </w:rPr>
    </w:lvl>
  </w:abstractNum>
  <w:abstractNum w:abstractNumId="10" w15:restartNumberingAfterBreak="0">
    <w:nsid w:val="2E801ED7"/>
    <w:multiLevelType w:val="multilevel"/>
    <w:tmpl w:val="1040E3B0"/>
    <w:styleLink w:val="CurrentList11"/>
    <w:lvl w:ilvl="0">
      <w:start w:val="1"/>
      <w:numFmt w:val="upperLetter"/>
      <w:lvlText w:val="Appendix %1"/>
      <w:lvlJc w:val="left"/>
      <w:pPr>
        <w:ind w:left="397" w:hanging="397"/>
      </w:pPr>
      <w:rPr>
        <w:rFonts w:hint="default"/>
      </w:rPr>
    </w:lvl>
    <w:lvl w:ilvl="1">
      <w:start w:val="1"/>
      <w:numFmt w:val="lowerLetter"/>
      <w:lvlText w:val="%2."/>
      <w:lvlJc w:val="left"/>
      <w:pPr>
        <w:ind w:left="1440" w:hanging="360"/>
      </w:pPr>
    </w:lvl>
    <w:lvl w:ilvl="2">
      <w:start w:val="1"/>
      <w:numFmt w:val="lowerRoman"/>
      <w:lvlText w:val="%3."/>
      <w:lvlJc w:val="right"/>
      <w:pPr>
        <w:ind w:left="2160" w:hanging="180"/>
      </w:pPr>
    </w:lvl>
    <w:lvl w:ilvl="3">
      <w:start w:val="1"/>
      <w:numFmt w:val="decimal"/>
      <w:lvlText w:val="%4."/>
      <w:lvlJc w:val="left"/>
      <w:pPr>
        <w:ind w:left="2880" w:hanging="360"/>
      </w:pPr>
    </w:lvl>
    <w:lvl w:ilvl="4">
      <w:start w:val="1"/>
      <w:numFmt w:val="lowerLetter"/>
      <w:lvlText w:val="%5."/>
      <w:lvlJc w:val="left"/>
      <w:pPr>
        <w:ind w:left="3600" w:hanging="360"/>
      </w:pPr>
    </w:lvl>
    <w:lvl w:ilvl="5">
      <w:start w:val="1"/>
      <w:numFmt w:val="lowerRoman"/>
      <w:lvlText w:val="%6."/>
      <w:lvlJc w:val="right"/>
      <w:pPr>
        <w:ind w:left="4320" w:hanging="180"/>
      </w:pPr>
    </w:lvl>
    <w:lvl w:ilvl="6">
      <w:start w:val="1"/>
      <w:numFmt w:val="decimal"/>
      <w:lvlText w:val="%7."/>
      <w:lvlJc w:val="left"/>
      <w:pPr>
        <w:ind w:left="5040" w:hanging="360"/>
      </w:pPr>
    </w:lvl>
    <w:lvl w:ilvl="7">
      <w:start w:val="1"/>
      <w:numFmt w:val="lowerLetter"/>
      <w:lvlText w:val="%8."/>
      <w:lvlJc w:val="left"/>
      <w:pPr>
        <w:ind w:left="5760" w:hanging="360"/>
      </w:pPr>
    </w:lvl>
    <w:lvl w:ilvl="8">
      <w:start w:val="1"/>
      <w:numFmt w:val="lowerRoman"/>
      <w:lvlText w:val="%9."/>
      <w:lvlJc w:val="right"/>
      <w:pPr>
        <w:ind w:left="6480" w:hanging="180"/>
      </w:pPr>
    </w:lvl>
  </w:abstractNum>
  <w:abstractNum w:abstractNumId="11" w15:restartNumberingAfterBreak="0">
    <w:nsid w:val="3FF01946"/>
    <w:multiLevelType w:val="multilevel"/>
    <w:tmpl w:val="7BBEA3D8"/>
    <w:styleLink w:val="CurrentList8"/>
    <w:lvl w:ilvl="0">
      <w:start w:val="1"/>
      <w:numFmt w:val="bullet"/>
      <w:lvlText w:val="•"/>
      <w:lvlJc w:val="left"/>
      <w:pPr>
        <w:ind w:left="397" w:hanging="397"/>
      </w:pPr>
      <w:rPr>
        <w:rFonts w:ascii="Verdana" w:hAnsi="Verdana" w:hint="default"/>
      </w:rPr>
    </w:lvl>
    <w:lvl w:ilvl="1">
      <w:start w:val="1"/>
      <w:numFmt w:val="bullet"/>
      <w:lvlText w:val="°"/>
      <w:lvlJc w:val="left"/>
      <w:pPr>
        <w:ind w:left="397" w:firstLine="0"/>
      </w:pPr>
      <w:rPr>
        <w:rFonts w:ascii="Verdana" w:hAnsi="Verdana" w:hint="default"/>
      </w:rPr>
    </w:lvl>
    <w:lvl w:ilvl="2">
      <w:start w:val="1"/>
      <w:numFmt w:val="bullet"/>
      <w:lvlText w:val="–"/>
      <w:lvlJc w:val="left"/>
      <w:pPr>
        <w:ind w:left="1191" w:hanging="397"/>
      </w:pPr>
      <w:rPr>
        <w:rFonts w:ascii="Verdana" w:hAnsi="Verdana" w:hint="default"/>
      </w:rPr>
    </w:lvl>
    <w:lvl w:ilvl="3">
      <w:start w:val="1"/>
      <w:numFmt w:val="bullet"/>
      <w:lvlText w:val=""/>
      <w:lvlJc w:val="left"/>
      <w:pPr>
        <w:ind w:left="1588" w:hanging="397"/>
      </w:pPr>
      <w:rPr>
        <w:rFonts w:ascii="Wingdings" w:hAnsi="Wingdings" w:hint="default"/>
      </w:rPr>
    </w:lvl>
    <w:lvl w:ilvl="4">
      <w:start w:val="1"/>
      <w:numFmt w:val="none"/>
      <w:lvlText w:val=""/>
      <w:lvlJc w:val="left"/>
      <w:pPr>
        <w:ind w:left="0" w:firstLine="0"/>
      </w:pPr>
      <w:rPr>
        <w:rFonts w:hint="default"/>
      </w:rPr>
    </w:lvl>
    <w:lvl w:ilvl="5">
      <w:start w:val="1"/>
      <w:numFmt w:val="none"/>
      <w:lvlText w:val=""/>
      <w:lvlJc w:val="left"/>
      <w:pPr>
        <w:ind w:left="0" w:firstLine="0"/>
      </w:pPr>
      <w:rPr>
        <w:rFonts w:hint="default"/>
      </w:rPr>
    </w:lvl>
    <w:lvl w:ilvl="6">
      <w:start w:val="1"/>
      <w:numFmt w:val="none"/>
      <w:lvlText w:val=""/>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left"/>
      <w:pPr>
        <w:ind w:left="0" w:firstLine="0"/>
      </w:pPr>
      <w:rPr>
        <w:rFonts w:hint="default"/>
      </w:rPr>
    </w:lvl>
  </w:abstractNum>
  <w:abstractNum w:abstractNumId="12" w15:restartNumberingAfterBreak="0">
    <w:nsid w:val="45882478"/>
    <w:multiLevelType w:val="hybridMultilevel"/>
    <w:tmpl w:val="3D6E2F92"/>
    <w:lvl w:ilvl="0" w:tplc="C03C672A">
      <w:start w:val="1"/>
      <w:numFmt w:val="lowerLetter"/>
      <w:pStyle w:val="Tablenumber2"/>
      <w:lvlText w:val="%1."/>
      <w:lvlJc w:val="left"/>
      <w:pPr>
        <w:ind w:left="794" w:hanging="397"/>
      </w:pPr>
      <w:rPr>
        <w:rFonts w:hint="default"/>
      </w:rPr>
    </w:lvl>
    <w:lvl w:ilvl="1" w:tplc="08090019" w:tentative="1">
      <w:start w:val="1"/>
      <w:numFmt w:val="lowerLetter"/>
      <w:lvlText w:val="%2."/>
      <w:lvlJc w:val="left"/>
      <w:pPr>
        <w:ind w:left="1724" w:hanging="360"/>
      </w:pPr>
    </w:lvl>
    <w:lvl w:ilvl="2" w:tplc="0809001B" w:tentative="1">
      <w:start w:val="1"/>
      <w:numFmt w:val="lowerRoman"/>
      <w:lvlText w:val="%3."/>
      <w:lvlJc w:val="right"/>
      <w:pPr>
        <w:ind w:left="2444" w:hanging="180"/>
      </w:pPr>
    </w:lvl>
    <w:lvl w:ilvl="3" w:tplc="0809000F" w:tentative="1">
      <w:start w:val="1"/>
      <w:numFmt w:val="decimal"/>
      <w:lvlText w:val="%4."/>
      <w:lvlJc w:val="left"/>
      <w:pPr>
        <w:ind w:left="3164" w:hanging="360"/>
      </w:pPr>
    </w:lvl>
    <w:lvl w:ilvl="4" w:tplc="08090019" w:tentative="1">
      <w:start w:val="1"/>
      <w:numFmt w:val="lowerLetter"/>
      <w:lvlText w:val="%5."/>
      <w:lvlJc w:val="left"/>
      <w:pPr>
        <w:ind w:left="3884" w:hanging="360"/>
      </w:pPr>
    </w:lvl>
    <w:lvl w:ilvl="5" w:tplc="0809001B" w:tentative="1">
      <w:start w:val="1"/>
      <w:numFmt w:val="lowerRoman"/>
      <w:lvlText w:val="%6."/>
      <w:lvlJc w:val="right"/>
      <w:pPr>
        <w:ind w:left="4604" w:hanging="180"/>
      </w:pPr>
    </w:lvl>
    <w:lvl w:ilvl="6" w:tplc="0809000F" w:tentative="1">
      <w:start w:val="1"/>
      <w:numFmt w:val="decimal"/>
      <w:lvlText w:val="%7."/>
      <w:lvlJc w:val="left"/>
      <w:pPr>
        <w:ind w:left="5324" w:hanging="360"/>
      </w:pPr>
    </w:lvl>
    <w:lvl w:ilvl="7" w:tplc="08090019" w:tentative="1">
      <w:start w:val="1"/>
      <w:numFmt w:val="lowerLetter"/>
      <w:lvlText w:val="%8."/>
      <w:lvlJc w:val="left"/>
      <w:pPr>
        <w:ind w:left="6044" w:hanging="360"/>
      </w:pPr>
    </w:lvl>
    <w:lvl w:ilvl="8" w:tplc="0809001B" w:tentative="1">
      <w:start w:val="1"/>
      <w:numFmt w:val="lowerRoman"/>
      <w:lvlText w:val="%9."/>
      <w:lvlJc w:val="right"/>
      <w:pPr>
        <w:ind w:left="6764" w:hanging="180"/>
      </w:pPr>
    </w:lvl>
  </w:abstractNum>
  <w:abstractNum w:abstractNumId="13" w15:restartNumberingAfterBreak="0">
    <w:nsid w:val="514C08A5"/>
    <w:multiLevelType w:val="hybridMultilevel"/>
    <w:tmpl w:val="A8E6F310"/>
    <w:lvl w:ilvl="0" w:tplc="74B830D0">
      <w:start w:val="1"/>
      <w:numFmt w:val="upperLetter"/>
      <w:pStyle w:val="Appendixheading1"/>
      <w:lvlText w:val="Appendix %1"/>
      <w:lvlJc w:val="left"/>
      <w:pPr>
        <w:ind w:left="502" w:hanging="360"/>
      </w:pPr>
      <w:rPr>
        <w:rFonts w:hint="default"/>
      </w:rPr>
    </w:lvl>
    <w:lvl w:ilvl="1" w:tplc="08090019" w:tentative="1">
      <w:start w:val="1"/>
      <w:numFmt w:val="lowerLetter"/>
      <w:lvlText w:val="%2."/>
      <w:lvlJc w:val="left"/>
      <w:pPr>
        <w:ind w:left="1222" w:hanging="360"/>
      </w:pPr>
    </w:lvl>
    <w:lvl w:ilvl="2" w:tplc="0809001B" w:tentative="1">
      <w:start w:val="1"/>
      <w:numFmt w:val="lowerRoman"/>
      <w:lvlText w:val="%3."/>
      <w:lvlJc w:val="right"/>
      <w:pPr>
        <w:ind w:left="1942" w:hanging="180"/>
      </w:pPr>
    </w:lvl>
    <w:lvl w:ilvl="3" w:tplc="0809000F" w:tentative="1">
      <w:start w:val="1"/>
      <w:numFmt w:val="decimal"/>
      <w:lvlText w:val="%4."/>
      <w:lvlJc w:val="left"/>
      <w:pPr>
        <w:ind w:left="2662" w:hanging="360"/>
      </w:pPr>
    </w:lvl>
    <w:lvl w:ilvl="4" w:tplc="08090019" w:tentative="1">
      <w:start w:val="1"/>
      <w:numFmt w:val="lowerLetter"/>
      <w:lvlText w:val="%5."/>
      <w:lvlJc w:val="left"/>
      <w:pPr>
        <w:ind w:left="3382" w:hanging="360"/>
      </w:pPr>
    </w:lvl>
    <w:lvl w:ilvl="5" w:tplc="0809001B" w:tentative="1">
      <w:start w:val="1"/>
      <w:numFmt w:val="lowerRoman"/>
      <w:lvlText w:val="%6."/>
      <w:lvlJc w:val="right"/>
      <w:pPr>
        <w:ind w:left="4102" w:hanging="180"/>
      </w:pPr>
    </w:lvl>
    <w:lvl w:ilvl="6" w:tplc="0809000F" w:tentative="1">
      <w:start w:val="1"/>
      <w:numFmt w:val="decimal"/>
      <w:lvlText w:val="%7."/>
      <w:lvlJc w:val="left"/>
      <w:pPr>
        <w:ind w:left="4822" w:hanging="360"/>
      </w:pPr>
    </w:lvl>
    <w:lvl w:ilvl="7" w:tplc="08090019" w:tentative="1">
      <w:start w:val="1"/>
      <w:numFmt w:val="lowerLetter"/>
      <w:lvlText w:val="%8."/>
      <w:lvlJc w:val="left"/>
      <w:pPr>
        <w:ind w:left="5542" w:hanging="360"/>
      </w:pPr>
    </w:lvl>
    <w:lvl w:ilvl="8" w:tplc="0809001B" w:tentative="1">
      <w:start w:val="1"/>
      <w:numFmt w:val="lowerRoman"/>
      <w:lvlText w:val="%9."/>
      <w:lvlJc w:val="right"/>
      <w:pPr>
        <w:ind w:left="6262" w:hanging="180"/>
      </w:pPr>
    </w:lvl>
  </w:abstractNum>
  <w:abstractNum w:abstractNumId="14" w15:restartNumberingAfterBreak="0">
    <w:nsid w:val="51F9002E"/>
    <w:multiLevelType w:val="hybridMultilevel"/>
    <w:tmpl w:val="8F423E3A"/>
    <w:name w:val="ERM List 12"/>
    <w:lvl w:ilvl="0" w:tplc="AC06CF00">
      <w:start w:val="1"/>
      <w:numFmt w:val="decimal"/>
      <w:lvlText w:val="%1."/>
      <w:lvlJc w:val="left"/>
      <w:pPr>
        <w:ind w:left="720" w:hanging="360"/>
      </w:pPr>
    </w:lvl>
    <w:lvl w:ilvl="1" w:tplc="08090019" w:tentative="1">
      <w:start w:val="1"/>
      <w:numFmt w:val="lowerLetter"/>
      <w:lvlText w:val="%2."/>
      <w:lvlJc w:val="left"/>
      <w:pPr>
        <w:ind w:left="1440" w:hanging="360"/>
      </w:pPr>
    </w:lvl>
    <w:lvl w:ilvl="2" w:tplc="0809001B" w:tentative="1">
      <w:start w:val="1"/>
      <w:numFmt w:val="lowerRoman"/>
      <w:lvlText w:val="%3."/>
      <w:lvlJc w:val="right"/>
      <w:pPr>
        <w:ind w:left="2160" w:hanging="180"/>
      </w:pPr>
    </w:lvl>
    <w:lvl w:ilvl="3" w:tplc="0809000F" w:tentative="1">
      <w:start w:val="1"/>
      <w:numFmt w:val="decimal"/>
      <w:lvlText w:val="%4."/>
      <w:lvlJc w:val="left"/>
      <w:pPr>
        <w:ind w:left="2880" w:hanging="360"/>
      </w:pPr>
    </w:lvl>
    <w:lvl w:ilvl="4" w:tplc="08090019" w:tentative="1">
      <w:start w:val="1"/>
      <w:numFmt w:val="lowerLetter"/>
      <w:lvlText w:val="%5."/>
      <w:lvlJc w:val="left"/>
      <w:pPr>
        <w:ind w:left="3600" w:hanging="360"/>
      </w:pPr>
    </w:lvl>
    <w:lvl w:ilvl="5" w:tplc="0809001B" w:tentative="1">
      <w:start w:val="1"/>
      <w:numFmt w:val="lowerRoman"/>
      <w:lvlText w:val="%6."/>
      <w:lvlJc w:val="right"/>
      <w:pPr>
        <w:ind w:left="4320" w:hanging="180"/>
      </w:pPr>
    </w:lvl>
    <w:lvl w:ilvl="6" w:tplc="0809000F" w:tentative="1">
      <w:start w:val="1"/>
      <w:numFmt w:val="decimal"/>
      <w:lvlText w:val="%7."/>
      <w:lvlJc w:val="left"/>
      <w:pPr>
        <w:ind w:left="5040" w:hanging="360"/>
      </w:pPr>
    </w:lvl>
    <w:lvl w:ilvl="7" w:tplc="08090019" w:tentative="1">
      <w:start w:val="1"/>
      <w:numFmt w:val="lowerLetter"/>
      <w:lvlText w:val="%8."/>
      <w:lvlJc w:val="left"/>
      <w:pPr>
        <w:ind w:left="5760" w:hanging="360"/>
      </w:pPr>
    </w:lvl>
    <w:lvl w:ilvl="8" w:tplc="0809001B" w:tentative="1">
      <w:start w:val="1"/>
      <w:numFmt w:val="lowerRoman"/>
      <w:lvlText w:val="%9."/>
      <w:lvlJc w:val="right"/>
      <w:pPr>
        <w:ind w:left="6480" w:hanging="180"/>
      </w:pPr>
    </w:lvl>
  </w:abstractNum>
  <w:abstractNum w:abstractNumId="15" w15:restartNumberingAfterBreak="0">
    <w:nsid w:val="58A4633F"/>
    <w:multiLevelType w:val="multilevel"/>
    <w:tmpl w:val="F79A75A2"/>
    <w:styleLink w:val="CurrentList3"/>
    <w:lvl w:ilvl="0">
      <w:start w:val="1"/>
      <w:numFmt w:val="bullet"/>
      <w:lvlText w:val="•"/>
      <w:lvlJc w:val="left"/>
      <w:pPr>
        <w:tabs>
          <w:tab w:val="num" w:pos="1814"/>
        </w:tabs>
        <w:ind w:left="1247" w:hanging="391"/>
      </w:pPr>
      <w:rPr>
        <w:rFonts w:ascii="Georgia" w:hAnsi="Georgia" w:hint="default"/>
      </w:rPr>
    </w:lvl>
    <w:lvl w:ilvl="1">
      <w:start w:val="1"/>
      <w:numFmt w:val="bullet"/>
      <w:lvlText w:val="°"/>
      <w:lvlJc w:val="left"/>
      <w:pPr>
        <w:ind w:left="1644" w:hanging="397"/>
      </w:pPr>
      <w:rPr>
        <w:rFonts w:ascii="Georgia" w:hAnsi="Georgia" w:hint="default"/>
        <w:sz w:val="16"/>
      </w:rPr>
    </w:lvl>
    <w:lvl w:ilvl="2">
      <w:start w:val="1"/>
      <w:numFmt w:val="bullet"/>
      <w:lvlText w:val="-"/>
      <w:lvlJc w:val="left"/>
      <w:pPr>
        <w:ind w:left="2041" w:hanging="397"/>
      </w:pPr>
      <w:rPr>
        <w:rFonts w:ascii="Georgia" w:hAnsi="Georgia" w:hint="default"/>
      </w:rPr>
    </w:lvl>
    <w:lvl w:ilvl="3">
      <w:start w:val="1"/>
      <w:numFmt w:val="none"/>
      <w:lvlText w:val=""/>
      <w:lvlJc w:val="left"/>
      <w:pPr>
        <w:ind w:left="680" w:hanging="170"/>
      </w:pPr>
      <w:rPr>
        <w:rFonts w:hint="default"/>
      </w:rPr>
    </w:lvl>
    <w:lvl w:ilvl="4">
      <w:start w:val="1"/>
      <w:numFmt w:val="none"/>
      <w:lvlText w:val=""/>
      <w:lvlJc w:val="left"/>
      <w:pPr>
        <w:ind w:left="850" w:hanging="170"/>
      </w:pPr>
      <w:rPr>
        <w:rFonts w:hint="default"/>
      </w:rPr>
    </w:lvl>
    <w:lvl w:ilvl="5">
      <w:start w:val="1"/>
      <w:numFmt w:val="none"/>
      <w:lvlText w:val=""/>
      <w:lvlJc w:val="left"/>
      <w:pPr>
        <w:ind w:left="1020" w:hanging="170"/>
      </w:pPr>
      <w:rPr>
        <w:rFonts w:hint="default"/>
      </w:rPr>
    </w:lvl>
    <w:lvl w:ilvl="6">
      <w:start w:val="1"/>
      <w:numFmt w:val="bullet"/>
      <w:lvlText w:val=""/>
      <w:lvlJc w:val="left"/>
      <w:pPr>
        <w:ind w:left="1190" w:hanging="170"/>
      </w:pPr>
      <w:rPr>
        <w:rFonts w:ascii="Symbol" w:hAnsi="Symbol" w:hint="default"/>
      </w:rPr>
    </w:lvl>
    <w:lvl w:ilvl="7">
      <w:start w:val="1"/>
      <w:numFmt w:val="none"/>
      <w:lvlText w:val=""/>
      <w:lvlJc w:val="left"/>
      <w:pPr>
        <w:ind w:left="1360" w:hanging="170"/>
      </w:pPr>
      <w:rPr>
        <w:rFonts w:hint="default"/>
      </w:rPr>
    </w:lvl>
    <w:lvl w:ilvl="8">
      <w:start w:val="1"/>
      <w:numFmt w:val="bullet"/>
      <w:lvlText w:val=""/>
      <w:lvlJc w:val="left"/>
      <w:pPr>
        <w:ind w:left="1530" w:hanging="170"/>
      </w:pPr>
      <w:rPr>
        <w:rFonts w:ascii="Wingdings" w:hAnsi="Wingdings" w:hint="default"/>
      </w:rPr>
    </w:lvl>
  </w:abstractNum>
  <w:abstractNum w:abstractNumId="16" w15:restartNumberingAfterBreak="0">
    <w:nsid w:val="59513422"/>
    <w:multiLevelType w:val="multilevel"/>
    <w:tmpl w:val="CF429D00"/>
    <w:styleLink w:val="CurrentList13"/>
    <w:lvl w:ilvl="0">
      <w:start w:val="1"/>
      <w:numFmt w:val="bullet"/>
      <w:lvlText w:val="•"/>
      <w:lvlJc w:val="left"/>
      <w:pPr>
        <w:ind w:left="397" w:hanging="397"/>
      </w:pPr>
      <w:rPr>
        <w:rFonts w:ascii="Verdana" w:hAnsi="Verdana" w:hint="default"/>
      </w:rPr>
    </w:lvl>
    <w:lvl w:ilvl="1">
      <w:start w:val="1"/>
      <w:numFmt w:val="bullet"/>
      <w:lvlText w:val="°"/>
      <w:lvlJc w:val="left"/>
      <w:pPr>
        <w:ind w:left="397" w:firstLine="0"/>
      </w:pPr>
      <w:rPr>
        <w:rFonts w:ascii="Verdana" w:hAnsi="Verdana" w:hint="default"/>
      </w:rPr>
    </w:lvl>
    <w:lvl w:ilvl="2">
      <w:start w:val="1"/>
      <w:numFmt w:val="bullet"/>
      <w:lvlText w:val="–"/>
      <w:lvlJc w:val="left"/>
      <w:pPr>
        <w:ind w:left="1191" w:hanging="397"/>
      </w:pPr>
      <w:rPr>
        <w:rFonts w:ascii="Verdana" w:hAnsi="Verdana" w:hint="default"/>
      </w:rPr>
    </w:lvl>
    <w:lvl w:ilvl="3">
      <w:start w:val="1"/>
      <w:numFmt w:val="bullet"/>
      <w:lvlText w:val=""/>
      <w:lvlJc w:val="left"/>
      <w:pPr>
        <w:ind w:left="1588" w:firstLine="0"/>
      </w:pPr>
      <w:rPr>
        <w:rFonts w:ascii="Wingdings" w:hAnsi="Wingdings" w:hint="default"/>
      </w:rPr>
    </w:lvl>
    <w:lvl w:ilvl="4">
      <w:start w:val="1"/>
      <w:numFmt w:val="none"/>
      <w:lvlText w:val=""/>
      <w:lvlJc w:val="left"/>
      <w:pPr>
        <w:ind w:left="0" w:firstLine="0"/>
      </w:pPr>
      <w:rPr>
        <w:rFonts w:hint="default"/>
      </w:rPr>
    </w:lvl>
    <w:lvl w:ilvl="5">
      <w:start w:val="1"/>
      <w:numFmt w:val="none"/>
      <w:lvlText w:val=""/>
      <w:lvlJc w:val="left"/>
      <w:pPr>
        <w:ind w:left="0" w:firstLine="0"/>
      </w:pPr>
      <w:rPr>
        <w:rFonts w:hint="default"/>
      </w:rPr>
    </w:lvl>
    <w:lvl w:ilvl="6">
      <w:start w:val="1"/>
      <w:numFmt w:val="none"/>
      <w:lvlText w:val=""/>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left"/>
      <w:pPr>
        <w:ind w:left="0" w:firstLine="0"/>
      </w:pPr>
      <w:rPr>
        <w:rFonts w:hint="default"/>
      </w:rPr>
    </w:lvl>
  </w:abstractNum>
  <w:abstractNum w:abstractNumId="17" w15:restartNumberingAfterBreak="0">
    <w:nsid w:val="5AB356E5"/>
    <w:multiLevelType w:val="multilevel"/>
    <w:tmpl w:val="6DD86C66"/>
    <w:styleLink w:val="CurrentList5"/>
    <w:lvl w:ilvl="0">
      <w:start w:val="1"/>
      <w:numFmt w:val="upperLetter"/>
      <w:lvlText w:val="Appendix %1."/>
      <w:lvlJc w:val="left"/>
      <w:pPr>
        <w:ind w:left="397" w:hanging="397"/>
      </w:pPr>
      <w:rPr>
        <w:rFonts w:hint="default"/>
      </w:rPr>
    </w:lvl>
    <w:lvl w:ilvl="1">
      <w:start w:val="1"/>
      <w:numFmt w:val="lowerLetter"/>
      <w:lvlText w:val="%2."/>
      <w:lvlJc w:val="left"/>
      <w:pPr>
        <w:ind w:left="1440" w:hanging="360"/>
      </w:pPr>
    </w:lvl>
    <w:lvl w:ilvl="2">
      <w:start w:val="1"/>
      <w:numFmt w:val="lowerRoman"/>
      <w:lvlText w:val="%3."/>
      <w:lvlJc w:val="right"/>
      <w:pPr>
        <w:ind w:left="2160" w:hanging="180"/>
      </w:pPr>
    </w:lvl>
    <w:lvl w:ilvl="3">
      <w:start w:val="1"/>
      <w:numFmt w:val="decimal"/>
      <w:lvlText w:val="%4."/>
      <w:lvlJc w:val="left"/>
      <w:pPr>
        <w:ind w:left="2880" w:hanging="360"/>
      </w:pPr>
    </w:lvl>
    <w:lvl w:ilvl="4">
      <w:start w:val="1"/>
      <w:numFmt w:val="lowerLetter"/>
      <w:lvlText w:val="%5."/>
      <w:lvlJc w:val="left"/>
      <w:pPr>
        <w:ind w:left="3600" w:hanging="360"/>
      </w:pPr>
    </w:lvl>
    <w:lvl w:ilvl="5">
      <w:start w:val="1"/>
      <w:numFmt w:val="lowerRoman"/>
      <w:lvlText w:val="%6."/>
      <w:lvlJc w:val="right"/>
      <w:pPr>
        <w:ind w:left="4320" w:hanging="180"/>
      </w:pPr>
    </w:lvl>
    <w:lvl w:ilvl="6">
      <w:start w:val="1"/>
      <w:numFmt w:val="decimal"/>
      <w:lvlText w:val="%7."/>
      <w:lvlJc w:val="left"/>
      <w:pPr>
        <w:ind w:left="5040" w:hanging="360"/>
      </w:pPr>
    </w:lvl>
    <w:lvl w:ilvl="7">
      <w:start w:val="1"/>
      <w:numFmt w:val="lowerLetter"/>
      <w:lvlText w:val="%8."/>
      <w:lvlJc w:val="left"/>
      <w:pPr>
        <w:ind w:left="5760" w:hanging="360"/>
      </w:pPr>
    </w:lvl>
    <w:lvl w:ilvl="8">
      <w:start w:val="1"/>
      <w:numFmt w:val="lowerRoman"/>
      <w:lvlText w:val="%9."/>
      <w:lvlJc w:val="right"/>
      <w:pPr>
        <w:ind w:left="6480" w:hanging="180"/>
      </w:pPr>
    </w:lvl>
  </w:abstractNum>
  <w:abstractNum w:abstractNumId="18" w15:restartNumberingAfterBreak="0">
    <w:nsid w:val="5CB02400"/>
    <w:multiLevelType w:val="multilevel"/>
    <w:tmpl w:val="98BC08D2"/>
    <w:styleLink w:val="CurrentList12"/>
    <w:lvl w:ilvl="0">
      <w:start w:val="1"/>
      <w:numFmt w:val="bullet"/>
      <w:lvlText w:val="•"/>
      <w:lvlJc w:val="left"/>
      <w:pPr>
        <w:ind w:left="397" w:hanging="397"/>
      </w:pPr>
      <w:rPr>
        <w:rFonts w:ascii="Verdana" w:hAnsi="Verdana" w:hint="default"/>
      </w:rPr>
    </w:lvl>
    <w:lvl w:ilvl="1">
      <w:start w:val="1"/>
      <w:numFmt w:val="bullet"/>
      <w:lvlText w:val="°"/>
      <w:lvlJc w:val="left"/>
      <w:pPr>
        <w:ind w:left="397" w:firstLine="0"/>
      </w:pPr>
      <w:rPr>
        <w:rFonts w:ascii="Verdana" w:hAnsi="Verdana" w:hint="default"/>
      </w:rPr>
    </w:lvl>
    <w:lvl w:ilvl="2">
      <w:start w:val="1"/>
      <w:numFmt w:val="bullet"/>
      <w:lvlText w:val="–"/>
      <w:lvlJc w:val="left"/>
      <w:pPr>
        <w:ind w:left="1191" w:hanging="397"/>
      </w:pPr>
      <w:rPr>
        <w:rFonts w:ascii="Verdana" w:hAnsi="Verdana" w:hint="default"/>
      </w:rPr>
    </w:lvl>
    <w:lvl w:ilvl="3">
      <w:start w:val="1"/>
      <w:numFmt w:val="bullet"/>
      <w:lvlText w:val=""/>
      <w:lvlJc w:val="left"/>
      <w:pPr>
        <w:ind w:left="2517" w:hanging="357"/>
      </w:pPr>
      <w:rPr>
        <w:rFonts w:ascii="Wingdings" w:hAnsi="Wingdings" w:hint="default"/>
      </w:rPr>
    </w:lvl>
    <w:lvl w:ilvl="4">
      <w:start w:val="1"/>
      <w:numFmt w:val="none"/>
      <w:lvlText w:val=""/>
      <w:lvlJc w:val="left"/>
      <w:pPr>
        <w:ind w:left="0" w:firstLine="0"/>
      </w:pPr>
      <w:rPr>
        <w:rFonts w:hint="default"/>
      </w:rPr>
    </w:lvl>
    <w:lvl w:ilvl="5">
      <w:start w:val="1"/>
      <w:numFmt w:val="none"/>
      <w:lvlText w:val=""/>
      <w:lvlJc w:val="left"/>
      <w:pPr>
        <w:ind w:left="0" w:firstLine="0"/>
      </w:pPr>
      <w:rPr>
        <w:rFonts w:hint="default"/>
      </w:rPr>
    </w:lvl>
    <w:lvl w:ilvl="6">
      <w:start w:val="1"/>
      <w:numFmt w:val="none"/>
      <w:lvlText w:val=""/>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left"/>
      <w:pPr>
        <w:ind w:left="0" w:firstLine="0"/>
      </w:pPr>
      <w:rPr>
        <w:rFonts w:hint="default"/>
      </w:rPr>
    </w:lvl>
  </w:abstractNum>
  <w:abstractNum w:abstractNumId="19" w15:restartNumberingAfterBreak="0">
    <w:nsid w:val="5DDA36BA"/>
    <w:multiLevelType w:val="hybridMultilevel"/>
    <w:tmpl w:val="C352DE10"/>
    <w:lvl w:ilvl="0" w:tplc="861AF6C2">
      <w:start w:val="1"/>
      <w:numFmt w:val="bullet"/>
      <w:pStyle w:val="TableBullet2"/>
      <w:lvlText w:val="°"/>
      <w:lvlJc w:val="left"/>
      <w:pPr>
        <w:ind w:left="360" w:hanging="360"/>
      </w:pPr>
      <w:rPr>
        <w:rFonts w:ascii="Verdana" w:hAnsi="Verdana" w:hint="default"/>
        <w:position w:val="-2"/>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20" w15:restartNumberingAfterBreak="0">
    <w:nsid w:val="60AA278B"/>
    <w:multiLevelType w:val="multilevel"/>
    <w:tmpl w:val="0809001D"/>
    <w:styleLink w:val="CurrentList10"/>
    <w:lvl w:ilvl="0">
      <w:start w:val="1"/>
      <w:numFmt w:val="decimal"/>
      <w:lvlText w:val="%1)"/>
      <w:lvlJc w:val="left"/>
      <w:pPr>
        <w:ind w:left="360" w:hanging="360"/>
      </w:pPr>
    </w:lvl>
    <w:lvl w:ilvl="1">
      <w:start w:val="1"/>
      <w:numFmt w:val="lowerLetter"/>
      <w:lvlText w:val="%2)"/>
      <w:lvlJc w:val="left"/>
      <w:pPr>
        <w:ind w:left="720" w:hanging="360"/>
      </w:pPr>
    </w:lvl>
    <w:lvl w:ilvl="2">
      <w:start w:val="1"/>
      <w:numFmt w:val="lowerRoman"/>
      <w:lvlText w:val="%3)"/>
      <w:lvlJc w:val="left"/>
      <w:pPr>
        <w:ind w:left="1080" w:hanging="360"/>
      </w:pPr>
    </w:lvl>
    <w:lvl w:ilvl="3">
      <w:start w:val="1"/>
      <w:numFmt w:val="decimal"/>
      <w:lvlText w:val="(%4)"/>
      <w:lvlJc w:val="left"/>
      <w:pPr>
        <w:ind w:left="1440" w:hanging="360"/>
      </w:pPr>
    </w:lvl>
    <w:lvl w:ilvl="4">
      <w:start w:val="1"/>
      <w:numFmt w:val="lowerLetter"/>
      <w:lvlText w:val="(%5)"/>
      <w:lvlJc w:val="left"/>
      <w:pPr>
        <w:ind w:left="1800" w:hanging="360"/>
      </w:pPr>
    </w:lvl>
    <w:lvl w:ilvl="5">
      <w:start w:val="1"/>
      <w:numFmt w:val="lowerRoman"/>
      <w:lvlText w:val="(%6)"/>
      <w:lvlJc w:val="left"/>
      <w:pPr>
        <w:ind w:left="2160" w:hanging="360"/>
      </w:pPr>
    </w:lvl>
    <w:lvl w:ilvl="6">
      <w:start w:val="1"/>
      <w:numFmt w:val="decimal"/>
      <w:lvlText w:val="%7."/>
      <w:lvlJc w:val="left"/>
      <w:pPr>
        <w:ind w:left="540" w:hanging="360"/>
      </w:pPr>
    </w:lvl>
    <w:lvl w:ilvl="7">
      <w:start w:val="1"/>
      <w:numFmt w:val="lowerLetter"/>
      <w:lvlText w:val="%8."/>
      <w:lvlJc w:val="left"/>
      <w:pPr>
        <w:ind w:left="2880" w:hanging="360"/>
      </w:pPr>
    </w:lvl>
    <w:lvl w:ilvl="8">
      <w:start w:val="1"/>
      <w:numFmt w:val="lowerRoman"/>
      <w:lvlText w:val="%9."/>
      <w:lvlJc w:val="left"/>
      <w:pPr>
        <w:ind w:left="3240" w:hanging="360"/>
      </w:pPr>
    </w:lvl>
  </w:abstractNum>
  <w:abstractNum w:abstractNumId="21" w15:restartNumberingAfterBreak="0">
    <w:nsid w:val="60F44200"/>
    <w:multiLevelType w:val="hybridMultilevel"/>
    <w:tmpl w:val="6608CD72"/>
    <w:lvl w:ilvl="0" w:tplc="C7A22266">
      <w:start w:val="1"/>
      <w:numFmt w:val="bullet"/>
      <w:pStyle w:val="TableBullet4"/>
      <w:lvlText w:val=""/>
      <w:lvlJc w:val="left"/>
      <w:pPr>
        <w:ind w:left="374" w:hanging="284"/>
      </w:pPr>
      <w:rPr>
        <w:rFonts w:ascii="Wingdings" w:hAnsi="Wingdings" w:hint="default"/>
        <w:position w:val="-2"/>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22" w15:restartNumberingAfterBreak="0">
    <w:nsid w:val="641668F4"/>
    <w:multiLevelType w:val="multilevel"/>
    <w:tmpl w:val="496AE266"/>
    <w:styleLink w:val="CurrentList1"/>
    <w:lvl w:ilvl="0">
      <w:start w:val="1"/>
      <w:numFmt w:val="bullet"/>
      <w:lvlText w:val="·"/>
      <w:lvlJc w:val="left"/>
      <w:pPr>
        <w:tabs>
          <w:tab w:val="num" w:pos="1814"/>
        </w:tabs>
        <w:ind w:left="1247" w:hanging="391"/>
      </w:pPr>
      <w:rPr>
        <w:rFonts w:ascii="Georgia" w:hAnsi="Georgia" w:hint="default"/>
      </w:rPr>
    </w:lvl>
    <w:lvl w:ilvl="1">
      <w:start w:val="1"/>
      <w:numFmt w:val="bullet"/>
      <w:lvlText w:val="◦"/>
      <w:lvlJc w:val="left"/>
      <w:pPr>
        <w:tabs>
          <w:tab w:val="num" w:pos="1814"/>
        </w:tabs>
        <w:ind w:left="1644" w:hanging="397"/>
      </w:pPr>
      <w:rPr>
        <w:rFonts w:ascii="Georgia" w:hAnsi="Georgia" w:hint="default"/>
        <w:sz w:val="16"/>
      </w:rPr>
    </w:lvl>
    <w:lvl w:ilvl="2">
      <w:start w:val="1"/>
      <w:numFmt w:val="bullet"/>
      <w:lvlText w:val="-"/>
      <w:lvlJc w:val="left"/>
      <w:pPr>
        <w:ind w:left="2041" w:hanging="397"/>
      </w:pPr>
      <w:rPr>
        <w:rFonts w:ascii="Georgia" w:hAnsi="Georgia" w:hint="default"/>
      </w:rPr>
    </w:lvl>
    <w:lvl w:ilvl="3">
      <w:start w:val="1"/>
      <w:numFmt w:val="none"/>
      <w:lvlText w:val=""/>
      <w:lvlJc w:val="left"/>
      <w:pPr>
        <w:ind w:left="680" w:hanging="170"/>
      </w:pPr>
      <w:rPr>
        <w:rFonts w:hint="default"/>
      </w:rPr>
    </w:lvl>
    <w:lvl w:ilvl="4">
      <w:start w:val="1"/>
      <w:numFmt w:val="none"/>
      <w:lvlText w:val=""/>
      <w:lvlJc w:val="left"/>
      <w:pPr>
        <w:ind w:left="850" w:hanging="170"/>
      </w:pPr>
      <w:rPr>
        <w:rFonts w:hint="default"/>
      </w:rPr>
    </w:lvl>
    <w:lvl w:ilvl="5">
      <w:start w:val="1"/>
      <w:numFmt w:val="none"/>
      <w:lvlText w:val=""/>
      <w:lvlJc w:val="left"/>
      <w:pPr>
        <w:ind w:left="1020" w:hanging="170"/>
      </w:pPr>
      <w:rPr>
        <w:rFonts w:hint="default"/>
      </w:rPr>
    </w:lvl>
    <w:lvl w:ilvl="6">
      <w:start w:val="1"/>
      <w:numFmt w:val="bullet"/>
      <w:lvlText w:val=""/>
      <w:lvlJc w:val="left"/>
      <w:pPr>
        <w:ind w:left="1190" w:hanging="170"/>
      </w:pPr>
      <w:rPr>
        <w:rFonts w:ascii="Symbol" w:hAnsi="Symbol" w:hint="default"/>
      </w:rPr>
    </w:lvl>
    <w:lvl w:ilvl="7">
      <w:start w:val="1"/>
      <w:numFmt w:val="none"/>
      <w:lvlText w:val=""/>
      <w:lvlJc w:val="left"/>
      <w:pPr>
        <w:ind w:left="1360" w:hanging="170"/>
      </w:pPr>
      <w:rPr>
        <w:rFonts w:hint="default"/>
      </w:rPr>
    </w:lvl>
    <w:lvl w:ilvl="8">
      <w:start w:val="1"/>
      <w:numFmt w:val="bullet"/>
      <w:lvlText w:val=""/>
      <w:lvlJc w:val="left"/>
      <w:pPr>
        <w:ind w:left="1530" w:hanging="170"/>
      </w:pPr>
      <w:rPr>
        <w:rFonts w:ascii="Wingdings" w:hAnsi="Wingdings" w:hint="default"/>
      </w:rPr>
    </w:lvl>
  </w:abstractNum>
  <w:abstractNum w:abstractNumId="23" w15:restartNumberingAfterBreak="0">
    <w:nsid w:val="65C87688"/>
    <w:multiLevelType w:val="hybridMultilevel"/>
    <w:tmpl w:val="61FC83A6"/>
    <w:lvl w:ilvl="0" w:tplc="50424724">
      <w:start w:val="1"/>
      <w:numFmt w:val="upperLetter"/>
      <w:pStyle w:val="Tablenumber4"/>
      <w:lvlText w:val="%1."/>
      <w:lvlJc w:val="left"/>
      <w:pPr>
        <w:ind w:left="1588" w:hanging="397"/>
      </w:pPr>
      <w:rPr>
        <w:rFonts w:hint="default"/>
      </w:rPr>
    </w:lvl>
    <w:lvl w:ilvl="1" w:tplc="08090019" w:tentative="1">
      <w:start w:val="1"/>
      <w:numFmt w:val="lowerLetter"/>
      <w:lvlText w:val="%2."/>
      <w:lvlJc w:val="left"/>
      <w:pPr>
        <w:ind w:left="1593" w:hanging="360"/>
      </w:pPr>
    </w:lvl>
    <w:lvl w:ilvl="2" w:tplc="0809001B" w:tentative="1">
      <w:start w:val="1"/>
      <w:numFmt w:val="lowerRoman"/>
      <w:lvlText w:val="%3."/>
      <w:lvlJc w:val="right"/>
      <w:pPr>
        <w:ind w:left="2313" w:hanging="180"/>
      </w:pPr>
    </w:lvl>
    <w:lvl w:ilvl="3" w:tplc="0809000F" w:tentative="1">
      <w:start w:val="1"/>
      <w:numFmt w:val="decimal"/>
      <w:lvlText w:val="%4."/>
      <w:lvlJc w:val="left"/>
      <w:pPr>
        <w:ind w:left="3033" w:hanging="360"/>
      </w:pPr>
    </w:lvl>
    <w:lvl w:ilvl="4" w:tplc="08090019" w:tentative="1">
      <w:start w:val="1"/>
      <w:numFmt w:val="lowerLetter"/>
      <w:lvlText w:val="%5."/>
      <w:lvlJc w:val="left"/>
      <w:pPr>
        <w:ind w:left="3753" w:hanging="360"/>
      </w:pPr>
    </w:lvl>
    <w:lvl w:ilvl="5" w:tplc="0809001B" w:tentative="1">
      <w:start w:val="1"/>
      <w:numFmt w:val="lowerRoman"/>
      <w:lvlText w:val="%6."/>
      <w:lvlJc w:val="right"/>
      <w:pPr>
        <w:ind w:left="4473" w:hanging="180"/>
      </w:pPr>
    </w:lvl>
    <w:lvl w:ilvl="6" w:tplc="0809000F" w:tentative="1">
      <w:start w:val="1"/>
      <w:numFmt w:val="decimal"/>
      <w:lvlText w:val="%7."/>
      <w:lvlJc w:val="left"/>
      <w:pPr>
        <w:ind w:left="5193" w:hanging="360"/>
      </w:pPr>
    </w:lvl>
    <w:lvl w:ilvl="7" w:tplc="08090019" w:tentative="1">
      <w:start w:val="1"/>
      <w:numFmt w:val="lowerLetter"/>
      <w:lvlText w:val="%8."/>
      <w:lvlJc w:val="left"/>
      <w:pPr>
        <w:ind w:left="5913" w:hanging="360"/>
      </w:pPr>
    </w:lvl>
    <w:lvl w:ilvl="8" w:tplc="0809001B" w:tentative="1">
      <w:start w:val="1"/>
      <w:numFmt w:val="lowerRoman"/>
      <w:lvlText w:val="%9."/>
      <w:lvlJc w:val="right"/>
      <w:pPr>
        <w:ind w:left="6633" w:hanging="180"/>
      </w:pPr>
    </w:lvl>
  </w:abstractNum>
  <w:abstractNum w:abstractNumId="24" w15:restartNumberingAfterBreak="0">
    <w:nsid w:val="694A789A"/>
    <w:multiLevelType w:val="hybridMultilevel"/>
    <w:tmpl w:val="494677CE"/>
    <w:lvl w:ilvl="0" w:tplc="A8C87274">
      <w:start w:val="1"/>
      <w:numFmt w:val="bullet"/>
      <w:pStyle w:val="TableBullet1"/>
      <w:lvlText w:val="•"/>
      <w:lvlJc w:val="left"/>
      <w:pPr>
        <w:ind w:left="360" w:hanging="360"/>
      </w:pPr>
      <w:rPr>
        <w:rFonts w:ascii="Verdana" w:hAnsi="Verdana"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25" w15:restartNumberingAfterBreak="0">
    <w:nsid w:val="6E5C1734"/>
    <w:multiLevelType w:val="multilevel"/>
    <w:tmpl w:val="2794E29C"/>
    <w:name w:val="ERM List 3"/>
    <w:lvl w:ilvl="0">
      <w:start w:val="1"/>
      <w:numFmt w:val="decimal"/>
      <w:pStyle w:val="NumberedText"/>
      <w:lvlText w:val="%1."/>
      <w:lvlJc w:val="left"/>
      <w:pPr>
        <w:ind w:left="397" w:hanging="397"/>
      </w:pPr>
      <w:rPr>
        <w:rFonts w:hint="default"/>
      </w:rPr>
    </w:lvl>
    <w:lvl w:ilvl="1">
      <w:start w:val="1"/>
      <w:numFmt w:val="lowerLetter"/>
      <w:lvlText w:val="%2."/>
      <w:lvlJc w:val="left"/>
      <w:pPr>
        <w:ind w:left="794" w:hanging="397"/>
      </w:pPr>
      <w:rPr>
        <w:rFonts w:hint="default"/>
      </w:rPr>
    </w:lvl>
    <w:lvl w:ilvl="2">
      <w:start w:val="1"/>
      <w:numFmt w:val="lowerRoman"/>
      <w:lvlText w:val="%3."/>
      <w:lvlJc w:val="left"/>
      <w:pPr>
        <w:ind w:left="1191" w:hanging="454"/>
      </w:pPr>
      <w:rPr>
        <w:rFonts w:hint="default"/>
      </w:rPr>
    </w:lvl>
    <w:lvl w:ilvl="3">
      <w:start w:val="1"/>
      <w:numFmt w:val="upperLetter"/>
      <w:lvlText w:val="%4."/>
      <w:lvlJc w:val="left"/>
      <w:pPr>
        <w:tabs>
          <w:tab w:val="num" w:pos="2268"/>
        </w:tabs>
        <w:ind w:left="1588" w:hanging="397"/>
      </w:pPr>
      <w:rPr>
        <w:rFonts w:hint="default"/>
      </w:rPr>
    </w:lvl>
    <w:lvl w:ilvl="4">
      <w:start w:val="1"/>
      <w:numFmt w:val="upperRoman"/>
      <w:lvlText w:val="%5."/>
      <w:lvlJc w:val="left"/>
      <w:pPr>
        <w:ind w:left="1985" w:hanging="397"/>
      </w:pPr>
      <w:rPr>
        <w:rFonts w:hint="default"/>
      </w:rPr>
    </w:lvl>
    <w:lvl w:ilvl="5">
      <w:start w:val="1"/>
      <w:numFmt w:val="none"/>
      <w:lvlText w:val=""/>
      <w:lvlJc w:val="right"/>
      <w:pPr>
        <w:ind w:left="0" w:firstLine="0"/>
      </w:pPr>
      <w:rPr>
        <w:rFonts w:hint="default"/>
      </w:rPr>
    </w:lvl>
    <w:lvl w:ilvl="6">
      <w:start w:val="1"/>
      <w:numFmt w:val="none"/>
      <w:lvlText w:val="%7"/>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right"/>
      <w:pPr>
        <w:ind w:left="0" w:firstLine="0"/>
      </w:pPr>
      <w:rPr>
        <w:rFonts w:hint="default"/>
      </w:rPr>
    </w:lvl>
  </w:abstractNum>
  <w:abstractNum w:abstractNumId="26" w15:restartNumberingAfterBreak="0">
    <w:nsid w:val="71A47737"/>
    <w:multiLevelType w:val="multilevel"/>
    <w:tmpl w:val="55CE4272"/>
    <w:name w:val="ERM List 2"/>
    <w:lvl w:ilvl="0">
      <w:start w:val="1"/>
      <w:numFmt w:val="decimal"/>
      <w:lvlText w:val="%1."/>
      <w:lvlJc w:val="left"/>
      <w:pPr>
        <w:ind w:left="397" w:hanging="397"/>
      </w:pPr>
      <w:rPr>
        <w:rFonts w:hint="default"/>
      </w:rPr>
    </w:lvl>
    <w:lvl w:ilvl="1">
      <w:start w:val="1"/>
      <w:numFmt w:val="lowerLetter"/>
      <w:lvlText w:val="%2."/>
      <w:lvlJc w:val="left"/>
      <w:pPr>
        <w:ind w:left="794" w:hanging="397"/>
      </w:pPr>
      <w:rPr>
        <w:rFonts w:hint="default"/>
      </w:rPr>
    </w:lvl>
    <w:lvl w:ilvl="2">
      <w:start w:val="1"/>
      <w:numFmt w:val="lowerRoman"/>
      <w:lvlText w:val="%3."/>
      <w:lvlJc w:val="left"/>
      <w:pPr>
        <w:ind w:left="1191" w:hanging="397"/>
      </w:pPr>
      <w:rPr>
        <w:rFonts w:hint="default"/>
      </w:rPr>
    </w:lvl>
    <w:lvl w:ilvl="3">
      <w:start w:val="1"/>
      <w:numFmt w:val="upperLetter"/>
      <w:lvlText w:val="%4."/>
      <w:lvlJc w:val="left"/>
      <w:pPr>
        <w:ind w:left="1588" w:hanging="397"/>
      </w:pPr>
      <w:rPr>
        <w:rFonts w:hint="default"/>
      </w:rPr>
    </w:lvl>
    <w:lvl w:ilvl="4">
      <w:start w:val="1"/>
      <w:numFmt w:val="upperRoman"/>
      <w:lvlText w:val="%5."/>
      <w:lvlJc w:val="left"/>
      <w:pPr>
        <w:ind w:left="1985" w:hanging="397"/>
      </w:pPr>
      <w:rPr>
        <w:rFonts w:hint="default"/>
      </w:rPr>
    </w:lvl>
    <w:lvl w:ilvl="5">
      <w:start w:val="1"/>
      <w:numFmt w:val="none"/>
      <w:lvlText w:val=""/>
      <w:lvlJc w:val="right"/>
      <w:pPr>
        <w:ind w:left="0" w:firstLine="0"/>
      </w:pPr>
      <w:rPr>
        <w:rFonts w:hint="default"/>
      </w:rPr>
    </w:lvl>
    <w:lvl w:ilvl="6">
      <w:start w:val="1"/>
      <w:numFmt w:val="none"/>
      <w:lvlText w:val="%7"/>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right"/>
      <w:pPr>
        <w:ind w:left="0" w:firstLine="0"/>
      </w:pPr>
      <w:rPr>
        <w:rFonts w:hint="default"/>
      </w:rPr>
    </w:lvl>
  </w:abstractNum>
  <w:abstractNum w:abstractNumId="27" w15:restartNumberingAfterBreak="0">
    <w:nsid w:val="71C42C34"/>
    <w:multiLevelType w:val="hybridMultilevel"/>
    <w:tmpl w:val="53E86000"/>
    <w:lvl w:ilvl="0" w:tplc="DA741824">
      <w:start w:val="1"/>
      <w:numFmt w:val="lowerRoman"/>
      <w:pStyle w:val="Tablenumber3"/>
      <w:lvlText w:val="%1."/>
      <w:lvlJc w:val="left"/>
      <w:pPr>
        <w:ind w:left="1191" w:hanging="397"/>
      </w:pPr>
      <w:rPr>
        <w:rFonts w:hint="default"/>
      </w:rPr>
    </w:lvl>
    <w:lvl w:ilvl="1" w:tplc="08090019" w:tentative="1">
      <w:start w:val="1"/>
      <w:numFmt w:val="lowerLetter"/>
      <w:lvlText w:val="%2."/>
      <w:lvlJc w:val="left"/>
      <w:pPr>
        <w:ind w:left="1723" w:hanging="360"/>
      </w:pPr>
    </w:lvl>
    <w:lvl w:ilvl="2" w:tplc="0809001B" w:tentative="1">
      <w:start w:val="1"/>
      <w:numFmt w:val="lowerRoman"/>
      <w:lvlText w:val="%3."/>
      <w:lvlJc w:val="right"/>
      <w:pPr>
        <w:ind w:left="2443" w:hanging="180"/>
      </w:pPr>
    </w:lvl>
    <w:lvl w:ilvl="3" w:tplc="0809000F" w:tentative="1">
      <w:start w:val="1"/>
      <w:numFmt w:val="decimal"/>
      <w:lvlText w:val="%4."/>
      <w:lvlJc w:val="left"/>
      <w:pPr>
        <w:ind w:left="3163" w:hanging="360"/>
      </w:pPr>
    </w:lvl>
    <w:lvl w:ilvl="4" w:tplc="08090019" w:tentative="1">
      <w:start w:val="1"/>
      <w:numFmt w:val="lowerLetter"/>
      <w:lvlText w:val="%5."/>
      <w:lvlJc w:val="left"/>
      <w:pPr>
        <w:ind w:left="3883" w:hanging="360"/>
      </w:pPr>
    </w:lvl>
    <w:lvl w:ilvl="5" w:tplc="0809001B" w:tentative="1">
      <w:start w:val="1"/>
      <w:numFmt w:val="lowerRoman"/>
      <w:lvlText w:val="%6."/>
      <w:lvlJc w:val="right"/>
      <w:pPr>
        <w:ind w:left="4603" w:hanging="180"/>
      </w:pPr>
    </w:lvl>
    <w:lvl w:ilvl="6" w:tplc="0809000F" w:tentative="1">
      <w:start w:val="1"/>
      <w:numFmt w:val="decimal"/>
      <w:lvlText w:val="%7."/>
      <w:lvlJc w:val="left"/>
      <w:pPr>
        <w:ind w:left="5323" w:hanging="360"/>
      </w:pPr>
    </w:lvl>
    <w:lvl w:ilvl="7" w:tplc="08090019" w:tentative="1">
      <w:start w:val="1"/>
      <w:numFmt w:val="lowerLetter"/>
      <w:lvlText w:val="%8."/>
      <w:lvlJc w:val="left"/>
      <w:pPr>
        <w:ind w:left="6043" w:hanging="360"/>
      </w:pPr>
    </w:lvl>
    <w:lvl w:ilvl="8" w:tplc="0809001B" w:tentative="1">
      <w:start w:val="1"/>
      <w:numFmt w:val="lowerRoman"/>
      <w:lvlText w:val="%9."/>
      <w:lvlJc w:val="right"/>
      <w:pPr>
        <w:ind w:left="6763" w:hanging="180"/>
      </w:pPr>
    </w:lvl>
  </w:abstractNum>
  <w:abstractNum w:abstractNumId="28" w15:restartNumberingAfterBreak="0">
    <w:nsid w:val="778D39D0"/>
    <w:multiLevelType w:val="multilevel"/>
    <w:tmpl w:val="496AE266"/>
    <w:styleLink w:val="CurrentList2"/>
    <w:lvl w:ilvl="0">
      <w:start w:val="1"/>
      <w:numFmt w:val="bullet"/>
      <w:lvlText w:val="·"/>
      <w:lvlJc w:val="left"/>
      <w:pPr>
        <w:tabs>
          <w:tab w:val="num" w:pos="1814"/>
        </w:tabs>
        <w:ind w:left="1247" w:hanging="391"/>
      </w:pPr>
      <w:rPr>
        <w:rFonts w:ascii="Georgia" w:hAnsi="Georgia" w:hint="default"/>
      </w:rPr>
    </w:lvl>
    <w:lvl w:ilvl="1">
      <w:start w:val="1"/>
      <w:numFmt w:val="bullet"/>
      <w:lvlText w:val="◦"/>
      <w:lvlJc w:val="left"/>
      <w:pPr>
        <w:tabs>
          <w:tab w:val="num" w:pos="1814"/>
        </w:tabs>
        <w:ind w:left="1644" w:hanging="397"/>
      </w:pPr>
      <w:rPr>
        <w:rFonts w:ascii="Georgia" w:hAnsi="Georgia" w:hint="default"/>
        <w:sz w:val="16"/>
      </w:rPr>
    </w:lvl>
    <w:lvl w:ilvl="2">
      <w:start w:val="1"/>
      <w:numFmt w:val="bullet"/>
      <w:lvlText w:val="-"/>
      <w:lvlJc w:val="left"/>
      <w:pPr>
        <w:ind w:left="2041" w:hanging="397"/>
      </w:pPr>
      <w:rPr>
        <w:rFonts w:ascii="Georgia" w:hAnsi="Georgia" w:hint="default"/>
      </w:rPr>
    </w:lvl>
    <w:lvl w:ilvl="3">
      <w:start w:val="1"/>
      <w:numFmt w:val="none"/>
      <w:lvlText w:val=""/>
      <w:lvlJc w:val="left"/>
      <w:pPr>
        <w:ind w:left="680" w:hanging="170"/>
      </w:pPr>
      <w:rPr>
        <w:rFonts w:hint="default"/>
      </w:rPr>
    </w:lvl>
    <w:lvl w:ilvl="4">
      <w:start w:val="1"/>
      <w:numFmt w:val="none"/>
      <w:lvlText w:val=""/>
      <w:lvlJc w:val="left"/>
      <w:pPr>
        <w:ind w:left="850" w:hanging="170"/>
      </w:pPr>
      <w:rPr>
        <w:rFonts w:hint="default"/>
      </w:rPr>
    </w:lvl>
    <w:lvl w:ilvl="5">
      <w:start w:val="1"/>
      <w:numFmt w:val="none"/>
      <w:lvlText w:val=""/>
      <w:lvlJc w:val="left"/>
      <w:pPr>
        <w:ind w:left="1020" w:hanging="170"/>
      </w:pPr>
      <w:rPr>
        <w:rFonts w:hint="default"/>
      </w:rPr>
    </w:lvl>
    <w:lvl w:ilvl="6">
      <w:start w:val="1"/>
      <w:numFmt w:val="bullet"/>
      <w:lvlText w:val=""/>
      <w:lvlJc w:val="left"/>
      <w:pPr>
        <w:ind w:left="1190" w:hanging="170"/>
      </w:pPr>
      <w:rPr>
        <w:rFonts w:ascii="Symbol" w:hAnsi="Symbol" w:hint="default"/>
      </w:rPr>
    </w:lvl>
    <w:lvl w:ilvl="7">
      <w:start w:val="1"/>
      <w:numFmt w:val="none"/>
      <w:lvlText w:val=""/>
      <w:lvlJc w:val="left"/>
      <w:pPr>
        <w:ind w:left="1360" w:hanging="170"/>
      </w:pPr>
      <w:rPr>
        <w:rFonts w:hint="default"/>
      </w:rPr>
    </w:lvl>
    <w:lvl w:ilvl="8">
      <w:start w:val="1"/>
      <w:numFmt w:val="bullet"/>
      <w:lvlText w:val=""/>
      <w:lvlJc w:val="left"/>
      <w:pPr>
        <w:ind w:left="1530" w:hanging="170"/>
      </w:pPr>
      <w:rPr>
        <w:rFonts w:ascii="Wingdings" w:hAnsi="Wingdings" w:hint="default"/>
      </w:rPr>
    </w:lvl>
  </w:abstractNum>
  <w:abstractNum w:abstractNumId="29" w15:restartNumberingAfterBreak="0">
    <w:nsid w:val="781E575C"/>
    <w:multiLevelType w:val="multilevel"/>
    <w:tmpl w:val="4B22CF1A"/>
    <w:lvl w:ilvl="0">
      <w:start w:val="1"/>
      <w:numFmt w:val="decimal"/>
      <w:pStyle w:val="Heading1"/>
      <w:lvlText w:val="%1."/>
      <w:lvlJc w:val="left"/>
      <w:pPr>
        <w:ind w:left="397" w:hanging="397"/>
      </w:pPr>
      <w:rPr>
        <w:rFonts w:hint="default"/>
      </w:rPr>
    </w:lvl>
    <w:lvl w:ilvl="1">
      <w:start w:val="1"/>
      <w:numFmt w:val="decimal"/>
      <w:pStyle w:val="Heading2"/>
      <w:lvlText w:val="%1.%2"/>
      <w:lvlJc w:val="left"/>
      <w:pPr>
        <w:tabs>
          <w:tab w:val="num" w:pos="431"/>
        </w:tabs>
        <w:ind w:left="624" w:hanging="624"/>
      </w:pPr>
      <w:rPr>
        <w:rFonts w:hint="default"/>
      </w:rPr>
    </w:lvl>
    <w:lvl w:ilvl="2">
      <w:start w:val="1"/>
      <w:numFmt w:val="decimal"/>
      <w:pStyle w:val="Heading3"/>
      <w:lvlText w:val="%1.%2.%3"/>
      <w:lvlJc w:val="left"/>
      <w:pPr>
        <w:ind w:left="737" w:hanging="737"/>
      </w:pPr>
      <w:rPr>
        <w:rFonts w:hint="default"/>
      </w:rPr>
    </w:lvl>
    <w:lvl w:ilvl="3">
      <w:start w:val="1"/>
      <w:numFmt w:val="decimal"/>
      <w:pStyle w:val="Heading4"/>
      <w:lvlText w:val="%1.%2.%3.%4"/>
      <w:lvlJc w:val="left"/>
      <w:pPr>
        <w:ind w:left="964" w:hanging="964"/>
      </w:pPr>
      <w:rPr>
        <w:rFonts w:hint="default"/>
      </w:rPr>
    </w:lvl>
    <w:lvl w:ilvl="4">
      <w:start w:val="1"/>
      <w:numFmt w:val="none"/>
      <w:pStyle w:val="Heading5"/>
      <w:lvlText w:val="%5"/>
      <w:lvlJc w:val="left"/>
      <w:pPr>
        <w:ind w:left="0" w:firstLine="0"/>
      </w:pPr>
      <w:rPr>
        <w:rFonts w:hint="default"/>
      </w:rPr>
    </w:lvl>
    <w:lvl w:ilvl="5">
      <w:start w:val="1"/>
      <w:numFmt w:val="none"/>
      <w:pStyle w:val="Heading6"/>
      <w:lvlText w:val="%6"/>
      <w:lvlJc w:val="left"/>
      <w:pPr>
        <w:ind w:left="0" w:firstLine="0"/>
      </w:pPr>
      <w:rPr>
        <w:rFonts w:hint="default"/>
      </w:rPr>
    </w:lvl>
    <w:lvl w:ilvl="6">
      <w:start w:val="1"/>
      <w:numFmt w:val="decimal"/>
      <w:pStyle w:val="ListNumber"/>
      <w:lvlText w:val="%7."/>
      <w:lvlJc w:val="left"/>
      <w:pPr>
        <w:ind w:left="357" w:hanging="357"/>
      </w:pPr>
      <w:rPr>
        <w:rFonts w:hint="default"/>
      </w:rPr>
    </w:lvl>
    <w:lvl w:ilvl="7">
      <w:start w:val="1"/>
      <w:numFmt w:val="lowerLetter"/>
      <w:pStyle w:val="ListNumberAlpha"/>
      <w:lvlText w:val="%8."/>
      <w:lvlJc w:val="left"/>
      <w:pPr>
        <w:tabs>
          <w:tab w:val="num" w:pos="720"/>
        </w:tabs>
        <w:ind w:left="1077" w:hanging="357"/>
      </w:pPr>
      <w:rPr>
        <w:rFonts w:hint="default"/>
      </w:rPr>
    </w:lvl>
    <w:lvl w:ilvl="8">
      <w:start w:val="1"/>
      <w:numFmt w:val="lowerRoman"/>
      <w:pStyle w:val="ListNumberRoman"/>
      <w:lvlText w:val="%9."/>
      <w:lvlJc w:val="left"/>
      <w:pPr>
        <w:ind w:left="1440" w:hanging="363"/>
      </w:pPr>
      <w:rPr>
        <w:rFonts w:hint="default"/>
      </w:rPr>
    </w:lvl>
  </w:abstractNum>
  <w:abstractNum w:abstractNumId="30" w15:restartNumberingAfterBreak="0">
    <w:nsid w:val="79197C13"/>
    <w:multiLevelType w:val="multilevel"/>
    <w:tmpl w:val="61509DDE"/>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31" w15:restartNumberingAfterBreak="0">
    <w:nsid w:val="79D815EE"/>
    <w:multiLevelType w:val="multilevel"/>
    <w:tmpl w:val="F5066B7C"/>
    <w:styleLink w:val="CurrentList7"/>
    <w:lvl w:ilvl="0">
      <w:start w:val="1"/>
      <w:numFmt w:val="decimal"/>
      <w:lvlText w:val="%1."/>
      <w:lvlJc w:val="left"/>
      <w:pPr>
        <w:ind w:left="397" w:hanging="397"/>
      </w:pPr>
      <w:rPr>
        <w:rFonts w:hint="default"/>
      </w:rPr>
    </w:lvl>
    <w:lvl w:ilvl="1">
      <w:start w:val="1"/>
      <w:numFmt w:val="lowerLetter"/>
      <w:lvlText w:val="%2."/>
      <w:lvlJc w:val="left"/>
      <w:pPr>
        <w:ind w:left="397" w:firstLine="0"/>
      </w:pPr>
      <w:rPr>
        <w:rFonts w:hint="default"/>
      </w:rPr>
    </w:lvl>
    <w:lvl w:ilvl="2">
      <w:start w:val="1"/>
      <w:numFmt w:val="lowerRoman"/>
      <w:lvlText w:val="%3."/>
      <w:lvlJc w:val="left"/>
      <w:pPr>
        <w:tabs>
          <w:tab w:val="num" w:pos="1440"/>
        </w:tabs>
        <w:ind w:left="1191" w:hanging="397"/>
      </w:pPr>
      <w:rPr>
        <w:rFonts w:hint="default"/>
      </w:rPr>
    </w:lvl>
    <w:lvl w:ilvl="3">
      <w:start w:val="1"/>
      <w:numFmt w:val="upperLetter"/>
      <w:lvlText w:val="%4."/>
      <w:lvlJc w:val="left"/>
      <w:pPr>
        <w:tabs>
          <w:tab w:val="num" w:pos="2268"/>
        </w:tabs>
        <w:ind w:left="1588" w:hanging="397"/>
      </w:pPr>
      <w:rPr>
        <w:rFonts w:hint="default"/>
      </w:rPr>
    </w:lvl>
    <w:lvl w:ilvl="4">
      <w:start w:val="1"/>
      <w:numFmt w:val="upperRoman"/>
      <w:lvlText w:val="%5."/>
      <w:lvlJc w:val="left"/>
      <w:pPr>
        <w:ind w:left="1985" w:hanging="397"/>
      </w:pPr>
      <w:rPr>
        <w:rFonts w:hint="default"/>
      </w:rPr>
    </w:lvl>
    <w:lvl w:ilvl="5">
      <w:start w:val="1"/>
      <w:numFmt w:val="none"/>
      <w:lvlText w:val=""/>
      <w:lvlJc w:val="right"/>
      <w:pPr>
        <w:ind w:left="0" w:firstLine="0"/>
      </w:pPr>
      <w:rPr>
        <w:rFonts w:hint="default"/>
      </w:rPr>
    </w:lvl>
    <w:lvl w:ilvl="6">
      <w:start w:val="1"/>
      <w:numFmt w:val="none"/>
      <w:lvlText w:val="%7"/>
      <w:lvlJc w:val="left"/>
      <w:pPr>
        <w:ind w:left="0" w:firstLine="0"/>
      </w:pPr>
      <w:rPr>
        <w:rFonts w:hint="default"/>
      </w:rPr>
    </w:lvl>
    <w:lvl w:ilvl="7">
      <w:start w:val="1"/>
      <w:numFmt w:val="none"/>
      <w:lvlText w:val=""/>
      <w:lvlJc w:val="left"/>
      <w:pPr>
        <w:ind w:left="0" w:firstLine="0"/>
      </w:pPr>
      <w:rPr>
        <w:rFonts w:hint="default"/>
      </w:rPr>
    </w:lvl>
    <w:lvl w:ilvl="8">
      <w:start w:val="1"/>
      <w:numFmt w:val="none"/>
      <w:lvlText w:val=""/>
      <w:lvlJc w:val="right"/>
      <w:pPr>
        <w:ind w:left="0" w:firstLine="0"/>
      </w:pPr>
      <w:rPr>
        <w:rFonts w:hint="default"/>
      </w:rPr>
    </w:lvl>
  </w:abstractNum>
  <w:num w:numId="1" w16cid:durableId="888878476">
    <w:abstractNumId w:val="22"/>
  </w:num>
  <w:num w:numId="2" w16cid:durableId="45878910">
    <w:abstractNumId w:val="28"/>
  </w:num>
  <w:num w:numId="3" w16cid:durableId="1720206175">
    <w:abstractNumId w:val="15"/>
  </w:num>
  <w:num w:numId="4" w16cid:durableId="1056466912">
    <w:abstractNumId w:val="7"/>
  </w:num>
  <w:num w:numId="5" w16cid:durableId="1738169626">
    <w:abstractNumId w:val="17"/>
  </w:num>
  <w:num w:numId="6" w16cid:durableId="1856111134">
    <w:abstractNumId w:val="0"/>
  </w:num>
  <w:num w:numId="7" w16cid:durableId="1341852496">
    <w:abstractNumId w:val="25"/>
  </w:num>
  <w:num w:numId="8" w16cid:durableId="1029650134">
    <w:abstractNumId w:val="31"/>
  </w:num>
  <w:num w:numId="9" w16cid:durableId="1097558626">
    <w:abstractNumId w:val="11"/>
  </w:num>
  <w:num w:numId="10" w16cid:durableId="350838799">
    <w:abstractNumId w:val="6"/>
  </w:num>
  <w:num w:numId="11" w16cid:durableId="1027297199">
    <w:abstractNumId w:val="9"/>
  </w:num>
  <w:num w:numId="12" w16cid:durableId="1197934966">
    <w:abstractNumId w:val="24"/>
  </w:num>
  <w:num w:numId="13" w16cid:durableId="1673799822">
    <w:abstractNumId w:val="19"/>
  </w:num>
  <w:num w:numId="14" w16cid:durableId="208346947">
    <w:abstractNumId w:val="29"/>
  </w:num>
  <w:num w:numId="15" w16cid:durableId="1991519324">
    <w:abstractNumId w:val="20"/>
  </w:num>
  <w:num w:numId="16" w16cid:durableId="126708423">
    <w:abstractNumId w:val="10"/>
  </w:num>
  <w:num w:numId="17" w16cid:durableId="299657082">
    <w:abstractNumId w:val="16"/>
  </w:num>
  <w:num w:numId="18" w16cid:durableId="1899171636">
    <w:abstractNumId w:val="18"/>
  </w:num>
  <w:num w:numId="19" w16cid:durableId="502286239">
    <w:abstractNumId w:val="8"/>
  </w:num>
  <w:num w:numId="20" w16cid:durableId="709765480">
    <w:abstractNumId w:val="21"/>
  </w:num>
  <w:num w:numId="21" w16cid:durableId="1846821552">
    <w:abstractNumId w:val="3"/>
  </w:num>
  <w:num w:numId="22" w16cid:durableId="529878489">
    <w:abstractNumId w:val="12"/>
  </w:num>
  <w:num w:numId="23" w16cid:durableId="172425629">
    <w:abstractNumId w:val="27"/>
  </w:num>
  <w:num w:numId="24" w16cid:durableId="1203207379">
    <w:abstractNumId w:val="23"/>
  </w:num>
  <w:num w:numId="25" w16cid:durableId="142164952">
    <w:abstractNumId w:val="13"/>
  </w:num>
  <w:num w:numId="26" w16cid:durableId="1642341027">
    <w:abstractNumId w:val="4"/>
  </w:num>
  <w:num w:numId="27" w16cid:durableId="1220677017">
    <w:abstractNumId w:val="5"/>
  </w:num>
  <w:num w:numId="28" w16cid:durableId="1958491265">
    <w:abstractNumId w:val="1"/>
  </w:num>
  <w:num w:numId="29" w16cid:durableId="1179389318">
    <w:abstractNumId w:val="30"/>
  </w:num>
  <w:num w:numId="30" w16cid:durableId="1104351242">
    <w:abstractNumId w:val="29"/>
    <w:lvlOverride w:ilvl="0">
      <w:startOverride w:val="1"/>
    </w:lvlOverride>
    <w:lvlOverride w:ilvl="1">
      <w:startOverride w:val="2"/>
    </w:lvlOverride>
  </w:num>
  <w:numIdMacAtCleanup w:val="2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80"/>
  <w:activeWritingStyle w:appName="MSWord" w:lang="en-GB" w:vendorID="64" w:dllVersion="4096" w:nlCheck="1" w:checkStyle="0"/>
  <w:attachedTemplate r:id="rId1"/>
  <w:defaultTabStop w:val="720"/>
  <w:doNotShadeFormData/>
  <w:characterSpacingControl w:val="doNotCompress"/>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9A3C8D"/>
    <w:rsid w:val="0000062A"/>
    <w:rsid w:val="00001166"/>
    <w:rsid w:val="000011B1"/>
    <w:rsid w:val="0000129B"/>
    <w:rsid w:val="00002CFE"/>
    <w:rsid w:val="000037D5"/>
    <w:rsid w:val="00003BB0"/>
    <w:rsid w:val="000042E7"/>
    <w:rsid w:val="00004949"/>
    <w:rsid w:val="00004DFF"/>
    <w:rsid w:val="000057BD"/>
    <w:rsid w:val="0000693B"/>
    <w:rsid w:val="00007C83"/>
    <w:rsid w:val="0001138B"/>
    <w:rsid w:val="000121B2"/>
    <w:rsid w:val="000128CE"/>
    <w:rsid w:val="00012B74"/>
    <w:rsid w:val="00012BE2"/>
    <w:rsid w:val="00012C45"/>
    <w:rsid w:val="00014D22"/>
    <w:rsid w:val="00014D80"/>
    <w:rsid w:val="00015051"/>
    <w:rsid w:val="000159D1"/>
    <w:rsid w:val="00015AB9"/>
    <w:rsid w:val="00016286"/>
    <w:rsid w:val="00016F5A"/>
    <w:rsid w:val="00017004"/>
    <w:rsid w:val="0001727F"/>
    <w:rsid w:val="00017D93"/>
    <w:rsid w:val="00020143"/>
    <w:rsid w:val="000236B4"/>
    <w:rsid w:val="00023AA1"/>
    <w:rsid w:val="00024891"/>
    <w:rsid w:val="0002491E"/>
    <w:rsid w:val="000254B3"/>
    <w:rsid w:val="000258F4"/>
    <w:rsid w:val="00025ED5"/>
    <w:rsid w:val="00025F05"/>
    <w:rsid w:val="00026567"/>
    <w:rsid w:val="00026718"/>
    <w:rsid w:val="00027254"/>
    <w:rsid w:val="000273DA"/>
    <w:rsid w:val="00031BB6"/>
    <w:rsid w:val="00031E80"/>
    <w:rsid w:val="00032FF6"/>
    <w:rsid w:val="00033F27"/>
    <w:rsid w:val="00034630"/>
    <w:rsid w:val="00034928"/>
    <w:rsid w:val="00034B14"/>
    <w:rsid w:val="00035331"/>
    <w:rsid w:val="00036471"/>
    <w:rsid w:val="00036551"/>
    <w:rsid w:val="00036F1E"/>
    <w:rsid w:val="00037AF2"/>
    <w:rsid w:val="00037C14"/>
    <w:rsid w:val="00040A41"/>
    <w:rsid w:val="00041987"/>
    <w:rsid w:val="00042731"/>
    <w:rsid w:val="00042905"/>
    <w:rsid w:val="000436F9"/>
    <w:rsid w:val="00043A2E"/>
    <w:rsid w:val="00044058"/>
    <w:rsid w:val="000440CF"/>
    <w:rsid w:val="00044C8C"/>
    <w:rsid w:val="00044E29"/>
    <w:rsid w:val="00045648"/>
    <w:rsid w:val="00045920"/>
    <w:rsid w:val="0004683D"/>
    <w:rsid w:val="000472C2"/>
    <w:rsid w:val="00047E1C"/>
    <w:rsid w:val="00047ECF"/>
    <w:rsid w:val="000500AA"/>
    <w:rsid w:val="00050D56"/>
    <w:rsid w:val="00050F66"/>
    <w:rsid w:val="0005174E"/>
    <w:rsid w:val="00051A6C"/>
    <w:rsid w:val="00051C4A"/>
    <w:rsid w:val="00052BDC"/>
    <w:rsid w:val="00052DF8"/>
    <w:rsid w:val="000532BF"/>
    <w:rsid w:val="00053E9A"/>
    <w:rsid w:val="00053EB5"/>
    <w:rsid w:val="0005456C"/>
    <w:rsid w:val="0005578D"/>
    <w:rsid w:val="000573F0"/>
    <w:rsid w:val="0005756B"/>
    <w:rsid w:val="0006050F"/>
    <w:rsid w:val="0006135C"/>
    <w:rsid w:val="0006168F"/>
    <w:rsid w:val="000616AD"/>
    <w:rsid w:val="00062171"/>
    <w:rsid w:val="000625F2"/>
    <w:rsid w:val="0006289C"/>
    <w:rsid w:val="00062E2B"/>
    <w:rsid w:val="00063387"/>
    <w:rsid w:val="000637BE"/>
    <w:rsid w:val="00063AE6"/>
    <w:rsid w:val="00064D1F"/>
    <w:rsid w:val="0006666F"/>
    <w:rsid w:val="000670A7"/>
    <w:rsid w:val="00067137"/>
    <w:rsid w:val="000679B5"/>
    <w:rsid w:val="0007035D"/>
    <w:rsid w:val="00070706"/>
    <w:rsid w:val="00070FF1"/>
    <w:rsid w:val="0007144A"/>
    <w:rsid w:val="00071451"/>
    <w:rsid w:val="00071C12"/>
    <w:rsid w:val="0007331A"/>
    <w:rsid w:val="00073794"/>
    <w:rsid w:val="00073B5F"/>
    <w:rsid w:val="00073DCD"/>
    <w:rsid w:val="00073F70"/>
    <w:rsid w:val="00075145"/>
    <w:rsid w:val="0007692B"/>
    <w:rsid w:val="000769F5"/>
    <w:rsid w:val="00076D19"/>
    <w:rsid w:val="0008121A"/>
    <w:rsid w:val="00082B23"/>
    <w:rsid w:val="000832E4"/>
    <w:rsid w:val="0008375E"/>
    <w:rsid w:val="00084333"/>
    <w:rsid w:val="0008452A"/>
    <w:rsid w:val="00084A93"/>
    <w:rsid w:val="0008606F"/>
    <w:rsid w:val="000863A0"/>
    <w:rsid w:val="00087799"/>
    <w:rsid w:val="0009091B"/>
    <w:rsid w:val="00091AE6"/>
    <w:rsid w:val="00092635"/>
    <w:rsid w:val="000930C0"/>
    <w:rsid w:val="000934E2"/>
    <w:rsid w:val="00093823"/>
    <w:rsid w:val="00093A1B"/>
    <w:rsid w:val="00095350"/>
    <w:rsid w:val="00095A34"/>
    <w:rsid w:val="00096398"/>
    <w:rsid w:val="000964A3"/>
    <w:rsid w:val="00096C95"/>
    <w:rsid w:val="000A0EE5"/>
    <w:rsid w:val="000A2830"/>
    <w:rsid w:val="000A3339"/>
    <w:rsid w:val="000A431F"/>
    <w:rsid w:val="000A4E83"/>
    <w:rsid w:val="000A59EA"/>
    <w:rsid w:val="000A5A04"/>
    <w:rsid w:val="000A5A5B"/>
    <w:rsid w:val="000A5EC2"/>
    <w:rsid w:val="000A63B9"/>
    <w:rsid w:val="000A66F2"/>
    <w:rsid w:val="000B0FA5"/>
    <w:rsid w:val="000B23E9"/>
    <w:rsid w:val="000B2C36"/>
    <w:rsid w:val="000B2E6D"/>
    <w:rsid w:val="000B2FB5"/>
    <w:rsid w:val="000B30BB"/>
    <w:rsid w:val="000B6127"/>
    <w:rsid w:val="000C0600"/>
    <w:rsid w:val="000C0987"/>
    <w:rsid w:val="000C3586"/>
    <w:rsid w:val="000C4198"/>
    <w:rsid w:val="000C4670"/>
    <w:rsid w:val="000C4871"/>
    <w:rsid w:val="000C4B20"/>
    <w:rsid w:val="000C4F8E"/>
    <w:rsid w:val="000C57A3"/>
    <w:rsid w:val="000C5817"/>
    <w:rsid w:val="000C59E6"/>
    <w:rsid w:val="000C6BD9"/>
    <w:rsid w:val="000C6C14"/>
    <w:rsid w:val="000C7437"/>
    <w:rsid w:val="000C7A00"/>
    <w:rsid w:val="000D123B"/>
    <w:rsid w:val="000D1FD9"/>
    <w:rsid w:val="000D218A"/>
    <w:rsid w:val="000D4C4E"/>
    <w:rsid w:val="000D4C71"/>
    <w:rsid w:val="000D4DDC"/>
    <w:rsid w:val="000D5068"/>
    <w:rsid w:val="000D539A"/>
    <w:rsid w:val="000D62D2"/>
    <w:rsid w:val="000D63A0"/>
    <w:rsid w:val="000D6432"/>
    <w:rsid w:val="000D68F1"/>
    <w:rsid w:val="000D747F"/>
    <w:rsid w:val="000D7481"/>
    <w:rsid w:val="000D7625"/>
    <w:rsid w:val="000E1300"/>
    <w:rsid w:val="000E2657"/>
    <w:rsid w:val="000E3A7D"/>
    <w:rsid w:val="000E42AF"/>
    <w:rsid w:val="000E6623"/>
    <w:rsid w:val="000E72C8"/>
    <w:rsid w:val="000F0525"/>
    <w:rsid w:val="000F0A1F"/>
    <w:rsid w:val="000F0AB9"/>
    <w:rsid w:val="000F2688"/>
    <w:rsid w:val="000F2B2D"/>
    <w:rsid w:val="000F3433"/>
    <w:rsid w:val="000F3B72"/>
    <w:rsid w:val="000F3EB0"/>
    <w:rsid w:val="000F3EF6"/>
    <w:rsid w:val="000F41BD"/>
    <w:rsid w:val="000F4C4D"/>
    <w:rsid w:val="000F5031"/>
    <w:rsid w:val="000F6131"/>
    <w:rsid w:val="000F7191"/>
    <w:rsid w:val="000F743C"/>
    <w:rsid w:val="000F747D"/>
    <w:rsid w:val="000F7C9D"/>
    <w:rsid w:val="001005A4"/>
    <w:rsid w:val="00100E56"/>
    <w:rsid w:val="00100E66"/>
    <w:rsid w:val="00101E96"/>
    <w:rsid w:val="00102425"/>
    <w:rsid w:val="0010358A"/>
    <w:rsid w:val="00103662"/>
    <w:rsid w:val="00103911"/>
    <w:rsid w:val="00103EF7"/>
    <w:rsid w:val="00103FBB"/>
    <w:rsid w:val="0010434E"/>
    <w:rsid w:val="00104402"/>
    <w:rsid w:val="001050C2"/>
    <w:rsid w:val="00105203"/>
    <w:rsid w:val="00105290"/>
    <w:rsid w:val="00105489"/>
    <w:rsid w:val="0010585C"/>
    <w:rsid w:val="00105A9C"/>
    <w:rsid w:val="00106838"/>
    <w:rsid w:val="00106A8F"/>
    <w:rsid w:val="0010736D"/>
    <w:rsid w:val="00107B6B"/>
    <w:rsid w:val="001104E5"/>
    <w:rsid w:val="00110F22"/>
    <w:rsid w:val="00111E44"/>
    <w:rsid w:val="0011255E"/>
    <w:rsid w:val="00112BA6"/>
    <w:rsid w:val="001130F5"/>
    <w:rsid w:val="001131AD"/>
    <w:rsid w:val="00113308"/>
    <w:rsid w:val="00114950"/>
    <w:rsid w:val="001149B4"/>
    <w:rsid w:val="00114CF3"/>
    <w:rsid w:val="00114D8D"/>
    <w:rsid w:val="001154D4"/>
    <w:rsid w:val="0011581A"/>
    <w:rsid w:val="001158E0"/>
    <w:rsid w:val="001165AE"/>
    <w:rsid w:val="001167A9"/>
    <w:rsid w:val="001168AD"/>
    <w:rsid w:val="00116B2C"/>
    <w:rsid w:val="00117CDE"/>
    <w:rsid w:val="00120866"/>
    <w:rsid w:val="001208FB"/>
    <w:rsid w:val="00122337"/>
    <w:rsid w:val="001223DB"/>
    <w:rsid w:val="0012319D"/>
    <w:rsid w:val="00123398"/>
    <w:rsid w:val="00123518"/>
    <w:rsid w:val="001254BC"/>
    <w:rsid w:val="00126EE7"/>
    <w:rsid w:val="00126F51"/>
    <w:rsid w:val="0012732E"/>
    <w:rsid w:val="00127D0F"/>
    <w:rsid w:val="001320B5"/>
    <w:rsid w:val="00132ECC"/>
    <w:rsid w:val="00133A6B"/>
    <w:rsid w:val="00133AD0"/>
    <w:rsid w:val="00133CD4"/>
    <w:rsid w:val="00135468"/>
    <w:rsid w:val="00136FDB"/>
    <w:rsid w:val="0013718D"/>
    <w:rsid w:val="001372B8"/>
    <w:rsid w:val="001375E2"/>
    <w:rsid w:val="00137B79"/>
    <w:rsid w:val="00137D0F"/>
    <w:rsid w:val="00140246"/>
    <w:rsid w:val="0014080D"/>
    <w:rsid w:val="00141539"/>
    <w:rsid w:val="00142384"/>
    <w:rsid w:val="00142513"/>
    <w:rsid w:val="00142676"/>
    <w:rsid w:val="00142B17"/>
    <w:rsid w:val="00143314"/>
    <w:rsid w:val="001434F3"/>
    <w:rsid w:val="001438DA"/>
    <w:rsid w:val="00143C7B"/>
    <w:rsid w:val="00144CFF"/>
    <w:rsid w:val="00145657"/>
    <w:rsid w:val="00145C35"/>
    <w:rsid w:val="00145D0A"/>
    <w:rsid w:val="00146719"/>
    <w:rsid w:val="001471B6"/>
    <w:rsid w:val="0014785C"/>
    <w:rsid w:val="001516FF"/>
    <w:rsid w:val="00151E5A"/>
    <w:rsid w:val="001521BD"/>
    <w:rsid w:val="00152525"/>
    <w:rsid w:val="001526E4"/>
    <w:rsid w:val="001529FD"/>
    <w:rsid w:val="001530E8"/>
    <w:rsid w:val="001530F7"/>
    <w:rsid w:val="00154252"/>
    <w:rsid w:val="001557E5"/>
    <w:rsid w:val="00156B1F"/>
    <w:rsid w:val="00157028"/>
    <w:rsid w:val="0015745D"/>
    <w:rsid w:val="001577B4"/>
    <w:rsid w:val="00161099"/>
    <w:rsid w:val="00161521"/>
    <w:rsid w:val="00161575"/>
    <w:rsid w:val="00161FCA"/>
    <w:rsid w:val="00162594"/>
    <w:rsid w:val="00163B41"/>
    <w:rsid w:val="0016482F"/>
    <w:rsid w:val="0016566B"/>
    <w:rsid w:val="00165C5D"/>
    <w:rsid w:val="00167EC6"/>
    <w:rsid w:val="00167F4F"/>
    <w:rsid w:val="0017178E"/>
    <w:rsid w:val="00171C3C"/>
    <w:rsid w:val="001720D6"/>
    <w:rsid w:val="00172BC0"/>
    <w:rsid w:val="00174783"/>
    <w:rsid w:val="00174929"/>
    <w:rsid w:val="00174F15"/>
    <w:rsid w:val="00175D77"/>
    <w:rsid w:val="001760E9"/>
    <w:rsid w:val="001770E1"/>
    <w:rsid w:val="00177A50"/>
    <w:rsid w:val="00177AD9"/>
    <w:rsid w:val="00177F3E"/>
    <w:rsid w:val="00180721"/>
    <w:rsid w:val="00180B4D"/>
    <w:rsid w:val="00182274"/>
    <w:rsid w:val="001827DE"/>
    <w:rsid w:val="00182D96"/>
    <w:rsid w:val="001853ED"/>
    <w:rsid w:val="00185631"/>
    <w:rsid w:val="001871C8"/>
    <w:rsid w:val="00192330"/>
    <w:rsid w:val="001927A3"/>
    <w:rsid w:val="001936AD"/>
    <w:rsid w:val="0019517B"/>
    <w:rsid w:val="001953AA"/>
    <w:rsid w:val="00195B74"/>
    <w:rsid w:val="001966CF"/>
    <w:rsid w:val="00196CA9"/>
    <w:rsid w:val="00196FFD"/>
    <w:rsid w:val="00197402"/>
    <w:rsid w:val="001A00BE"/>
    <w:rsid w:val="001A018E"/>
    <w:rsid w:val="001A0B67"/>
    <w:rsid w:val="001A15D2"/>
    <w:rsid w:val="001A227F"/>
    <w:rsid w:val="001A2BDE"/>
    <w:rsid w:val="001A48AD"/>
    <w:rsid w:val="001A4FA7"/>
    <w:rsid w:val="001A519D"/>
    <w:rsid w:val="001A6347"/>
    <w:rsid w:val="001A64E6"/>
    <w:rsid w:val="001A69BE"/>
    <w:rsid w:val="001A6BDC"/>
    <w:rsid w:val="001A714A"/>
    <w:rsid w:val="001A7A25"/>
    <w:rsid w:val="001A7C07"/>
    <w:rsid w:val="001A7DBF"/>
    <w:rsid w:val="001B00E7"/>
    <w:rsid w:val="001B024B"/>
    <w:rsid w:val="001B0421"/>
    <w:rsid w:val="001B05C5"/>
    <w:rsid w:val="001B1D0E"/>
    <w:rsid w:val="001B2EC9"/>
    <w:rsid w:val="001B31CE"/>
    <w:rsid w:val="001B3207"/>
    <w:rsid w:val="001B369C"/>
    <w:rsid w:val="001B387A"/>
    <w:rsid w:val="001B38DA"/>
    <w:rsid w:val="001B3BBA"/>
    <w:rsid w:val="001B4383"/>
    <w:rsid w:val="001B5A8F"/>
    <w:rsid w:val="001B633F"/>
    <w:rsid w:val="001B693C"/>
    <w:rsid w:val="001B6C40"/>
    <w:rsid w:val="001B7E80"/>
    <w:rsid w:val="001C0795"/>
    <w:rsid w:val="001C194B"/>
    <w:rsid w:val="001C314E"/>
    <w:rsid w:val="001C366E"/>
    <w:rsid w:val="001C508D"/>
    <w:rsid w:val="001C5373"/>
    <w:rsid w:val="001C6179"/>
    <w:rsid w:val="001C6278"/>
    <w:rsid w:val="001C6AD0"/>
    <w:rsid w:val="001D068E"/>
    <w:rsid w:val="001D0929"/>
    <w:rsid w:val="001D2BE3"/>
    <w:rsid w:val="001D3186"/>
    <w:rsid w:val="001D3E9B"/>
    <w:rsid w:val="001D4020"/>
    <w:rsid w:val="001D4B8B"/>
    <w:rsid w:val="001D56D7"/>
    <w:rsid w:val="001D6475"/>
    <w:rsid w:val="001D6BFE"/>
    <w:rsid w:val="001D7475"/>
    <w:rsid w:val="001D7AAB"/>
    <w:rsid w:val="001E056C"/>
    <w:rsid w:val="001E0A2C"/>
    <w:rsid w:val="001E1192"/>
    <w:rsid w:val="001E1497"/>
    <w:rsid w:val="001E2648"/>
    <w:rsid w:val="001E356C"/>
    <w:rsid w:val="001E3696"/>
    <w:rsid w:val="001E44B0"/>
    <w:rsid w:val="001E4548"/>
    <w:rsid w:val="001E4583"/>
    <w:rsid w:val="001E46AE"/>
    <w:rsid w:val="001E46CD"/>
    <w:rsid w:val="001E4AE4"/>
    <w:rsid w:val="001E5527"/>
    <w:rsid w:val="001E5AC8"/>
    <w:rsid w:val="001E5E1E"/>
    <w:rsid w:val="001E5E79"/>
    <w:rsid w:val="001E64C4"/>
    <w:rsid w:val="001F14F3"/>
    <w:rsid w:val="001F1672"/>
    <w:rsid w:val="001F1A6C"/>
    <w:rsid w:val="001F307F"/>
    <w:rsid w:val="001F3671"/>
    <w:rsid w:val="001F4BB0"/>
    <w:rsid w:val="001F6FC8"/>
    <w:rsid w:val="001F72DB"/>
    <w:rsid w:val="001F7385"/>
    <w:rsid w:val="0020088D"/>
    <w:rsid w:val="00201F35"/>
    <w:rsid w:val="00202084"/>
    <w:rsid w:val="0020233E"/>
    <w:rsid w:val="00202466"/>
    <w:rsid w:val="00202A2C"/>
    <w:rsid w:val="002030C3"/>
    <w:rsid w:val="0020335B"/>
    <w:rsid w:val="002043B9"/>
    <w:rsid w:val="00205334"/>
    <w:rsid w:val="00205C05"/>
    <w:rsid w:val="002067C9"/>
    <w:rsid w:val="00207386"/>
    <w:rsid w:val="002104C7"/>
    <w:rsid w:val="00210816"/>
    <w:rsid w:val="00210C01"/>
    <w:rsid w:val="00211B7D"/>
    <w:rsid w:val="00212AAB"/>
    <w:rsid w:val="00213856"/>
    <w:rsid w:val="00214480"/>
    <w:rsid w:val="002149DB"/>
    <w:rsid w:val="00214BA8"/>
    <w:rsid w:val="00215DF2"/>
    <w:rsid w:val="00216231"/>
    <w:rsid w:val="0021630A"/>
    <w:rsid w:val="00216AC1"/>
    <w:rsid w:val="00216B06"/>
    <w:rsid w:val="00216CEF"/>
    <w:rsid w:val="00217277"/>
    <w:rsid w:val="00217B5A"/>
    <w:rsid w:val="00220242"/>
    <w:rsid w:val="00220B20"/>
    <w:rsid w:val="00220FC7"/>
    <w:rsid w:val="00221DF6"/>
    <w:rsid w:val="0022217D"/>
    <w:rsid w:val="00222EEA"/>
    <w:rsid w:val="00223D0A"/>
    <w:rsid w:val="002243D4"/>
    <w:rsid w:val="00224C3C"/>
    <w:rsid w:val="002250DD"/>
    <w:rsid w:val="00225651"/>
    <w:rsid w:val="002259D7"/>
    <w:rsid w:val="00225F02"/>
    <w:rsid w:val="00226AD7"/>
    <w:rsid w:val="002273B9"/>
    <w:rsid w:val="00227620"/>
    <w:rsid w:val="00227C75"/>
    <w:rsid w:val="00230ABF"/>
    <w:rsid w:val="00231242"/>
    <w:rsid w:val="002313FD"/>
    <w:rsid w:val="0023142F"/>
    <w:rsid w:val="00231786"/>
    <w:rsid w:val="00232866"/>
    <w:rsid w:val="00232A19"/>
    <w:rsid w:val="00232C8C"/>
    <w:rsid w:val="0023313B"/>
    <w:rsid w:val="0023464B"/>
    <w:rsid w:val="0023497F"/>
    <w:rsid w:val="00234E83"/>
    <w:rsid w:val="00234FF0"/>
    <w:rsid w:val="00235D12"/>
    <w:rsid w:val="0023663F"/>
    <w:rsid w:val="00236DF9"/>
    <w:rsid w:val="00237113"/>
    <w:rsid w:val="002375D2"/>
    <w:rsid w:val="002409A5"/>
    <w:rsid w:val="00240C91"/>
    <w:rsid w:val="002415ED"/>
    <w:rsid w:val="00241A2B"/>
    <w:rsid w:val="00241A89"/>
    <w:rsid w:val="0024253A"/>
    <w:rsid w:val="002427A3"/>
    <w:rsid w:val="00243044"/>
    <w:rsid w:val="002446F7"/>
    <w:rsid w:val="00244879"/>
    <w:rsid w:val="00245E4A"/>
    <w:rsid w:val="002466C8"/>
    <w:rsid w:val="00246A3C"/>
    <w:rsid w:val="00246EB5"/>
    <w:rsid w:val="00246FE9"/>
    <w:rsid w:val="002475EE"/>
    <w:rsid w:val="00247F68"/>
    <w:rsid w:val="00251C94"/>
    <w:rsid w:val="0025239E"/>
    <w:rsid w:val="00252434"/>
    <w:rsid w:val="002524FF"/>
    <w:rsid w:val="00252B53"/>
    <w:rsid w:val="00252B72"/>
    <w:rsid w:val="00252B79"/>
    <w:rsid w:val="002535C4"/>
    <w:rsid w:val="002540B9"/>
    <w:rsid w:val="002560CE"/>
    <w:rsid w:val="00256504"/>
    <w:rsid w:val="00256A29"/>
    <w:rsid w:val="0025730E"/>
    <w:rsid w:val="0025774C"/>
    <w:rsid w:val="00257BA3"/>
    <w:rsid w:val="002604FA"/>
    <w:rsid w:val="00260722"/>
    <w:rsid w:val="00260DA8"/>
    <w:rsid w:val="002614F2"/>
    <w:rsid w:val="00261756"/>
    <w:rsid w:val="002632AB"/>
    <w:rsid w:val="00263764"/>
    <w:rsid w:val="00264998"/>
    <w:rsid w:val="00264BF9"/>
    <w:rsid w:val="00265298"/>
    <w:rsid w:val="0026536B"/>
    <w:rsid w:val="00266818"/>
    <w:rsid w:val="00266D9A"/>
    <w:rsid w:val="002703BD"/>
    <w:rsid w:val="00272400"/>
    <w:rsid w:val="00272D9D"/>
    <w:rsid w:val="00273449"/>
    <w:rsid w:val="00273EF6"/>
    <w:rsid w:val="002740D7"/>
    <w:rsid w:val="00274BA1"/>
    <w:rsid w:val="00275F6B"/>
    <w:rsid w:val="002772B3"/>
    <w:rsid w:val="0027786F"/>
    <w:rsid w:val="00280004"/>
    <w:rsid w:val="00280183"/>
    <w:rsid w:val="00280BE4"/>
    <w:rsid w:val="00280D2A"/>
    <w:rsid w:val="00281474"/>
    <w:rsid w:val="00282A3C"/>
    <w:rsid w:val="0028342E"/>
    <w:rsid w:val="00284F0C"/>
    <w:rsid w:val="00285209"/>
    <w:rsid w:val="00286A99"/>
    <w:rsid w:val="002914B8"/>
    <w:rsid w:val="00291B75"/>
    <w:rsid w:val="00293317"/>
    <w:rsid w:val="00293ED5"/>
    <w:rsid w:val="002944AD"/>
    <w:rsid w:val="00294AC7"/>
    <w:rsid w:val="00294E9A"/>
    <w:rsid w:val="002958A7"/>
    <w:rsid w:val="00296222"/>
    <w:rsid w:val="002967C6"/>
    <w:rsid w:val="00296E94"/>
    <w:rsid w:val="00297752"/>
    <w:rsid w:val="00297FF0"/>
    <w:rsid w:val="002A391E"/>
    <w:rsid w:val="002A3A56"/>
    <w:rsid w:val="002A473A"/>
    <w:rsid w:val="002A4EDF"/>
    <w:rsid w:val="002A6876"/>
    <w:rsid w:val="002A68B0"/>
    <w:rsid w:val="002A78F6"/>
    <w:rsid w:val="002B0851"/>
    <w:rsid w:val="002B0CF8"/>
    <w:rsid w:val="002B1059"/>
    <w:rsid w:val="002B1C56"/>
    <w:rsid w:val="002B1D44"/>
    <w:rsid w:val="002B2348"/>
    <w:rsid w:val="002B242D"/>
    <w:rsid w:val="002B2C38"/>
    <w:rsid w:val="002B33C1"/>
    <w:rsid w:val="002B3652"/>
    <w:rsid w:val="002B3770"/>
    <w:rsid w:val="002B3FA1"/>
    <w:rsid w:val="002B44D5"/>
    <w:rsid w:val="002B462D"/>
    <w:rsid w:val="002B4981"/>
    <w:rsid w:val="002B498C"/>
    <w:rsid w:val="002B4B8A"/>
    <w:rsid w:val="002B4EA5"/>
    <w:rsid w:val="002B4EB7"/>
    <w:rsid w:val="002B65CA"/>
    <w:rsid w:val="002B6BBC"/>
    <w:rsid w:val="002B7BCC"/>
    <w:rsid w:val="002C0122"/>
    <w:rsid w:val="002C028C"/>
    <w:rsid w:val="002C0F0C"/>
    <w:rsid w:val="002C1BB7"/>
    <w:rsid w:val="002C2A24"/>
    <w:rsid w:val="002C2E86"/>
    <w:rsid w:val="002C323B"/>
    <w:rsid w:val="002C3670"/>
    <w:rsid w:val="002C5012"/>
    <w:rsid w:val="002C6532"/>
    <w:rsid w:val="002C6CF6"/>
    <w:rsid w:val="002D0B0A"/>
    <w:rsid w:val="002D18FC"/>
    <w:rsid w:val="002D190C"/>
    <w:rsid w:val="002D2458"/>
    <w:rsid w:val="002D27EA"/>
    <w:rsid w:val="002D3361"/>
    <w:rsid w:val="002D524A"/>
    <w:rsid w:val="002D5391"/>
    <w:rsid w:val="002D5D1C"/>
    <w:rsid w:val="002D6943"/>
    <w:rsid w:val="002D6EE7"/>
    <w:rsid w:val="002D6F7F"/>
    <w:rsid w:val="002E26A3"/>
    <w:rsid w:val="002E2813"/>
    <w:rsid w:val="002E32F9"/>
    <w:rsid w:val="002E3960"/>
    <w:rsid w:val="002E3AF5"/>
    <w:rsid w:val="002E3B79"/>
    <w:rsid w:val="002E4AFF"/>
    <w:rsid w:val="002E4B7D"/>
    <w:rsid w:val="002E4BFF"/>
    <w:rsid w:val="002E52DD"/>
    <w:rsid w:val="002E581E"/>
    <w:rsid w:val="002E6EDB"/>
    <w:rsid w:val="002E7C15"/>
    <w:rsid w:val="002E7E34"/>
    <w:rsid w:val="002E7E6E"/>
    <w:rsid w:val="002F04CE"/>
    <w:rsid w:val="002F1B64"/>
    <w:rsid w:val="002F2052"/>
    <w:rsid w:val="002F2B19"/>
    <w:rsid w:val="002F3457"/>
    <w:rsid w:val="002F3785"/>
    <w:rsid w:val="002F3E8C"/>
    <w:rsid w:val="002F44D2"/>
    <w:rsid w:val="002F480D"/>
    <w:rsid w:val="002F548E"/>
    <w:rsid w:val="002F5C10"/>
    <w:rsid w:val="002F5DED"/>
    <w:rsid w:val="002F646D"/>
    <w:rsid w:val="002F7865"/>
    <w:rsid w:val="0030026C"/>
    <w:rsid w:val="00300D80"/>
    <w:rsid w:val="0030122F"/>
    <w:rsid w:val="0030135F"/>
    <w:rsid w:val="00301578"/>
    <w:rsid w:val="00301B4C"/>
    <w:rsid w:val="00302038"/>
    <w:rsid w:val="003021EC"/>
    <w:rsid w:val="003026D9"/>
    <w:rsid w:val="00302995"/>
    <w:rsid w:val="00302C20"/>
    <w:rsid w:val="003032A8"/>
    <w:rsid w:val="003055AC"/>
    <w:rsid w:val="00306466"/>
    <w:rsid w:val="00306DAC"/>
    <w:rsid w:val="00307EA0"/>
    <w:rsid w:val="003118FB"/>
    <w:rsid w:val="00311C11"/>
    <w:rsid w:val="003120FE"/>
    <w:rsid w:val="003137EF"/>
    <w:rsid w:val="003137F8"/>
    <w:rsid w:val="003139A6"/>
    <w:rsid w:val="00313E46"/>
    <w:rsid w:val="00313EE2"/>
    <w:rsid w:val="00315511"/>
    <w:rsid w:val="00315A72"/>
    <w:rsid w:val="00315F82"/>
    <w:rsid w:val="003169F2"/>
    <w:rsid w:val="003172C7"/>
    <w:rsid w:val="00317D09"/>
    <w:rsid w:val="0032400C"/>
    <w:rsid w:val="003247E4"/>
    <w:rsid w:val="00324882"/>
    <w:rsid w:val="00324ACC"/>
    <w:rsid w:val="00324DD5"/>
    <w:rsid w:val="00325131"/>
    <w:rsid w:val="00325EA8"/>
    <w:rsid w:val="00325ED9"/>
    <w:rsid w:val="003264CE"/>
    <w:rsid w:val="00326B66"/>
    <w:rsid w:val="00327C56"/>
    <w:rsid w:val="00330832"/>
    <w:rsid w:val="003308EE"/>
    <w:rsid w:val="00330D0E"/>
    <w:rsid w:val="003317B3"/>
    <w:rsid w:val="00331E1D"/>
    <w:rsid w:val="00331F14"/>
    <w:rsid w:val="003321BA"/>
    <w:rsid w:val="00332838"/>
    <w:rsid w:val="00332B15"/>
    <w:rsid w:val="003334EB"/>
    <w:rsid w:val="0033429D"/>
    <w:rsid w:val="00334D72"/>
    <w:rsid w:val="00336D34"/>
    <w:rsid w:val="00337E1C"/>
    <w:rsid w:val="003408C6"/>
    <w:rsid w:val="00340CAA"/>
    <w:rsid w:val="003418C6"/>
    <w:rsid w:val="00342A9D"/>
    <w:rsid w:val="003433F1"/>
    <w:rsid w:val="003440A0"/>
    <w:rsid w:val="003446EE"/>
    <w:rsid w:val="00344B7A"/>
    <w:rsid w:val="00345633"/>
    <w:rsid w:val="00345AD4"/>
    <w:rsid w:val="00346939"/>
    <w:rsid w:val="00346FDD"/>
    <w:rsid w:val="003478C5"/>
    <w:rsid w:val="0035044E"/>
    <w:rsid w:val="00350DE5"/>
    <w:rsid w:val="00351830"/>
    <w:rsid w:val="00351B2A"/>
    <w:rsid w:val="00351B3E"/>
    <w:rsid w:val="003527AC"/>
    <w:rsid w:val="00354121"/>
    <w:rsid w:val="00354BBC"/>
    <w:rsid w:val="00355A85"/>
    <w:rsid w:val="003562DB"/>
    <w:rsid w:val="003567C4"/>
    <w:rsid w:val="003568D9"/>
    <w:rsid w:val="00356CC0"/>
    <w:rsid w:val="003578F5"/>
    <w:rsid w:val="00360F9E"/>
    <w:rsid w:val="003611DB"/>
    <w:rsid w:val="00361942"/>
    <w:rsid w:val="003627DD"/>
    <w:rsid w:val="00363047"/>
    <w:rsid w:val="00363D06"/>
    <w:rsid w:val="00363EE4"/>
    <w:rsid w:val="003640BA"/>
    <w:rsid w:val="00366171"/>
    <w:rsid w:val="00366F65"/>
    <w:rsid w:val="00371BF2"/>
    <w:rsid w:val="00371E49"/>
    <w:rsid w:val="00371E6B"/>
    <w:rsid w:val="003724E8"/>
    <w:rsid w:val="003755F3"/>
    <w:rsid w:val="00375F76"/>
    <w:rsid w:val="0037613B"/>
    <w:rsid w:val="00376FC4"/>
    <w:rsid w:val="00377AE5"/>
    <w:rsid w:val="00377ECE"/>
    <w:rsid w:val="0038008C"/>
    <w:rsid w:val="0038255E"/>
    <w:rsid w:val="003828AD"/>
    <w:rsid w:val="00383B78"/>
    <w:rsid w:val="00385653"/>
    <w:rsid w:val="0038565B"/>
    <w:rsid w:val="0038613C"/>
    <w:rsid w:val="00387651"/>
    <w:rsid w:val="00387F8C"/>
    <w:rsid w:val="0039027E"/>
    <w:rsid w:val="003919B9"/>
    <w:rsid w:val="00392939"/>
    <w:rsid w:val="00392D36"/>
    <w:rsid w:val="0039343C"/>
    <w:rsid w:val="00393F0C"/>
    <w:rsid w:val="00393F21"/>
    <w:rsid w:val="00394303"/>
    <w:rsid w:val="00394A92"/>
    <w:rsid w:val="00394C1A"/>
    <w:rsid w:val="003957A2"/>
    <w:rsid w:val="00396209"/>
    <w:rsid w:val="00396FCF"/>
    <w:rsid w:val="0039730A"/>
    <w:rsid w:val="00397ED3"/>
    <w:rsid w:val="003A000B"/>
    <w:rsid w:val="003A20E6"/>
    <w:rsid w:val="003A3E8C"/>
    <w:rsid w:val="003A52DC"/>
    <w:rsid w:val="003A6B4C"/>
    <w:rsid w:val="003A7904"/>
    <w:rsid w:val="003B0124"/>
    <w:rsid w:val="003B0CC6"/>
    <w:rsid w:val="003B0E16"/>
    <w:rsid w:val="003B1469"/>
    <w:rsid w:val="003B1822"/>
    <w:rsid w:val="003B195C"/>
    <w:rsid w:val="003B1CD7"/>
    <w:rsid w:val="003B1CF1"/>
    <w:rsid w:val="003B23E5"/>
    <w:rsid w:val="003B2BFC"/>
    <w:rsid w:val="003B2D4E"/>
    <w:rsid w:val="003B30D8"/>
    <w:rsid w:val="003B4195"/>
    <w:rsid w:val="003B4E85"/>
    <w:rsid w:val="003B6893"/>
    <w:rsid w:val="003B6ECA"/>
    <w:rsid w:val="003B6FAB"/>
    <w:rsid w:val="003B74C5"/>
    <w:rsid w:val="003B7F6C"/>
    <w:rsid w:val="003C0A12"/>
    <w:rsid w:val="003C0E1E"/>
    <w:rsid w:val="003C106E"/>
    <w:rsid w:val="003C1F88"/>
    <w:rsid w:val="003C20F5"/>
    <w:rsid w:val="003C2DD7"/>
    <w:rsid w:val="003C30BD"/>
    <w:rsid w:val="003C3335"/>
    <w:rsid w:val="003C4678"/>
    <w:rsid w:val="003C6445"/>
    <w:rsid w:val="003C6B9F"/>
    <w:rsid w:val="003C6EB2"/>
    <w:rsid w:val="003C715F"/>
    <w:rsid w:val="003D041B"/>
    <w:rsid w:val="003D07EC"/>
    <w:rsid w:val="003D1C98"/>
    <w:rsid w:val="003D1EC4"/>
    <w:rsid w:val="003D34C1"/>
    <w:rsid w:val="003D3655"/>
    <w:rsid w:val="003D36D8"/>
    <w:rsid w:val="003D496F"/>
    <w:rsid w:val="003D4BCD"/>
    <w:rsid w:val="003D552F"/>
    <w:rsid w:val="003D77D4"/>
    <w:rsid w:val="003D7E39"/>
    <w:rsid w:val="003E0F3F"/>
    <w:rsid w:val="003E175B"/>
    <w:rsid w:val="003E1901"/>
    <w:rsid w:val="003E2F1C"/>
    <w:rsid w:val="003E3BB7"/>
    <w:rsid w:val="003E43C1"/>
    <w:rsid w:val="003E46C2"/>
    <w:rsid w:val="003E4C89"/>
    <w:rsid w:val="003E4FCD"/>
    <w:rsid w:val="003E603F"/>
    <w:rsid w:val="003E699A"/>
    <w:rsid w:val="003E73C2"/>
    <w:rsid w:val="003E7BE0"/>
    <w:rsid w:val="003E7F46"/>
    <w:rsid w:val="003F01A6"/>
    <w:rsid w:val="003F089B"/>
    <w:rsid w:val="003F1B91"/>
    <w:rsid w:val="003F233D"/>
    <w:rsid w:val="003F2343"/>
    <w:rsid w:val="003F2D97"/>
    <w:rsid w:val="003F362E"/>
    <w:rsid w:val="003F3FC7"/>
    <w:rsid w:val="003F53D7"/>
    <w:rsid w:val="003F5A9E"/>
    <w:rsid w:val="003F5E17"/>
    <w:rsid w:val="003F6EB1"/>
    <w:rsid w:val="003F7053"/>
    <w:rsid w:val="003F7266"/>
    <w:rsid w:val="003F7EC8"/>
    <w:rsid w:val="003F7F0B"/>
    <w:rsid w:val="004010B7"/>
    <w:rsid w:val="004010CC"/>
    <w:rsid w:val="0040149D"/>
    <w:rsid w:val="0040162F"/>
    <w:rsid w:val="00401DF6"/>
    <w:rsid w:val="00401E39"/>
    <w:rsid w:val="00401F84"/>
    <w:rsid w:val="00405C5B"/>
    <w:rsid w:val="004062DD"/>
    <w:rsid w:val="00406475"/>
    <w:rsid w:val="004064F4"/>
    <w:rsid w:val="00406F04"/>
    <w:rsid w:val="0040792B"/>
    <w:rsid w:val="00407CF2"/>
    <w:rsid w:val="00407F4B"/>
    <w:rsid w:val="004132AA"/>
    <w:rsid w:val="004133ED"/>
    <w:rsid w:val="00413716"/>
    <w:rsid w:val="00414E7D"/>
    <w:rsid w:val="00415F1B"/>
    <w:rsid w:val="00416CCD"/>
    <w:rsid w:val="00416EB3"/>
    <w:rsid w:val="00417292"/>
    <w:rsid w:val="0041744D"/>
    <w:rsid w:val="00417536"/>
    <w:rsid w:val="0041755A"/>
    <w:rsid w:val="00417C07"/>
    <w:rsid w:val="00420472"/>
    <w:rsid w:val="0042048D"/>
    <w:rsid w:val="0042181A"/>
    <w:rsid w:val="00422514"/>
    <w:rsid w:val="0042263E"/>
    <w:rsid w:val="00423191"/>
    <w:rsid w:val="004239E9"/>
    <w:rsid w:val="0042454C"/>
    <w:rsid w:val="0042476E"/>
    <w:rsid w:val="0042482C"/>
    <w:rsid w:val="00426124"/>
    <w:rsid w:val="0042623D"/>
    <w:rsid w:val="0042629B"/>
    <w:rsid w:val="00426514"/>
    <w:rsid w:val="0042695A"/>
    <w:rsid w:val="00427F79"/>
    <w:rsid w:val="00430D4B"/>
    <w:rsid w:val="00430D77"/>
    <w:rsid w:val="00430EF0"/>
    <w:rsid w:val="00431FCD"/>
    <w:rsid w:val="00432FBE"/>
    <w:rsid w:val="00433355"/>
    <w:rsid w:val="004333EB"/>
    <w:rsid w:val="00433401"/>
    <w:rsid w:val="004340DF"/>
    <w:rsid w:val="00434108"/>
    <w:rsid w:val="00435734"/>
    <w:rsid w:val="00437D29"/>
    <w:rsid w:val="0044015C"/>
    <w:rsid w:val="004407AA"/>
    <w:rsid w:val="004414D7"/>
    <w:rsid w:val="00442385"/>
    <w:rsid w:val="00442496"/>
    <w:rsid w:val="00442635"/>
    <w:rsid w:val="00442745"/>
    <w:rsid w:val="00442E3E"/>
    <w:rsid w:val="0044311F"/>
    <w:rsid w:val="00443DE4"/>
    <w:rsid w:val="00444161"/>
    <w:rsid w:val="00445D70"/>
    <w:rsid w:val="004460C5"/>
    <w:rsid w:val="004479AA"/>
    <w:rsid w:val="00447E7F"/>
    <w:rsid w:val="00447E82"/>
    <w:rsid w:val="00447F85"/>
    <w:rsid w:val="00450714"/>
    <w:rsid w:val="004513BE"/>
    <w:rsid w:val="004519FD"/>
    <w:rsid w:val="00452387"/>
    <w:rsid w:val="00452BFC"/>
    <w:rsid w:val="00452E8E"/>
    <w:rsid w:val="00453E07"/>
    <w:rsid w:val="00454519"/>
    <w:rsid w:val="0045474B"/>
    <w:rsid w:val="00454A55"/>
    <w:rsid w:val="00454C27"/>
    <w:rsid w:val="0045525D"/>
    <w:rsid w:val="004554A9"/>
    <w:rsid w:val="004560D1"/>
    <w:rsid w:val="004569DF"/>
    <w:rsid w:val="00460D30"/>
    <w:rsid w:val="00464469"/>
    <w:rsid w:val="00464FC5"/>
    <w:rsid w:val="0046555E"/>
    <w:rsid w:val="00465B1F"/>
    <w:rsid w:val="0047090E"/>
    <w:rsid w:val="00470B8A"/>
    <w:rsid w:val="00470F82"/>
    <w:rsid w:val="004716CF"/>
    <w:rsid w:val="00471700"/>
    <w:rsid w:val="00471D32"/>
    <w:rsid w:val="00471D67"/>
    <w:rsid w:val="0047216E"/>
    <w:rsid w:val="00472FCC"/>
    <w:rsid w:val="00473A6C"/>
    <w:rsid w:val="00473AFF"/>
    <w:rsid w:val="00474D15"/>
    <w:rsid w:val="00474ED7"/>
    <w:rsid w:val="004751CC"/>
    <w:rsid w:val="004754D4"/>
    <w:rsid w:val="004756E6"/>
    <w:rsid w:val="00477018"/>
    <w:rsid w:val="004772ED"/>
    <w:rsid w:val="004776C1"/>
    <w:rsid w:val="00477999"/>
    <w:rsid w:val="00477FF3"/>
    <w:rsid w:val="004809B8"/>
    <w:rsid w:val="00481848"/>
    <w:rsid w:val="00481C11"/>
    <w:rsid w:val="00481DE3"/>
    <w:rsid w:val="0048205A"/>
    <w:rsid w:val="00482C69"/>
    <w:rsid w:val="00483CC6"/>
    <w:rsid w:val="004843B2"/>
    <w:rsid w:val="00484671"/>
    <w:rsid w:val="004846FC"/>
    <w:rsid w:val="00484B0C"/>
    <w:rsid w:val="00485079"/>
    <w:rsid w:val="0048630C"/>
    <w:rsid w:val="00486316"/>
    <w:rsid w:val="0048673B"/>
    <w:rsid w:val="00491FB4"/>
    <w:rsid w:val="00492C81"/>
    <w:rsid w:val="00495D71"/>
    <w:rsid w:val="00496C36"/>
    <w:rsid w:val="00496DFF"/>
    <w:rsid w:val="00496F55"/>
    <w:rsid w:val="00497AC3"/>
    <w:rsid w:val="004A05F6"/>
    <w:rsid w:val="004A0B3A"/>
    <w:rsid w:val="004A0FB7"/>
    <w:rsid w:val="004A1627"/>
    <w:rsid w:val="004A1970"/>
    <w:rsid w:val="004A291A"/>
    <w:rsid w:val="004A2FA1"/>
    <w:rsid w:val="004A3F7B"/>
    <w:rsid w:val="004A403A"/>
    <w:rsid w:val="004A4063"/>
    <w:rsid w:val="004A45F1"/>
    <w:rsid w:val="004A5572"/>
    <w:rsid w:val="004A5CE3"/>
    <w:rsid w:val="004A5D96"/>
    <w:rsid w:val="004A618B"/>
    <w:rsid w:val="004A69F4"/>
    <w:rsid w:val="004A6C99"/>
    <w:rsid w:val="004B05B7"/>
    <w:rsid w:val="004B2319"/>
    <w:rsid w:val="004B2691"/>
    <w:rsid w:val="004B4B9E"/>
    <w:rsid w:val="004B5FE0"/>
    <w:rsid w:val="004B6037"/>
    <w:rsid w:val="004B65B5"/>
    <w:rsid w:val="004B66D9"/>
    <w:rsid w:val="004B6A23"/>
    <w:rsid w:val="004B6BB5"/>
    <w:rsid w:val="004B7454"/>
    <w:rsid w:val="004C0D17"/>
    <w:rsid w:val="004C15FA"/>
    <w:rsid w:val="004C1BB5"/>
    <w:rsid w:val="004C204F"/>
    <w:rsid w:val="004C2BED"/>
    <w:rsid w:val="004C48DF"/>
    <w:rsid w:val="004C49C7"/>
    <w:rsid w:val="004C4BFF"/>
    <w:rsid w:val="004C4DB5"/>
    <w:rsid w:val="004C4FD3"/>
    <w:rsid w:val="004C552E"/>
    <w:rsid w:val="004C5C86"/>
    <w:rsid w:val="004C66A1"/>
    <w:rsid w:val="004C76E6"/>
    <w:rsid w:val="004C7DA6"/>
    <w:rsid w:val="004C7DDE"/>
    <w:rsid w:val="004D010C"/>
    <w:rsid w:val="004D02DF"/>
    <w:rsid w:val="004D041A"/>
    <w:rsid w:val="004D0C1D"/>
    <w:rsid w:val="004D12EB"/>
    <w:rsid w:val="004D16B0"/>
    <w:rsid w:val="004D17C4"/>
    <w:rsid w:val="004D19A2"/>
    <w:rsid w:val="004D1EBF"/>
    <w:rsid w:val="004D3014"/>
    <w:rsid w:val="004D4601"/>
    <w:rsid w:val="004D5959"/>
    <w:rsid w:val="004D665C"/>
    <w:rsid w:val="004D7DEC"/>
    <w:rsid w:val="004E08B7"/>
    <w:rsid w:val="004E1E60"/>
    <w:rsid w:val="004E25C7"/>
    <w:rsid w:val="004E2FBA"/>
    <w:rsid w:val="004E33A2"/>
    <w:rsid w:val="004E38BF"/>
    <w:rsid w:val="004E3C20"/>
    <w:rsid w:val="004E4E16"/>
    <w:rsid w:val="004E6122"/>
    <w:rsid w:val="004E669E"/>
    <w:rsid w:val="004E6EB4"/>
    <w:rsid w:val="004F086A"/>
    <w:rsid w:val="004F1D7B"/>
    <w:rsid w:val="004F32A3"/>
    <w:rsid w:val="004F3D1C"/>
    <w:rsid w:val="004F6C82"/>
    <w:rsid w:val="004F6F98"/>
    <w:rsid w:val="004F71C5"/>
    <w:rsid w:val="005002AC"/>
    <w:rsid w:val="00500981"/>
    <w:rsid w:val="0050098E"/>
    <w:rsid w:val="00500A3E"/>
    <w:rsid w:val="00501941"/>
    <w:rsid w:val="00502420"/>
    <w:rsid w:val="00503E93"/>
    <w:rsid w:val="0050406C"/>
    <w:rsid w:val="005045CB"/>
    <w:rsid w:val="00505EC1"/>
    <w:rsid w:val="0050722D"/>
    <w:rsid w:val="00507388"/>
    <w:rsid w:val="00507421"/>
    <w:rsid w:val="00510782"/>
    <w:rsid w:val="005109BC"/>
    <w:rsid w:val="005120B6"/>
    <w:rsid w:val="0051233F"/>
    <w:rsid w:val="00513120"/>
    <w:rsid w:val="0051325A"/>
    <w:rsid w:val="0051338B"/>
    <w:rsid w:val="0051395B"/>
    <w:rsid w:val="00513E42"/>
    <w:rsid w:val="00514D70"/>
    <w:rsid w:val="0051558C"/>
    <w:rsid w:val="00515D37"/>
    <w:rsid w:val="005200D1"/>
    <w:rsid w:val="00520353"/>
    <w:rsid w:val="00520857"/>
    <w:rsid w:val="00520B37"/>
    <w:rsid w:val="00520BCA"/>
    <w:rsid w:val="00520F9B"/>
    <w:rsid w:val="005211D1"/>
    <w:rsid w:val="00521FAC"/>
    <w:rsid w:val="0052248B"/>
    <w:rsid w:val="00522C7D"/>
    <w:rsid w:val="0052358E"/>
    <w:rsid w:val="00524B70"/>
    <w:rsid w:val="00524ED0"/>
    <w:rsid w:val="005256CF"/>
    <w:rsid w:val="005258EA"/>
    <w:rsid w:val="00525D32"/>
    <w:rsid w:val="00526091"/>
    <w:rsid w:val="0052693A"/>
    <w:rsid w:val="00526DA4"/>
    <w:rsid w:val="00526DD9"/>
    <w:rsid w:val="005270D4"/>
    <w:rsid w:val="00531647"/>
    <w:rsid w:val="00532FE0"/>
    <w:rsid w:val="00533668"/>
    <w:rsid w:val="00533B9C"/>
    <w:rsid w:val="0053481C"/>
    <w:rsid w:val="00534A79"/>
    <w:rsid w:val="0053501E"/>
    <w:rsid w:val="00535F17"/>
    <w:rsid w:val="00536934"/>
    <w:rsid w:val="00537AD9"/>
    <w:rsid w:val="005401A7"/>
    <w:rsid w:val="005411FF"/>
    <w:rsid w:val="0054128D"/>
    <w:rsid w:val="0054133A"/>
    <w:rsid w:val="00542688"/>
    <w:rsid w:val="005426F4"/>
    <w:rsid w:val="005429AD"/>
    <w:rsid w:val="00542F85"/>
    <w:rsid w:val="00543741"/>
    <w:rsid w:val="005443E6"/>
    <w:rsid w:val="005445C8"/>
    <w:rsid w:val="00544BAB"/>
    <w:rsid w:val="00545539"/>
    <w:rsid w:val="00545871"/>
    <w:rsid w:val="00550993"/>
    <w:rsid w:val="00550E73"/>
    <w:rsid w:val="005514DC"/>
    <w:rsid w:val="005515AB"/>
    <w:rsid w:val="005518F0"/>
    <w:rsid w:val="00552417"/>
    <w:rsid w:val="005540CD"/>
    <w:rsid w:val="00554301"/>
    <w:rsid w:val="005543C9"/>
    <w:rsid w:val="005543E1"/>
    <w:rsid w:val="0055465D"/>
    <w:rsid w:val="00554730"/>
    <w:rsid w:val="00554C22"/>
    <w:rsid w:val="00555906"/>
    <w:rsid w:val="0055745B"/>
    <w:rsid w:val="0055771D"/>
    <w:rsid w:val="00557CAE"/>
    <w:rsid w:val="005604B0"/>
    <w:rsid w:val="00560938"/>
    <w:rsid w:val="00560C45"/>
    <w:rsid w:val="00560D3A"/>
    <w:rsid w:val="00561185"/>
    <w:rsid w:val="00561457"/>
    <w:rsid w:val="005614DA"/>
    <w:rsid w:val="00562361"/>
    <w:rsid w:val="00562884"/>
    <w:rsid w:val="00562D33"/>
    <w:rsid w:val="005633EC"/>
    <w:rsid w:val="00563494"/>
    <w:rsid w:val="00564AB5"/>
    <w:rsid w:val="00565025"/>
    <w:rsid w:val="00565761"/>
    <w:rsid w:val="005657CA"/>
    <w:rsid w:val="00565A3B"/>
    <w:rsid w:val="005667CA"/>
    <w:rsid w:val="00566844"/>
    <w:rsid w:val="00567654"/>
    <w:rsid w:val="0057016E"/>
    <w:rsid w:val="0057162A"/>
    <w:rsid w:val="0057195E"/>
    <w:rsid w:val="00571A96"/>
    <w:rsid w:val="005724AE"/>
    <w:rsid w:val="00572522"/>
    <w:rsid w:val="00572579"/>
    <w:rsid w:val="005728B6"/>
    <w:rsid w:val="00572C00"/>
    <w:rsid w:val="0057317E"/>
    <w:rsid w:val="0057391A"/>
    <w:rsid w:val="00574BA5"/>
    <w:rsid w:val="00577777"/>
    <w:rsid w:val="00577B20"/>
    <w:rsid w:val="00577BB8"/>
    <w:rsid w:val="00577D7B"/>
    <w:rsid w:val="00577FF0"/>
    <w:rsid w:val="00580B1F"/>
    <w:rsid w:val="005813F2"/>
    <w:rsid w:val="00581825"/>
    <w:rsid w:val="00581933"/>
    <w:rsid w:val="00581968"/>
    <w:rsid w:val="00581ED9"/>
    <w:rsid w:val="00582288"/>
    <w:rsid w:val="005824B1"/>
    <w:rsid w:val="005827A6"/>
    <w:rsid w:val="00582BE6"/>
    <w:rsid w:val="005830AC"/>
    <w:rsid w:val="0058311A"/>
    <w:rsid w:val="00583677"/>
    <w:rsid w:val="005846E1"/>
    <w:rsid w:val="00584732"/>
    <w:rsid w:val="00584BB7"/>
    <w:rsid w:val="005852FE"/>
    <w:rsid w:val="005864CA"/>
    <w:rsid w:val="00586E44"/>
    <w:rsid w:val="005876B7"/>
    <w:rsid w:val="0058779E"/>
    <w:rsid w:val="00590097"/>
    <w:rsid w:val="0059016F"/>
    <w:rsid w:val="005912C4"/>
    <w:rsid w:val="00591B08"/>
    <w:rsid w:val="00592858"/>
    <w:rsid w:val="0059290A"/>
    <w:rsid w:val="005934EB"/>
    <w:rsid w:val="00593628"/>
    <w:rsid w:val="00593E73"/>
    <w:rsid w:val="0059459E"/>
    <w:rsid w:val="00594A7A"/>
    <w:rsid w:val="00594F14"/>
    <w:rsid w:val="00596E0A"/>
    <w:rsid w:val="00596EF3"/>
    <w:rsid w:val="005977B3"/>
    <w:rsid w:val="00597FA9"/>
    <w:rsid w:val="005A0051"/>
    <w:rsid w:val="005A05DE"/>
    <w:rsid w:val="005A0651"/>
    <w:rsid w:val="005A0CFC"/>
    <w:rsid w:val="005A0FDC"/>
    <w:rsid w:val="005A1249"/>
    <w:rsid w:val="005A16C0"/>
    <w:rsid w:val="005A43A4"/>
    <w:rsid w:val="005A4AC5"/>
    <w:rsid w:val="005A5123"/>
    <w:rsid w:val="005A532C"/>
    <w:rsid w:val="005A550D"/>
    <w:rsid w:val="005A5837"/>
    <w:rsid w:val="005A6647"/>
    <w:rsid w:val="005A6C47"/>
    <w:rsid w:val="005A745E"/>
    <w:rsid w:val="005A74FB"/>
    <w:rsid w:val="005A7852"/>
    <w:rsid w:val="005B01AC"/>
    <w:rsid w:val="005B056A"/>
    <w:rsid w:val="005B13F6"/>
    <w:rsid w:val="005B1C38"/>
    <w:rsid w:val="005B369C"/>
    <w:rsid w:val="005B5138"/>
    <w:rsid w:val="005B54C6"/>
    <w:rsid w:val="005B558E"/>
    <w:rsid w:val="005B6573"/>
    <w:rsid w:val="005B6FCD"/>
    <w:rsid w:val="005B7114"/>
    <w:rsid w:val="005B7C93"/>
    <w:rsid w:val="005B7CDC"/>
    <w:rsid w:val="005C01E4"/>
    <w:rsid w:val="005C0A07"/>
    <w:rsid w:val="005C1693"/>
    <w:rsid w:val="005C1872"/>
    <w:rsid w:val="005C19B1"/>
    <w:rsid w:val="005C21F1"/>
    <w:rsid w:val="005C3B6A"/>
    <w:rsid w:val="005C3C63"/>
    <w:rsid w:val="005C46F7"/>
    <w:rsid w:val="005C4DF7"/>
    <w:rsid w:val="005C66C1"/>
    <w:rsid w:val="005C702D"/>
    <w:rsid w:val="005D03F0"/>
    <w:rsid w:val="005D0403"/>
    <w:rsid w:val="005D1655"/>
    <w:rsid w:val="005D248C"/>
    <w:rsid w:val="005D428D"/>
    <w:rsid w:val="005D45B2"/>
    <w:rsid w:val="005D5502"/>
    <w:rsid w:val="005D5FF8"/>
    <w:rsid w:val="005D63AF"/>
    <w:rsid w:val="005D6CA9"/>
    <w:rsid w:val="005D72FF"/>
    <w:rsid w:val="005D76E3"/>
    <w:rsid w:val="005D7CAF"/>
    <w:rsid w:val="005E0B6A"/>
    <w:rsid w:val="005E0EB6"/>
    <w:rsid w:val="005E1FF9"/>
    <w:rsid w:val="005E39A5"/>
    <w:rsid w:val="005E3EE3"/>
    <w:rsid w:val="005E40A8"/>
    <w:rsid w:val="005E41D5"/>
    <w:rsid w:val="005E464D"/>
    <w:rsid w:val="005E4A95"/>
    <w:rsid w:val="005E58C6"/>
    <w:rsid w:val="005E5B8B"/>
    <w:rsid w:val="005E6945"/>
    <w:rsid w:val="005E7170"/>
    <w:rsid w:val="005E7971"/>
    <w:rsid w:val="005F0644"/>
    <w:rsid w:val="005F1FFB"/>
    <w:rsid w:val="005F203F"/>
    <w:rsid w:val="005F3295"/>
    <w:rsid w:val="005F3DA1"/>
    <w:rsid w:val="005F3F6E"/>
    <w:rsid w:val="005F4FDA"/>
    <w:rsid w:val="005F4FE8"/>
    <w:rsid w:val="005F667F"/>
    <w:rsid w:val="005F69AD"/>
    <w:rsid w:val="005F7C2B"/>
    <w:rsid w:val="0060193F"/>
    <w:rsid w:val="00602922"/>
    <w:rsid w:val="0060303C"/>
    <w:rsid w:val="00603A1C"/>
    <w:rsid w:val="00604237"/>
    <w:rsid w:val="006046D3"/>
    <w:rsid w:val="00604AA6"/>
    <w:rsid w:val="006050D9"/>
    <w:rsid w:val="00605176"/>
    <w:rsid w:val="006055E9"/>
    <w:rsid w:val="006063C0"/>
    <w:rsid w:val="00606BCD"/>
    <w:rsid w:val="00607521"/>
    <w:rsid w:val="00607979"/>
    <w:rsid w:val="00607FA3"/>
    <w:rsid w:val="006113BE"/>
    <w:rsid w:val="00612832"/>
    <w:rsid w:val="00613169"/>
    <w:rsid w:val="00613723"/>
    <w:rsid w:val="00613A1C"/>
    <w:rsid w:val="00613E85"/>
    <w:rsid w:val="0061558E"/>
    <w:rsid w:val="00615B7D"/>
    <w:rsid w:val="0061689A"/>
    <w:rsid w:val="00616EC7"/>
    <w:rsid w:val="006174E3"/>
    <w:rsid w:val="00617721"/>
    <w:rsid w:val="00620006"/>
    <w:rsid w:val="0062076D"/>
    <w:rsid w:val="006209BA"/>
    <w:rsid w:val="00620FA8"/>
    <w:rsid w:val="00621D84"/>
    <w:rsid w:val="00621FF8"/>
    <w:rsid w:val="006223D6"/>
    <w:rsid w:val="006228E9"/>
    <w:rsid w:val="006243DD"/>
    <w:rsid w:val="00624532"/>
    <w:rsid w:val="00624801"/>
    <w:rsid w:val="006256E2"/>
    <w:rsid w:val="00625A65"/>
    <w:rsid w:val="00625DFC"/>
    <w:rsid w:val="00626942"/>
    <w:rsid w:val="00626A6B"/>
    <w:rsid w:val="006271E0"/>
    <w:rsid w:val="00627334"/>
    <w:rsid w:val="006300FF"/>
    <w:rsid w:val="006305D7"/>
    <w:rsid w:val="00630A9E"/>
    <w:rsid w:val="006312A1"/>
    <w:rsid w:val="00632414"/>
    <w:rsid w:val="00632607"/>
    <w:rsid w:val="00633603"/>
    <w:rsid w:val="00633C9F"/>
    <w:rsid w:val="00633FDE"/>
    <w:rsid w:val="0063420C"/>
    <w:rsid w:val="00634380"/>
    <w:rsid w:val="00634D52"/>
    <w:rsid w:val="00634DB8"/>
    <w:rsid w:val="006352F7"/>
    <w:rsid w:val="006353AA"/>
    <w:rsid w:val="006360FA"/>
    <w:rsid w:val="006365E5"/>
    <w:rsid w:val="00636C64"/>
    <w:rsid w:val="00637B31"/>
    <w:rsid w:val="00637C44"/>
    <w:rsid w:val="00642469"/>
    <w:rsid w:val="0064292C"/>
    <w:rsid w:val="00642C92"/>
    <w:rsid w:val="00643716"/>
    <w:rsid w:val="006438C4"/>
    <w:rsid w:val="00643A9C"/>
    <w:rsid w:val="0064419F"/>
    <w:rsid w:val="006442C9"/>
    <w:rsid w:val="006459B8"/>
    <w:rsid w:val="006468C6"/>
    <w:rsid w:val="00647A29"/>
    <w:rsid w:val="00647E05"/>
    <w:rsid w:val="00650CB9"/>
    <w:rsid w:val="00651967"/>
    <w:rsid w:val="00653207"/>
    <w:rsid w:val="00653D39"/>
    <w:rsid w:val="00654325"/>
    <w:rsid w:val="00654DA9"/>
    <w:rsid w:val="00655163"/>
    <w:rsid w:val="00655558"/>
    <w:rsid w:val="006558E4"/>
    <w:rsid w:val="00655C8A"/>
    <w:rsid w:val="00656637"/>
    <w:rsid w:val="00657000"/>
    <w:rsid w:val="00657059"/>
    <w:rsid w:val="00657302"/>
    <w:rsid w:val="006574E9"/>
    <w:rsid w:val="00657CB6"/>
    <w:rsid w:val="00657F38"/>
    <w:rsid w:val="0066054E"/>
    <w:rsid w:val="006613A9"/>
    <w:rsid w:val="0066215B"/>
    <w:rsid w:val="006635E0"/>
    <w:rsid w:val="0066378A"/>
    <w:rsid w:val="00663A28"/>
    <w:rsid w:val="00663A3F"/>
    <w:rsid w:val="00663D4F"/>
    <w:rsid w:val="006642C8"/>
    <w:rsid w:val="0066498C"/>
    <w:rsid w:val="006649DE"/>
    <w:rsid w:val="00665736"/>
    <w:rsid w:val="0066582F"/>
    <w:rsid w:val="00665860"/>
    <w:rsid w:val="006666C5"/>
    <w:rsid w:val="0066715A"/>
    <w:rsid w:val="0066798D"/>
    <w:rsid w:val="00670505"/>
    <w:rsid w:val="0067288B"/>
    <w:rsid w:val="0067356F"/>
    <w:rsid w:val="00674DBE"/>
    <w:rsid w:val="00675166"/>
    <w:rsid w:val="00675DBF"/>
    <w:rsid w:val="00676039"/>
    <w:rsid w:val="0067634E"/>
    <w:rsid w:val="00676E42"/>
    <w:rsid w:val="006814D4"/>
    <w:rsid w:val="0068163F"/>
    <w:rsid w:val="006834DD"/>
    <w:rsid w:val="00683620"/>
    <w:rsid w:val="00684A02"/>
    <w:rsid w:val="00684D13"/>
    <w:rsid w:val="00685311"/>
    <w:rsid w:val="00685D1C"/>
    <w:rsid w:val="00686419"/>
    <w:rsid w:val="006866F5"/>
    <w:rsid w:val="00686D28"/>
    <w:rsid w:val="00687378"/>
    <w:rsid w:val="006878DE"/>
    <w:rsid w:val="0069010E"/>
    <w:rsid w:val="0069179E"/>
    <w:rsid w:val="006919B5"/>
    <w:rsid w:val="00692B86"/>
    <w:rsid w:val="00693416"/>
    <w:rsid w:val="00695717"/>
    <w:rsid w:val="00695C43"/>
    <w:rsid w:val="00696399"/>
    <w:rsid w:val="006966A5"/>
    <w:rsid w:val="006968B1"/>
    <w:rsid w:val="00696B28"/>
    <w:rsid w:val="00697399"/>
    <w:rsid w:val="006A17BC"/>
    <w:rsid w:val="006A2761"/>
    <w:rsid w:val="006A42C6"/>
    <w:rsid w:val="006A56C7"/>
    <w:rsid w:val="006A67D6"/>
    <w:rsid w:val="006A6CEA"/>
    <w:rsid w:val="006A7CD9"/>
    <w:rsid w:val="006B1027"/>
    <w:rsid w:val="006B15CD"/>
    <w:rsid w:val="006B24D8"/>
    <w:rsid w:val="006B3275"/>
    <w:rsid w:val="006B394A"/>
    <w:rsid w:val="006B5293"/>
    <w:rsid w:val="006B5440"/>
    <w:rsid w:val="006B5DEC"/>
    <w:rsid w:val="006B6418"/>
    <w:rsid w:val="006B6A2C"/>
    <w:rsid w:val="006B6ED5"/>
    <w:rsid w:val="006B7063"/>
    <w:rsid w:val="006B7191"/>
    <w:rsid w:val="006C0B7B"/>
    <w:rsid w:val="006C1EE5"/>
    <w:rsid w:val="006C2071"/>
    <w:rsid w:val="006C26C6"/>
    <w:rsid w:val="006C3DEA"/>
    <w:rsid w:val="006C3DFD"/>
    <w:rsid w:val="006C3F81"/>
    <w:rsid w:val="006C4121"/>
    <w:rsid w:val="006C5772"/>
    <w:rsid w:val="006C59BE"/>
    <w:rsid w:val="006C5A81"/>
    <w:rsid w:val="006C5B53"/>
    <w:rsid w:val="006C61B4"/>
    <w:rsid w:val="006C6402"/>
    <w:rsid w:val="006C6555"/>
    <w:rsid w:val="006D102F"/>
    <w:rsid w:val="006D1A68"/>
    <w:rsid w:val="006D2F7D"/>
    <w:rsid w:val="006D459D"/>
    <w:rsid w:val="006D573E"/>
    <w:rsid w:val="006D5747"/>
    <w:rsid w:val="006D59E4"/>
    <w:rsid w:val="006D5D55"/>
    <w:rsid w:val="006D5F28"/>
    <w:rsid w:val="006D6E27"/>
    <w:rsid w:val="006D789D"/>
    <w:rsid w:val="006E02B8"/>
    <w:rsid w:val="006E07A4"/>
    <w:rsid w:val="006E183A"/>
    <w:rsid w:val="006E1979"/>
    <w:rsid w:val="006E23BD"/>
    <w:rsid w:val="006E2724"/>
    <w:rsid w:val="006E29EB"/>
    <w:rsid w:val="006E4517"/>
    <w:rsid w:val="006E53F3"/>
    <w:rsid w:val="006E673D"/>
    <w:rsid w:val="006E6780"/>
    <w:rsid w:val="006E6A94"/>
    <w:rsid w:val="006E7F21"/>
    <w:rsid w:val="006E7F31"/>
    <w:rsid w:val="006F0630"/>
    <w:rsid w:val="006F142D"/>
    <w:rsid w:val="006F1B63"/>
    <w:rsid w:val="006F28F6"/>
    <w:rsid w:val="006F31B3"/>
    <w:rsid w:val="006F31B7"/>
    <w:rsid w:val="006F32FE"/>
    <w:rsid w:val="006F39FE"/>
    <w:rsid w:val="006F3E44"/>
    <w:rsid w:val="006F4B23"/>
    <w:rsid w:val="006F5AD9"/>
    <w:rsid w:val="006F5E90"/>
    <w:rsid w:val="006F7998"/>
    <w:rsid w:val="006F7BA1"/>
    <w:rsid w:val="007000D0"/>
    <w:rsid w:val="0070224F"/>
    <w:rsid w:val="0070228A"/>
    <w:rsid w:val="00703051"/>
    <w:rsid w:val="00705CFE"/>
    <w:rsid w:val="007062AC"/>
    <w:rsid w:val="00706D46"/>
    <w:rsid w:val="00707FBF"/>
    <w:rsid w:val="00710707"/>
    <w:rsid w:val="00710CEB"/>
    <w:rsid w:val="0071213B"/>
    <w:rsid w:val="00712457"/>
    <w:rsid w:val="0071345F"/>
    <w:rsid w:val="007141A0"/>
    <w:rsid w:val="00714574"/>
    <w:rsid w:val="007164C9"/>
    <w:rsid w:val="00717717"/>
    <w:rsid w:val="00717C00"/>
    <w:rsid w:val="0072016D"/>
    <w:rsid w:val="00720435"/>
    <w:rsid w:val="00720F2D"/>
    <w:rsid w:val="0072135D"/>
    <w:rsid w:val="007215B5"/>
    <w:rsid w:val="00721E0C"/>
    <w:rsid w:val="00721EF7"/>
    <w:rsid w:val="007224D9"/>
    <w:rsid w:val="00722564"/>
    <w:rsid w:val="00722BDB"/>
    <w:rsid w:val="007233B2"/>
    <w:rsid w:val="00723529"/>
    <w:rsid w:val="007239F8"/>
    <w:rsid w:val="00723A02"/>
    <w:rsid w:val="007246BF"/>
    <w:rsid w:val="00725C08"/>
    <w:rsid w:val="00725E22"/>
    <w:rsid w:val="007268DE"/>
    <w:rsid w:val="00727463"/>
    <w:rsid w:val="00730C31"/>
    <w:rsid w:val="00730FB2"/>
    <w:rsid w:val="00731C5C"/>
    <w:rsid w:val="00732659"/>
    <w:rsid w:val="00732829"/>
    <w:rsid w:val="00732AB9"/>
    <w:rsid w:val="00733004"/>
    <w:rsid w:val="007330D6"/>
    <w:rsid w:val="007339C4"/>
    <w:rsid w:val="007349AF"/>
    <w:rsid w:val="007353EE"/>
    <w:rsid w:val="00736620"/>
    <w:rsid w:val="00736743"/>
    <w:rsid w:val="00736B05"/>
    <w:rsid w:val="00736E1A"/>
    <w:rsid w:val="00736EB2"/>
    <w:rsid w:val="00736FD8"/>
    <w:rsid w:val="0073717E"/>
    <w:rsid w:val="007376D9"/>
    <w:rsid w:val="007377E0"/>
    <w:rsid w:val="00740CBE"/>
    <w:rsid w:val="00740E13"/>
    <w:rsid w:val="00740F7D"/>
    <w:rsid w:val="00740F82"/>
    <w:rsid w:val="00740F8A"/>
    <w:rsid w:val="00742D3C"/>
    <w:rsid w:val="0074340C"/>
    <w:rsid w:val="0074361F"/>
    <w:rsid w:val="00743B17"/>
    <w:rsid w:val="00743B95"/>
    <w:rsid w:val="00743DB2"/>
    <w:rsid w:val="00744319"/>
    <w:rsid w:val="0074487D"/>
    <w:rsid w:val="00744B48"/>
    <w:rsid w:val="00744B89"/>
    <w:rsid w:val="0074565A"/>
    <w:rsid w:val="00747022"/>
    <w:rsid w:val="00747505"/>
    <w:rsid w:val="00750266"/>
    <w:rsid w:val="007504A3"/>
    <w:rsid w:val="007511FF"/>
    <w:rsid w:val="007512CF"/>
    <w:rsid w:val="00751351"/>
    <w:rsid w:val="00751CD4"/>
    <w:rsid w:val="00752A10"/>
    <w:rsid w:val="0075359E"/>
    <w:rsid w:val="007545F7"/>
    <w:rsid w:val="00754793"/>
    <w:rsid w:val="0075525F"/>
    <w:rsid w:val="00756716"/>
    <w:rsid w:val="007570C3"/>
    <w:rsid w:val="00757A26"/>
    <w:rsid w:val="007609E6"/>
    <w:rsid w:val="00760A0D"/>
    <w:rsid w:val="00760BBD"/>
    <w:rsid w:val="007610BA"/>
    <w:rsid w:val="00761315"/>
    <w:rsid w:val="00762EB1"/>
    <w:rsid w:val="00762F36"/>
    <w:rsid w:val="007637FA"/>
    <w:rsid w:val="007638D6"/>
    <w:rsid w:val="00764F29"/>
    <w:rsid w:val="007650F0"/>
    <w:rsid w:val="007656BB"/>
    <w:rsid w:val="007658D6"/>
    <w:rsid w:val="00765AB3"/>
    <w:rsid w:val="0077092E"/>
    <w:rsid w:val="00770BDE"/>
    <w:rsid w:val="007714AD"/>
    <w:rsid w:val="0077351D"/>
    <w:rsid w:val="00773FDB"/>
    <w:rsid w:val="007742EF"/>
    <w:rsid w:val="007757E9"/>
    <w:rsid w:val="007759BA"/>
    <w:rsid w:val="00776105"/>
    <w:rsid w:val="0077758D"/>
    <w:rsid w:val="0077781C"/>
    <w:rsid w:val="00780012"/>
    <w:rsid w:val="0078019B"/>
    <w:rsid w:val="00781501"/>
    <w:rsid w:val="00782064"/>
    <w:rsid w:val="00782985"/>
    <w:rsid w:val="00782EFE"/>
    <w:rsid w:val="0078567F"/>
    <w:rsid w:val="007859F1"/>
    <w:rsid w:val="00787EEC"/>
    <w:rsid w:val="0079017D"/>
    <w:rsid w:val="00790763"/>
    <w:rsid w:val="007915D8"/>
    <w:rsid w:val="0079185B"/>
    <w:rsid w:val="007918B4"/>
    <w:rsid w:val="007926D4"/>
    <w:rsid w:val="007936B0"/>
    <w:rsid w:val="00795A16"/>
    <w:rsid w:val="00796090"/>
    <w:rsid w:val="00796099"/>
    <w:rsid w:val="00796D67"/>
    <w:rsid w:val="00796DCD"/>
    <w:rsid w:val="00796F07"/>
    <w:rsid w:val="00797121"/>
    <w:rsid w:val="007972A0"/>
    <w:rsid w:val="007974EA"/>
    <w:rsid w:val="007978E3"/>
    <w:rsid w:val="00797C62"/>
    <w:rsid w:val="00797CC5"/>
    <w:rsid w:val="007A0431"/>
    <w:rsid w:val="007A0886"/>
    <w:rsid w:val="007A104B"/>
    <w:rsid w:val="007A10A4"/>
    <w:rsid w:val="007A14D5"/>
    <w:rsid w:val="007A2898"/>
    <w:rsid w:val="007A3180"/>
    <w:rsid w:val="007A4125"/>
    <w:rsid w:val="007A47AD"/>
    <w:rsid w:val="007A4E51"/>
    <w:rsid w:val="007A531F"/>
    <w:rsid w:val="007A574E"/>
    <w:rsid w:val="007A589C"/>
    <w:rsid w:val="007A61C1"/>
    <w:rsid w:val="007A72E7"/>
    <w:rsid w:val="007A7720"/>
    <w:rsid w:val="007AB691"/>
    <w:rsid w:val="007B1B12"/>
    <w:rsid w:val="007B3B36"/>
    <w:rsid w:val="007B4682"/>
    <w:rsid w:val="007B4EDE"/>
    <w:rsid w:val="007B5653"/>
    <w:rsid w:val="007B5979"/>
    <w:rsid w:val="007B6570"/>
    <w:rsid w:val="007B68E7"/>
    <w:rsid w:val="007B6AEC"/>
    <w:rsid w:val="007B704C"/>
    <w:rsid w:val="007B7446"/>
    <w:rsid w:val="007B7918"/>
    <w:rsid w:val="007C0DF2"/>
    <w:rsid w:val="007C1C97"/>
    <w:rsid w:val="007C28B1"/>
    <w:rsid w:val="007C3288"/>
    <w:rsid w:val="007C3E56"/>
    <w:rsid w:val="007C41EF"/>
    <w:rsid w:val="007C47EA"/>
    <w:rsid w:val="007C531A"/>
    <w:rsid w:val="007C5363"/>
    <w:rsid w:val="007C598E"/>
    <w:rsid w:val="007C5F31"/>
    <w:rsid w:val="007C620F"/>
    <w:rsid w:val="007C6962"/>
    <w:rsid w:val="007C7319"/>
    <w:rsid w:val="007C7E6C"/>
    <w:rsid w:val="007D071E"/>
    <w:rsid w:val="007D08A2"/>
    <w:rsid w:val="007D1A1D"/>
    <w:rsid w:val="007D1D17"/>
    <w:rsid w:val="007D3F42"/>
    <w:rsid w:val="007D40F4"/>
    <w:rsid w:val="007D43AF"/>
    <w:rsid w:val="007D4902"/>
    <w:rsid w:val="007D5781"/>
    <w:rsid w:val="007D5D5F"/>
    <w:rsid w:val="007D5E5C"/>
    <w:rsid w:val="007D607E"/>
    <w:rsid w:val="007D6659"/>
    <w:rsid w:val="007E023D"/>
    <w:rsid w:val="007E0808"/>
    <w:rsid w:val="007E242A"/>
    <w:rsid w:val="007E2CB5"/>
    <w:rsid w:val="007E3D8C"/>
    <w:rsid w:val="007E449A"/>
    <w:rsid w:val="007E455B"/>
    <w:rsid w:val="007E4B4A"/>
    <w:rsid w:val="007E5052"/>
    <w:rsid w:val="007E5B81"/>
    <w:rsid w:val="007E61F6"/>
    <w:rsid w:val="007E678F"/>
    <w:rsid w:val="007E6E3D"/>
    <w:rsid w:val="007E79E1"/>
    <w:rsid w:val="007E7FF2"/>
    <w:rsid w:val="007F0E26"/>
    <w:rsid w:val="007F170A"/>
    <w:rsid w:val="007F21EA"/>
    <w:rsid w:val="007F29C2"/>
    <w:rsid w:val="007F393A"/>
    <w:rsid w:val="007F4A32"/>
    <w:rsid w:val="007F4BA2"/>
    <w:rsid w:val="007F59E9"/>
    <w:rsid w:val="007F5F35"/>
    <w:rsid w:val="007F64FF"/>
    <w:rsid w:val="007F6821"/>
    <w:rsid w:val="007F6A1D"/>
    <w:rsid w:val="0080145E"/>
    <w:rsid w:val="00801563"/>
    <w:rsid w:val="00803639"/>
    <w:rsid w:val="00803A32"/>
    <w:rsid w:val="00804074"/>
    <w:rsid w:val="00804196"/>
    <w:rsid w:val="0080460F"/>
    <w:rsid w:val="008051FC"/>
    <w:rsid w:val="00805671"/>
    <w:rsid w:val="00805A35"/>
    <w:rsid w:val="00806480"/>
    <w:rsid w:val="00807775"/>
    <w:rsid w:val="00810072"/>
    <w:rsid w:val="00810348"/>
    <w:rsid w:val="00810502"/>
    <w:rsid w:val="00811086"/>
    <w:rsid w:val="0081114F"/>
    <w:rsid w:val="00811380"/>
    <w:rsid w:val="00812369"/>
    <w:rsid w:val="008128EA"/>
    <w:rsid w:val="00813BBA"/>
    <w:rsid w:val="00813D21"/>
    <w:rsid w:val="0081469A"/>
    <w:rsid w:val="00816035"/>
    <w:rsid w:val="00816797"/>
    <w:rsid w:val="00816EF8"/>
    <w:rsid w:val="008206AF"/>
    <w:rsid w:val="00820E44"/>
    <w:rsid w:val="00821CA9"/>
    <w:rsid w:val="00822E93"/>
    <w:rsid w:val="008235A7"/>
    <w:rsid w:val="00823613"/>
    <w:rsid w:val="00823A32"/>
    <w:rsid w:val="008248D6"/>
    <w:rsid w:val="00824B33"/>
    <w:rsid w:val="00825377"/>
    <w:rsid w:val="00825EB2"/>
    <w:rsid w:val="00826488"/>
    <w:rsid w:val="008270C0"/>
    <w:rsid w:val="0082757A"/>
    <w:rsid w:val="008277B5"/>
    <w:rsid w:val="0082783F"/>
    <w:rsid w:val="00827941"/>
    <w:rsid w:val="00830168"/>
    <w:rsid w:val="00830529"/>
    <w:rsid w:val="00830945"/>
    <w:rsid w:val="00830E12"/>
    <w:rsid w:val="008317EB"/>
    <w:rsid w:val="00831C85"/>
    <w:rsid w:val="00831E39"/>
    <w:rsid w:val="00831E87"/>
    <w:rsid w:val="00832302"/>
    <w:rsid w:val="00832A35"/>
    <w:rsid w:val="00833C65"/>
    <w:rsid w:val="00835BD5"/>
    <w:rsid w:val="008366FB"/>
    <w:rsid w:val="00837154"/>
    <w:rsid w:val="008376DC"/>
    <w:rsid w:val="00837C00"/>
    <w:rsid w:val="0084008C"/>
    <w:rsid w:val="00840246"/>
    <w:rsid w:val="0084173C"/>
    <w:rsid w:val="00842F6B"/>
    <w:rsid w:val="008430AF"/>
    <w:rsid w:val="008471B2"/>
    <w:rsid w:val="00850183"/>
    <w:rsid w:val="00851103"/>
    <w:rsid w:val="008514C3"/>
    <w:rsid w:val="00851931"/>
    <w:rsid w:val="00852199"/>
    <w:rsid w:val="0085367F"/>
    <w:rsid w:val="00853860"/>
    <w:rsid w:val="00854AEB"/>
    <w:rsid w:val="00855327"/>
    <w:rsid w:val="00855DDA"/>
    <w:rsid w:val="0085640E"/>
    <w:rsid w:val="008571CE"/>
    <w:rsid w:val="00857304"/>
    <w:rsid w:val="0086092E"/>
    <w:rsid w:val="0086125B"/>
    <w:rsid w:val="0086327B"/>
    <w:rsid w:val="00863B06"/>
    <w:rsid w:val="00864994"/>
    <w:rsid w:val="00864EAF"/>
    <w:rsid w:val="008663DB"/>
    <w:rsid w:val="0086698D"/>
    <w:rsid w:val="00866BF3"/>
    <w:rsid w:val="00867284"/>
    <w:rsid w:val="00867372"/>
    <w:rsid w:val="00870024"/>
    <w:rsid w:val="00870365"/>
    <w:rsid w:val="00870FB6"/>
    <w:rsid w:val="00872DC3"/>
    <w:rsid w:val="00874B96"/>
    <w:rsid w:val="00875371"/>
    <w:rsid w:val="00875CEE"/>
    <w:rsid w:val="00875E26"/>
    <w:rsid w:val="00877C9A"/>
    <w:rsid w:val="0088000B"/>
    <w:rsid w:val="0088139A"/>
    <w:rsid w:val="00881F94"/>
    <w:rsid w:val="00882ABE"/>
    <w:rsid w:val="008830F7"/>
    <w:rsid w:val="008834E7"/>
    <w:rsid w:val="008850F5"/>
    <w:rsid w:val="008850F7"/>
    <w:rsid w:val="0088511D"/>
    <w:rsid w:val="00885356"/>
    <w:rsid w:val="0088562B"/>
    <w:rsid w:val="00885721"/>
    <w:rsid w:val="008859A1"/>
    <w:rsid w:val="00885A29"/>
    <w:rsid w:val="00885FB4"/>
    <w:rsid w:val="008860DE"/>
    <w:rsid w:val="0089001F"/>
    <w:rsid w:val="00891866"/>
    <w:rsid w:val="008920F0"/>
    <w:rsid w:val="00892430"/>
    <w:rsid w:val="00893834"/>
    <w:rsid w:val="00893F0C"/>
    <w:rsid w:val="00894A17"/>
    <w:rsid w:val="00896EC1"/>
    <w:rsid w:val="00897C81"/>
    <w:rsid w:val="008A061F"/>
    <w:rsid w:val="008A15B5"/>
    <w:rsid w:val="008A1E8D"/>
    <w:rsid w:val="008A310E"/>
    <w:rsid w:val="008A42BF"/>
    <w:rsid w:val="008A4608"/>
    <w:rsid w:val="008A4AEB"/>
    <w:rsid w:val="008A56F4"/>
    <w:rsid w:val="008A652F"/>
    <w:rsid w:val="008A72D4"/>
    <w:rsid w:val="008A76A0"/>
    <w:rsid w:val="008A76D5"/>
    <w:rsid w:val="008B039F"/>
    <w:rsid w:val="008B050C"/>
    <w:rsid w:val="008B1ABE"/>
    <w:rsid w:val="008B1D14"/>
    <w:rsid w:val="008B1FD3"/>
    <w:rsid w:val="008B25ED"/>
    <w:rsid w:val="008B29CF"/>
    <w:rsid w:val="008B367D"/>
    <w:rsid w:val="008B36FF"/>
    <w:rsid w:val="008B3894"/>
    <w:rsid w:val="008B409B"/>
    <w:rsid w:val="008B418D"/>
    <w:rsid w:val="008B4612"/>
    <w:rsid w:val="008B4769"/>
    <w:rsid w:val="008B49F9"/>
    <w:rsid w:val="008B4E7B"/>
    <w:rsid w:val="008B571C"/>
    <w:rsid w:val="008B6836"/>
    <w:rsid w:val="008B7CC5"/>
    <w:rsid w:val="008C0DB1"/>
    <w:rsid w:val="008C17A7"/>
    <w:rsid w:val="008C1DA3"/>
    <w:rsid w:val="008C2245"/>
    <w:rsid w:val="008C2F53"/>
    <w:rsid w:val="008C3199"/>
    <w:rsid w:val="008C342A"/>
    <w:rsid w:val="008C3933"/>
    <w:rsid w:val="008C4DB3"/>
    <w:rsid w:val="008C557C"/>
    <w:rsid w:val="008C5D81"/>
    <w:rsid w:val="008C6B8E"/>
    <w:rsid w:val="008C7129"/>
    <w:rsid w:val="008C76CB"/>
    <w:rsid w:val="008C7EB2"/>
    <w:rsid w:val="008D0E37"/>
    <w:rsid w:val="008D191B"/>
    <w:rsid w:val="008D2967"/>
    <w:rsid w:val="008D32ED"/>
    <w:rsid w:val="008D4F32"/>
    <w:rsid w:val="008D58DB"/>
    <w:rsid w:val="008D760F"/>
    <w:rsid w:val="008D78EB"/>
    <w:rsid w:val="008D7C84"/>
    <w:rsid w:val="008E06FC"/>
    <w:rsid w:val="008E0C2F"/>
    <w:rsid w:val="008E1704"/>
    <w:rsid w:val="008E2E04"/>
    <w:rsid w:val="008E3098"/>
    <w:rsid w:val="008E460F"/>
    <w:rsid w:val="008E5B6F"/>
    <w:rsid w:val="008E60F9"/>
    <w:rsid w:val="008F025A"/>
    <w:rsid w:val="008F0531"/>
    <w:rsid w:val="008F0FD2"/>
    <w:rsid w:val="008F1280"/>
    <w:rsid w:val="008F1B5A"/>
    <w:rsid w:val="008F2D9B"/>
    <w:rsid w:val="008F32D8"/>
    <w:rsid w:val="008F3DA4"/>
    <w:rsid w:val="008F433C"/>
    <w:rsid w:val="008F48A6"/>
    <w:rsid w:val="008F55E4"/>
    <w:rsid w:val="008F5E1A"/>
    <w:rsid w:val="008F5F62"/>
    <w:rsid w:val="008F6A83"/>
    <w:rsid w:val="008F7BD8"/>
    <w:rsid w:val="008F7C30"/>
    <w:rsid w:val="008F7FD4"/>
    <w:rsid w:val="00900536"/>
    <w:rsid w:val="009022E6"/>
    <w:rsid w:val="00902328"/>
    <w:rsid w:val="0090300B"/>
    <w:rsid w:val="0090311C"/>
    <w:rsid w:val="009031EA"/>
    <w:rsid w:val="009048EF"/>
    <w:rsid w:val="00904C51"/>
    <w:rsid w:val="00906770"/>
    <w:rsid w:val="00907D35"/>
    <w:rsid w:val="00910747"/>
    <w:rsid w:val="009110B6"/>
    <w:rsid w:val="00911D13"/>
    <w:rsid w:val="00912877"/>
    <w:rsid w:val="00912FC5"/>
    <w:rsid w:val="00913E9B"/>
    <w:rsid w:val="009141E5"/>
    <w:rsid w:val="00914AC2"/>
    <w:rsid w:val="00915222"/>
    <w:rsid w:val="00915226"/>
    <w:rsid w:val="0091587D"/>
    <w:rsid w:val="00915B83"/>
    <w:rsid w:val="009164D4"/>
    <w:rsid w:val="00916A3C"/>
    <w:rsid w:val="009210A2"/>
    <w:rsid w:val="009211F1"/>
    <w:rsid w:val="00921C66"/>
    <w:rsid w:val="00922153"/>
    <w:rsid w:val="009230A9"/>
    <w:rsid w:val="00923731"/>
    <w:rsid w:val="00924E8F"/>
    <w:rsid w:val="009250E6"/>
    <w:rsid w:val="00927163"/>
    <w:rsid w:val="009276AB"/>
    <w:rsid w:val="009279F0"/>
    <w:rsid w:val="00930340"/>
    <w:rsid w:val="00931653"/>
    <w:rsid w:val="00932B79"/>
    <w:rsid w:val="00932F34"/>
    <w:rsid w:val="00933632"/>
    <w:rsid w:val="0093389E"/>
    <w:rsid w:val="00936222"/>
    <w:rsid w:val="00936B46"/>
    <w:rsid w:val="0093702A"/>
    <w:rsid w:val="00940EAA"/>
    <w:rsid w:val="00941478"/>
    <w:rsid w:val="00941C42"/>
    <w:rsid w:val="00942070"/>
    <w:rsid w:val="00945B45"/>
    <w:rsid w:val="0094610F"/>
    <w:rsid w:val="00946BE8"/>
    <w:rsid w:val="00946CA4"/>
    <w:rsid w:val="00946F98"/>
    <w:rsid w:val="0094716B"/>
    <w:rsid w:val="00951E18"/>
    <w:rsid w:val="00952AF3"/>
    <w:rsid w:val="0095312F"/>
    <w:rsid w:val="0095313A"/>
    <w:rsid w:val="0095365E"/>
    <w:rsid w:val="00953A54"/>
    <w:rsid w:val="00954DDA"/>
    <w:rsid w:val="009551B3"/>
    <w:rsid w:val="00955512"/>
    <w:rsid w:val="009555B1"/>
    <w:rsid w:val="009600ED"/>
    <w:rsid w:val="00960971"/>
    <w:rsid w:val="0096105F"/>
    <w:rsid w:val="009615B1"/>
    <w:rsid w:val="00961ED6"/>
    <w:rsid w:val="00961F6A"/>
    <w:rsid w:val="00961FBC"/>
    <w:rsid w:val="009621A5"/>
    <w:rsid w:val="0096357A"/>
    <w:rsid w:val="009639C0"/>
    <w:rsid w:val="00963BEA"/>
    <w:rsid w:val="00964536"/>
    <w:rsid w:val="00964569"/>
    <w:rsid w:val="00964902"/>
    <w:rsid w:val="00964CFA"/>
    <w:rsid w:val="00965546"/>
    <w:rsid w:val="009655F1"/>
    <w:rsid w:val="00965FC0"/>
    <w:rsid w:val="00966553"/>
    <w:rsid w:val="00967420"/>
    <w:rsid w:val="00967470"/>
    <w:rsid w:val="00970284"/>
    <w:rsid w:val="0097082E"/>
    <w:rsid w:val="00971C0F"/>
    <w:rsid w:val="009725CD"/>
    <w:rsid w:val="00972955"/>
    <w:rsid w:val="00973D06"/>
    <w:rsid w:val="009744F4"/>
    <w:rsid w:val="009748F5"/>
    <w:rsid w:val="009750BC"/>
    <w:rsid w:val="0097584A"/>
    <w:rsid w:val="00975917"/>
    <w:rsid w:val="00975E9B"/>
    <w:rsid w:val="009777AE"/>
    <w:rsid w:val="009778D6"/>
    <w:rsid w:val="009779B0"/>
    <w:rsid w:val="00977D17"/>
    <w:rsid w:val="00977E62"/>
    <w:rsid w:val="00977EC9"/>
    <w:rsid w:val="00980CCA"/>
    <w:rsid w:val="00981DE3"/>
    <w:rsid w:val="00983870"/>
    <w:rsid w:val="00983F99"/>
    <w:rsid w:val="009840DE"/>
    <w:rsid w:val="009849D7"/>
    <w:rsid w:val="00984C85"/>
    <w:rsid w:val="009867D2"/>
    <w:rsid w:val="00986E1E"/>
    <w:rsid w:val="00987E2D"/>
    <w:rsid w:val="0099079C"/>
    <w:rsid w:val="00990A9A"/>
    <w:rsid w:val="009910D6"/>
    <w:rsid w:val="00992CB4"/>
    <w:rsid w:val="00992F30"/>
    <w:rsid w:val="00993774"/>
    <w:rsid w:val="009939F5"/>
    <w:rsid w:val="00993B22"/>
    <w:rsid w:val="0099421D"/>
    <w:rsid w:val="009943D1"/>
    <w:rsid w:val="009946E7"/>
    <w:rsid w:val="00995F78"/>
    <w:rsid w:val="00997212"/>
    <w:rsid w:val="009978F2"/>
    <w:rsid w:val="009A13BC"/>
    <w:rsid w:val="009A3410"/>
    <w:rsid w:val="009A3C18"/>
    <w:rsid w:val="009A3C8D"/>
    <w:rsid w:val="009A4064"/>
    <w:rsid w:val="009A425F"/>
    <w:rsid w:val="009A46A6"/>
    <w:rsid w:val="009A47A7"/>
    <w:rsid w:val="009A4D4F"/>
    <w:rsid w:val="009A510D"/>
    <w:rsid w:val="009A5316"/>
    <w:rsid w:val="009A67D5"/>
    <w:rsid w:val="009A6ABA"/>
    <w:rsid w:val="009A6DDC"/>
    <w:rsid w:val="009A6EF7"/>
    <w:rsid w:val="009A72CB"/>
    <w:rsid w:val="009B0AA9"/>
    <w:rsid w:val="009B0C4F"/>
    <w:rsid w:val="009B164E"/>
    <w:rsid w:val="009B1CB7"/>
    <w:rsid w:val="009B20F5"/>
    <w:rsid w:val="009B255C"/>
    <w:rsid w:val="009B3451"/>
    <w:rsid w:val="009B345B"/>
    <w:rsid w:val="009B3D60"/>
    <w:rsid w:val="009B4790"/>
    <w:rsid w:val="009B5892"/>
    <w:rsid w:val="009B5E56"/>
    <w:rsid w:val="009B66B8"/>
    <w:rsid w:val="009B6722"/>
    <w:rsid w:val="009B7F61"/>
    <w:rsid w:val="009C0B38"/>
    <w:rsid w:val="009C18CA"/>
    <w:rsid w:val="009C1D3B"/>
    <w:rsid w:val="009C1F9A"/>
    <w:rsid w:val="009C2F19"/>
    <w:rsid w:val="009C3779"/>
    <w:rsid w:val="009C3DF9"/>
    <w:rsid w:val="009C4278"/>
    <w:rsid w:val="009C59D7"/>
    <w:rsid w:val="009C6186"/>
    <w:rsid w:val="009C6402"/>
    <w:rsid w:val="009C6F05"/>
    <w:rsid w:val="009C73EC"/>
    <w:rsid w:val="009C7EED"/>
    <w:rsid w:val="009D0BCB"/>
    <w:rsid w:val="009D2038"/>
    <w:rsid w:val="009D354C"/>
    <w:rsid w:val="009D455E"/>
    <w:rsid w:val="009D4906"/>
    <w:rsid w:val="009D55F1"/>
    <w:rsid w:val="009D588F"/>
    <w:rsid w:val="009D5F0B"/>
    <w:rsid w:val="009D7E97"/>
    <w:rsid w:val="009E06DF"/>
    <w:rsid w:val="009E0873"/>
    <w:rsid w:val="009E1E3C"/>
    <w:rsid w:val="009E3DBC"/>
    <w:rsid w:val="009E4688"/>
    <w:rsid w:val="009E49D4"/>
    <w:rsid w:val="009E74C4"/>
    <w:rsid w:val="009E7BF6"/>
    <w:rsid w:val="009E7F3B"/>
    <w:rsid w:val="009F06F8"/>
    <w:rsid w:val="009F0A51"/>
    <w:rsid w:val="009F1545"/>
    <w:rsid w:val="009F1D06"/>
    <w:rsid w:val="009F2437"/>
    <w:rsid w:val="009F29CE"/>
    <w:rsid w:val="009F2D5C"/>
    <w:rsid w:val="009F41CC"/>
    <w:rsid w:val="009F5094"/>
    <w:rsid w:val="009F5397"/>
    <w:rsid w:val="009F5641"/>
    <w:rsid w:val="009F567E"/>
    <w:rsid w:val="009F5AC8"/>
    <w:rsid w:val="009F5F3A"/>
    <w:rsid w:val="009F667D"/>
    <w:rsid w:val="009F6682"/>
    <w:rsid w:val="00A0018A"/>
    <w:rsid w:val="00A00233"/>
    <w:rsid w:val="00A003E1"/>
    <w:rsid w:val="00A005BA"/>
    <w:rsid w:val="00A00BFD"/>
    <w:rsid w:val="00A0230C"/>
    <w:rsid w:val="00A028BD"/>
    <w:rsid w:val="00A03ADF"/>
    <w:rsid w:val="00A03C6F"/>
    <w:rsid w:val="00A03C9D"/>
    <w:rsid w:val="00A0409D"/>
    <w:rsid w:val="00A04433"/>
    <w:rsid w:val="00A050C1"/>
    <w:rsid w:val="00A056B1"/>
    <w:rsid w:val="00A06986"/>
    <w:rsid w:val="00A06F5A"/>
    <w:rsid w:val="00A06FE5"/>
    <w:rsid w:val="00A07137"/>
    <w:rsid w:val="00A07478"/>
    <w:rsid w:val="00A076A9"/>
    <w:rsid w:val="00A07779"/>
    <w:rsid w:val="00A07D11"/>
    <w:rsid w:val="00A1009A"/>
    <w:rsid w:val="00A10B48"/>
    <w:rsid w:val="00A1158F"/>
    <w:rsid w:val="00A12552"/>
    <w:rsid w:val="00A12EBF"/>
    <w:rsid w:val="00A133E1"/>
    <w:rsid w:val="00A143CB"/>
    <w:rsid w:val="00A147EC"/>
    <w:rsid w:val="00A1546D"/>
    <w:rsid w:val="00A16830"/>
    <w:rsid w:val="00A1765B"/>
    <w:rsid w:val="00A17FF2"/>
    <w:rsid w:val="00A20420"/>
    <w:rsid w:val="00A20DF5"/>
    <w:rsid w:val="00A2129F"/>
    <w:rsid w:val="00A22999"/>
    <w:rsid w:val="00A229DC"/>
    <w:rsid w:val="00A24184"/>
    <w:rsid w:val="00A247CF"/>
    <w:rsid w:val="00A26268"/>
    <w:rsid w:val="00A27605"/>
    <w:rsid w:val="00A27812"/>
    <w:rsid w:val="00A27890"/>
    <w:rsid w:val="00A2795B"/>
    <w:rsid w:val="00A279B1"/>
    <w:rsid w:val="00A27CA3"/>
    <w:rsid w:val="00A31C11"/>
    <w:rsid w:val="00A33141"/>
    <w:rsid w:val="00A33452"/>
    <w:rsid w:val="00A33C74"/>
    <w:rsid w:val="00A34287"/>
    <w:rsid w:val="00A34432"/>
    <w:rsid w:val="00A352C7"/>
    <w:rsid w:val="00A35785"/>
    <w:rsid w:val="00A36043"/>
    <w:rsid w:val="00A3622F"/>
    <w:rsid w:val="00A36784"/>
    <w:rsid w:val="00A4074B"/>
    <w:rsid w:val="00A40B05"/>
    <w:rsid w:val="00A40FA6"/>
    <w:rsid w:val="00A41A4F"/>
    <w:rsid w:val="00A4216E"/>
    <w:rsid w:val="00A423E0"/>
    <w:rsid w:val="00A42491"/>
    <w:rsid w:val="00A433A8"/>
    <w:rsid w:val="00A442A5"/>
    <w:rsid w:val="00A443AC"/>
    <w:rsid w:val="00A4563E"/>
    <w:rsid w:val="00A45A6E"/>
    <w:rsid w:val="00A4666A"/>
    <w:rsid w:val="00A478A2"/>
    <w:rsid w:val="00A51B9E"/>
    <w:rsid w:val="00A5243C"/>
    <w:rsid w:val="00A5382B"/>
    <w:rsid w:val="00A53DA6"/>
    <w:rsid w:val="00A53F45"/>
    <w:rsid w:val="00A54EAC"/>
    <w:rsid w:val="00A55B9C"/>
    <w:rsid w:val="00A562BE"/>
    <w:rsid w:val="00A56309"/>
    <w:rsid w:val="00A5763C"/>
    <w:rsid w:val="00A61764"/>
    <w:rsid w:val="00A617D9"/>
    <w:rsid w:val="00A63560"/>
    <w:rsid w:val="00A647C1"/>
    <w:rsid w:val="00A6491A"/>
    <w:rsid w:val="00A666A7"/>
    <w:rsid w:val="00A66A2F"/>
    <w:rsid w:val="00A66BC5"/>
    <w:rsid w:val="00A67122"/>
    <w:rsid w:val="00A70F93"/>
    <w:rsid w:val="00A71696"/>
    <w:rsid w:val="00A724AD"/>
    <w:rsid w:val="00A729B2"/>
    <w:rsid w:val="00A72AA8"/>
    <w:rsid w:val="00A734C3"/>
    <w:rsid w:val="00A73810"/>
    <w:rsid w:val="00A74741"/>
    <w:rsid w:val="00A74998"/>
    <w:rsid w:val="00A754B6"/>
    <w:rsid w:val="00A756A3"/>
    <w:rsid w:val="00A76035"/>
    <w:rsid w:val="00A774DE"/>
    <w:rsid w:val="00A81D07"/>
    <w:rsid w:val="00A822C5"/>
    <w:rsid w:val="00A8283C"/>
    <w:rsid w:val="00A836B5"/>
    <w:rsid w:val="00A83C84"/>
    <w:rsid w:val="00A83DF6"/>
    <w:rsid w:val="00A84B25"/>
    <w:rsid w:val="00A8640C"/>
    <w:rsid w:val="00A86D6D"/>
    <w:rsid w:val="00A86FB6"/>
    <w:rsid w:val="00A87825"/>
    <w:rsid w:val="00A87AB0"/>
    <w:rsid w:val="00A87D63"/>
    <w:rsid w:val="00A90144"/>
    <w:rsid w:val="00A90806"/>
    <w:rsid w:val="00A91414"/>
    <w:rsid w:val="00A919F6"/>
    <w:rsid w:val="00A92ADD"/>
    <w:rsid w:val="00A92F83"/>
    <w:rsid w:val="00A93697"/>
    <w:rsid w:val="00A94653"/>
    <w:rsid w:val="00A95511"/>
    <w:rsid w:val="00A95726"/>
    <w:rsid w:val="00A9698E"/>
    <w:rsid w:val="00A96D90"/>
    <w:rsid w:val="00A9716B"/>
    <w:rsid w:val="00A97651"/>
    <w:rsid w:val="00A97982"/>
    <w:rsid w:val="00A97F96"/>
    <w:rsid w:val="00AA08BC"/>
    <w:rsid w:val="00AA0A40"/>
    <w:rsid w:val="00AA0D43"/>
    <w:rsid w:val="00AA12BC"/>
    <w:rsid w:val="00AA2F9E"/>
    <w:rsid w:val="00AA36DD"/>
    <w:rsid w:val="00AA4851"/>
    <w:rsid w:val="00AA52B5"/>
    <w:rsid w:val="00AA5C67"/>
    <w:rsid w:val="00AA5D0A"/>
    <w:rsid w:val="00AA61AE"/>
    <w:rsid w:val="00AA64B0"/>
    <w:rsid w:val="00AA6503"/>
    <w:rsid w:val="00AA6B1C"/>
    <w:rsid w:val="00AA6E32"/>
    <w:rsid w:val="00AA6FAE"/>
    <w:rsid w:val="00AA716F"/>
    <w:rsid w:val="00AB05DD"/>
    <w:rsid w:val="00AB0AE9"/>
    <w:rsid w:val="00AB0FC2"/>
    <w:rsid w:val="00AB3238"/>
    <w:rsid w:val="00AB34B6"/>
    <w:rsid w:val="00AB3725"/>
    <w:rsid w:val="00AB3955"/>
    <w:rsid w:val="00AB405E"/>
    <w:rsid w:val="00AB4F4F"/>
    <w:rsid w:val="00AB59D0"/>
    <w:rsid w:val="00AB617B"/>
    <w:rsid w:val="00AB6B95"/>
    <w:rsid w:val="00AB6CAD"/>
    <w:rsid w:val="00AB74A6"/>
    <w:rsid w:val="00AB7774"/>
    <w:rsid w:val="00AB77E2"/>
    <w:rsid w:val="00AC1099"/>
    <w:rsid w:val="00AC16F1"/>
    <w:rsid w:val="00AC1CB5"/>
    <w:rsid w:val="00AC2ABD"/>
    <w:rsid w:val="00AC4493"/>
    <w:rsid w:val="00AC4BC3"/>
    <w:rsid w:val="00AC4EFA"/>
    <w:rsid w:val="00AC6673"/>
    <w:rsid w:val="00AC67DE"/>
    <w:rsid w:val="00AC6EC5"/>
    <w:rsid w:val="00AC6F68"/>
    <w:rsid w:val="00AC7AC8"/>
    <w:rsid w:val="00AC7FFC"/>
    <w:rsid w:val="00AD0354"/>
    <w:rsid w:val="00AD05BC"/>
    <w:rsid w:val="00AD0865"/>
    <w:rsid w:val="00AD12D8"/>
    <w:rsid w:val="00AD1998"/>
    <w:rsid w:val="00AD252A"/>
    <w:rsid w:val="00AD2B65"/>
    <w:rsid w:val="00AD39C8"/>
    <w:rsid w:val="00AD3C88"/>
    <w:rsid w:val="00AD3CBE"/>
    <w:rsid w:val="00AD3E4A"/>
    <w:rsid w:val="00AD3FFC"/>
    <w:rsid w:val="00AD598F"/>
    <w:rsid w:val="00AD64B8"/>
    <w:rsid w:val="00AD6DF0"/>
    <w:rsid w:val="00AD732C"/>
    <w:rsid w:val="00AE04F9"/>
    <w:rsid w:val="00AE163A"/>
    <w:rsid w:val="00AE178C"/>
    <w:rsid w:val="00AE18EF"/>
    <w:rsid w:val="00AE19A7"/>
    <w:rsid w:val="00AE25BF"/>
    <w:rsid w:val="00AE30C0"/>
    <w:rsid w:val="00AE33A9"/>
    <w:rsid w:val="00AE37B3"/>
    <w:rsid w:val="00AE396A"/>
    <w:rsid w:val="00AE3B98"/>
    <w:rsid w:val="00AE4719"/>
    <w:rsid w:val="00AE5593"/>
    <w:rsid w:val="00AE560C"/>
    <w:rsid w:val="00AE746E"/>
    <w:rsid w:val="00AE7691"/>
    <w:rsid w:val="00AE7877"/>
    <w:rsid w:val="00AF33AA"/>
    <w:rsid w:val="00AF3B79"/>
    <w:rsid w:val="00AF3B84"/>
    <w:rsid w:val="00AF4395"/>
    <w:rsid w:val="00AF44FE"/>
    <w:rsid w:val="00AF49E2"/>
    <w:rsid w:val="00AF4A67"/>
    <w:rsid w:val="00AF4B9C"/>
    <w:rsid w:val="00AF5F36"/>
    <w:rsid w:val="00AF6565"/>
    <w:rsid w:val="00AF6F99"/>
    <w:rsid w:val="00AF7825"/>
    <w:rsid w:val="00AF798B"/>
    <w:rsid w:val="00B006D4"/>
    <w:rsid w:val="00B00D16"/>
    <w:rsid w:val="00B00E25"/>
    <w:rsid w:val="00B01533"/>
    <w:rsid w:val="00B01CB8"/>
    <w:rsid w:val="00B039E1"/>
    <w:rsid w:val="00B03ACE"/>
    <w:rsid w:val="00B04B6B"/>
    <w:rsid w:val="00B05128"/>
    <w:rsid w:val="00B057AD"/>
    <w:rsid w:val="00B05F8D"/>
    <w:rsid w:val="00B06192"/>
    <w:rsid w:val="00B06453"/>
    <w:rsid w:val="00B06FB8"/>
    <w:rsid w:val="00B072AE"/>
    <w:rsid w:val="00B1077F"/>
    <w:rsid w:val="00B109CB"/>
    <w:rsid w:val="00B127D7"/>
    <w:rsid w:val="00B13248"/>
    <w:rsid w:val="00B14915"/>
    <w:rsid w:val="00B16D19"/>
    <w:rsid w:val="00B20867"/>
    <w:rsid w:val="00B209E8"/>
    <w:rsid w:val="00B2170F"/>
    <w:rsid w:val="00B21A41"/>
    <w:rsid w:val="00B21F4D"/>
    <w:rsid w:val="00B226F4"/>
    <w:rsid w:val="00B2297D"/>
    <w:rsid w:val="00B22E39"/>
    <w:rsid w:val="00B2331A"/>
    <w:rsid w:val="00B25A93"/>
    <w:rsid w:val="00B25D9E"/>
    <w:rsid w:val="00B25DA0"/>
    <w:rsid w:val="00B26352"/>
    <w:rsid w:val="00B276F2"/>
    <w:rsid w:val="00B27B4E"/>
    <w:rsid w:val="00B3229A"/>
    <w:rsid w:val="00B32896"/>
    <w:rsid w:val="00B3343C"/>
    <w:rsid w:val="00B33AC9"/>
    <w:rsid w:val="00B34041"/>
    <w:rsid w:val="00B3458A"/>
    <w:rsid w:val="00B34DE8"/>
    <w:rsid w:val="00B40644"/>
    <w:rsid w:val="00B40C7E"/>
    <w:rsid w:val="00B42DEE"/>
    <w:rsid w:val="00B4308E"/>
    <w:rsid w:val="00B432EE"/>
    <w:rsid w:val="00B43E63"/>
    <w:rsid w:val="00B43F4A"/>
    <w:rsid w:val="00B442ED"/>
    <w:rsid w:val="00B449A4"/>
    <w:rsid w:val="00B4511F"/>
    <w:rsid w:val="00B4520E"/>
    <w:rsid w:val="00B45BAA"/>
    <w:rsid w:val="00B507E5"/>
    <w:rsid w:val="00B5103A"/>
    <w:rsid w:val="00B5139D"/>
    <w:rsid w:val="00B513B1"/>
    <w:rsid w:val="00B51697"/>
    <w:rsid w:val="00B520A5"/>
    <w:rsid w:val="00B522AB"/>
    <w:rsid w:val="00B526D5"/>
    <w:rsid w:val="00B53B39"/>
    <w:rsid w:val="00B54BA0"/>
    <w:rsid w:val="00B574DD"/>
    <w:rsid w:val="00B60DCC"/>
    <w:rsid w:val="00B61627"/>
    <w:rsid w:val="00B61AB3"/>
    <w:rsid w:val="00B61F29"/>
    <w:rsid w:val="00B629AC"/>
    <w:rsid w:val="00B630A4"/>
    <w:rsid w:val="00B632C5"/>
    <w:rsid w:val="00B63A1E"/>
    <w:rsid w:val="00B63C2B"/>
    <w:rsid w:val="00B64D25"/>
    <w:rsid w:val="00B64D8F"/>
    <w:rsid w:val="00B65270"/>
    <w:rsid w:val="00B65411"/>
    <w:rsid w:val="00B66E01"/>
    <w:rsid w:val="00B67CB7"/>
    <w:rsid w:val="00B67D04"/>
    <w:rsid w:val="00B67D12"/>
    <w:rsid w:val="00B70882"/>
    <w:rsid w:val="00B70AE6"/>
    <w:rsid w:val="00B71C74"/>
    <w:rsid w:val="00B73D80"/>
    <w:rsid w:val="00B73D94"/>
    <w:rsid w:val="00B740D9"/>
    <w:rsid w:val="00B74400"/>
    <w:rsid w:val="00B7474F"/>
    <w:rsid w:val="00B74E78"/>
    <w:rsid w:val="00B752C1"/>
    <w:rsid w:val="00B75663"/>
    <w:rsid w:val="00B75C12"/>
    <w:rsid w:val="00B76C9C"/>
    <w:rsid w:val="00B770B9"/>
    <w:rsid w:val="00B8071F"/>
    <w:rsid w:val="00B808C2"/>
    <w:rsid w:val="00B80A20"/>
    <w:rsid w:val="00B80B81"/>
    <w:rsid w:val="00B81245"/>
    <w:rsid w:val="00B8135B"/>
    <w:rsid w:val="00B81487"/>
    <w:rsid w:val="00B81658"/>
    <w:rsid w:val="00B81BBC"/>
    <w:rsid w:val="00B825AE"/>
    <w:rsid w:val="00B82D32"/>
    <w:rsid w:val="00B82DB6"/>
    <w:rsid w:val="00B82F6A"/>
    <w:rsid w:val="00B832D4"/>
    <w:rsid w:val="00B83B84"/>
    <w:rsid w:val="00B83F16"/>
    <w:rsid w:val="00B84D3C"/>
    <w:rsid w:val="00B84DD0"/>
    <w:rsid w:val="00B857BB"/>
    <w:rsid w:val="00B85C5B"/>
    <w:rsid w:val="00B86104"/>
    <w:rsid w:val="00B8693D"/>
    <w:rsid w:val="00B872DC"/>
    <w:rsid w:val="00B873B6"/>
    <w:rsid w:val="00B877E1"/>
    <w:rsid w:val="00B87B41"/>
    <w:rsid w:val="00B90086"/>
    <w:rsid w:val="00B902A7"/>
    <w:rsid w:val="00B90425"/>
    <w:rsid w:val="00B9070B"/>
    <w:rsid w:val="00B9121F"/>
    <w:rsid w:val="00B91457"/>
    <w:rsid w:val="00B9153D"/>
    <w:rsid w:val="00B94293"/>
    <w:rsid w:val="00B94554"/>
    <w:rsid w:val="00B946A6"/>
    <w:rsid w:val="00B94A5C"/>
    <w:rsid w:val="00B95268"/>
    <w:rsid w:val="00B955F2"/>
    <w:rsid w:val="00B9574D"/>
    <w:rsid w:val="00B96782"/>
    <w:rsid w:val="00B96F82"/>
    <w:rsid w:val="00B9759F"/>
    <w:rsid w:val="00BA0119"/>
    <w:rsid w:val="00BA0852"/>
    <w:rsid w:val="00BA0A4B"/>
    <w:rsid w:val="00BA1DB3"/>
    <w:rsid w:val="00BA2608"/>
    <w:rsid w:val="00BA2C1C"/>
    <w:rsid w:val="00BA3062"/>
    <w:rsid w:val="00BA39CA"/>
    <w:rsid w:val="00BA3E2C"/>
    <w:rsid w:val="00BA47F0"/>
    <w:rsid w:val="00BA4D48"/>
    <w:rsid w:val="00BA4E94"/>
    <w:rsid w:val="00BA4F76"/>
    <w:rsid w:val="00BA52C4"/>
    <w:rsid w:val="00BA5482"/>
    <w:rsid w:val="00BA58DC"/>
    <w:rsid w:val="00BA5A96"/>
    <w:rsid w:val="00BA5C2F"/>
    <w:rsid w:val="00BA6161"/>
    <w:rsid w:val="00BA6243"/>
    <w:rsid w:val="00BA7461"/>
    <w:rsid w:val="00BA7A33"/>
    <w:rsid w:val="00BA7D76"/>
    <w:rsid w:val="00BB03B9"/>
    <w:rsid w:val="00BB0BFF"/>
    <w:rsid w:val="00BB2512"/>
    <w:rsid w:val="00BB3590"/>
    <w:rsid w:val="00BB38DC"/>
    <w:rsid w:val="00BB3BB5"/>
    <w:rsid w:val="00BB44A4"/>
    <w:rsid w:val="00BB7D7C"/>
    <w:rsid w:val="00BC0039"/>
    <w:rsid w:val="00BC0324"/>
    <w:rsid w:val="00BC1184"/>
    <w:rsid w:val="00BC1366"/>
    <w:rsid w:val="00BC2B77"/>
    <w:rsid w:val="00BC30BA"/>
    <w:rsid w:val="00BC394C"/>
    <w:rsid w:val="00BC4BC3"/>
    <w:rsid w:val="00BC55B1"/>
    <w:rsid w:val="00BC56F3"/>
    <w:rsid w:val="00BC584E"/>
    <w:rsid w:val="00BC5C00"/>
    <w:rsid w:val="00BC5F8C"/>
    <w:rsid w:val="00BC6870"/>
    <w:rsid w:val="00BC7B75"/>
    <w:rsid w:val="00BD0560"/>
    <w:rsid w:val="00BD0AD8"/>
    <w:rsid w:val="00BD0C4B"/>
    <w:rsid w:val="00BD0C5B"/>
    <w:rsid w:val="00BD1F38"/>
    <w:rsid w:val="00BD2388"/>
    <w:rsid w:val="00BD2E4A"/>
    <w:rsid w:val="00BD2FA4"/>
    <w:rsid w:val="00BD34A9"/>
    <w:rsid w:val="00BD3590"/>
    <w:rsid w:val="00BD6AC5"/>
    <w:rsid w:val="00BE189C"/>
    <w:rsid w:val="00BE1D93"/>
    <w:rsid w:val="00BE1FFF"/>
    <w:rsid w:val="00BE22AC"/>
    <w:rsid w:val="00BE2DBA"/>
    <w:rsid w:val="00BE50FA"/>
    <w:rsid w:val="00BE5395"/>
    <w:rsid w:val="00BE57BC"/>
    <w:rsid w:val="00BE5847"/>
    <w:rsid w:val="00BE5AC0"/>
    <w:rsid w:val="00BE5F0A"/>
    <w:rsid w:val="00BE6170"/>
    <w:rsid w:val="00BE6393"/>
    <w:rsid w:val="00BE6795"/>
    <w:rsid w:val="00BE6C3E"/>
    <w:rsid w:val="00BF0541"/>
    <w:rsid w:val="00BF0B8F"/>
    <w:rsid w:val="00BF0F21"/>
    <w:rsid w:val="00BF17EF"/>
    <w:rsid w:val="00BF396D"/>
    <w:rsid w:val="00BF3A5A"/>
    <w:rsid w:val="00BF3EE3"/>
    <w:rsid w:val="00BF478C"/>
    <w:rsid w:val="00BF50AD"/>
    <w:rsid w:val="00BF51F6"/>
    <w:rsid w:val="00BF687C"/>
    <w:rsid w:val="00BF7354"/>
    <w:rsid w:val="00C003FC"/>
    <w:rsid w:val="00C02994"/>
    <w:rsid w:val="00C034D4"/>
    <w:rsid w:val="00C0391B"/>
    <w:rsid w:val="00C03AF0"/>
    <w:rsid w:val="00C04193"/>
    <w:rsid w:val="00C04B8E"/>
    <w:rsid w:val="00C05A65"/>
    <w:rsid w:val="00C062C6"/>
    <w:rsid w:val="00C07004"/>
    <w:rsid w:val="00C07176"/>
    <w:rsid w:val="00C10A25"/>
    <w:rsid w:val="00C11E0F"/>
    <w:rsid w:val="00C11EA6"/>
    <w:rsid w:val="00C12660"/>
    <w:rsid w:val="00C13DF5"/>
    <w:rsid w:val="00C13EE6"/>
    <w:rsid w:val="00C13EF9"/>
    <w:rsid w:val="00C144A3"/>
    <w:rsid w:val="00C1569D"/>
    <w:rsid w:val="00C17D01"/>
    <w:rsid w:val="00C20AF7"/>
    <w:rsid w:val="00C2116C"/>
    <w:rsid w:val="00C21FD3"/>
    <w:rsid w:val="00C22405"/>
    <w:rsid w:val="00C23233"/>
    <w:rsid w:val="00C2343D"/>
    <w:rsid w:val="00C24D31"/>
    <w:rsid w:val="00C24DE5"/>
    <w:rsid w:val="00C2537D"/>
    <w:rsid w:val="00C256D4"/>
    <w:rsid w:val="00C2571B"/>
    <w:rsid w:val="00C26373"/>
    <w:rsid w:val="00C26994"/>
    <w:rsid w:val="00C26D19"/>
    <w:rsid w:val="00C27272"/>
    <w:rsid w:val="00C27345"/>
    <w:rsid w:val="00C279C0"/>
    <w:rsid w:val="00C27C1C"/>
    <w:rsid w:val="00C3096B"/>
    <w:rsid w:val="00C31C6A"/>
    <w:rsid w:val="00C329ED"/>
    <w:rsid w:val="00C32AD1"/>
    <w:rsid w:val="00C34160"/>
    <w:rsid w:val="00C3419B"/>
    <w:rsid w:val="00C3493E"/>
    <w:rsid w:val="00C34A52"/>
    <w:rsid w:val="00C34CBB"/>
    <w:rsid w:val="00C35CBC"/>
    <w:rsid w:val="00C370EB"/>
    <w:rsid w:val="00C37A93"/>
    <w:rsid w:val="00C37DB3"/>
    <w:rsid w:val="00C405E3"/>
    <w:rsid w:val="00C40670"/>
    <w:rsid w:val="00C41297"/>
    <w:rsid w:val="00C427A5"/>
    <w:rsid w:val="00C428A0"/>
    <w:rsid w:val="00C42CA9"/>
    <w:rsid w:val="00C43032"/>
    <w:rsid w:val="00C43B4A"/>
    <w:rsid w:val="00C43B65"/>
    <w:rsid w:val="00C446E2"/>
    <w:rsid w:val="00C44701"/>
    <w:rsid w:val="00C45C62"/>
    <w:rsid w:val="00C460AF"/>
    <w:rsid w:val="00C47E40"/>
    <w:rsid w:val="00C47ED9"/>
    <w:rsid w:val="00C47F20"/>
    <w:rsid w:val="00C5041F"/>
    <w:rsid w:val="00C51524"/>
    <w:rsid w:val="00C51660"/>
    <w:rsid w:val="00C52694"/>
    <w:rsid w:val="00C52B17"/>
    <w:rsid w:val="00C52D4C"/>
    <w:rsid w:val="00C5300D"/>
    <w:rsid w:val="00C535E7"/>
    <w:rsid w:val="00C5463D"/>
    <w:rsid w:val="00C55156"/>
    <w:rsid w:val="00C551A1"/>
    <w:rsid w:val="00C5525E"/>
    <w:rsid w:val="00C5551F"/>
    <w:rsid w:val="00C55716"/>
    <w:rsid w:val="00C55758"/>
    <w:rsid w:val="00C5657A"/>
    <w:rsid w:val="00C567D0"/>
    <w:rsid w:val="00C572A9"/>
    <w:rsid w:val="00C5740E"/>
    <w:rsid w:val="00C609D0"/>
    <w:rsid w:val="00C60CFA"/>
    <w:rsid w:val="00C60DC2"/>
    <w:rsid w:val="00C61A4C"/>
    <w:rsid w:val="00C61BAC"/>
    <w:rsid w:val="00C61C52"/>
    <w:rsid w:val="00C624C8"/>
    <w:rsid w:val="00C630F3"/>
    <w:rsid w:val="00C640FE"/>
    <w:rsid w:val="00C64501"/>
    <w:rsid w:val="00C650D6"/>
    <w:rsid w:val="00C655EE"/>
    <w:rsid w:val="00C65A76"/>
    <w:rsid w:val="00C669A7"/>
    <w:rsid w:val="00C7063C"/>
    <w:rsid w:val="00C70748"/>
    <w:rsid w:val="00C72447"/>
    <w:rsid w:val="00C72516"/>
    <w:rsid w:val="00C72610"/>
    <w:rsid w:val="00C72DDC"/>
    <w:rsid w:val="00C732FA"/>
    <w:rsid w:val="00C73B6F"/>
    <w:rsid w:val="00C746AA"/>
    <w:rsid w:val="00C75808"/>
    <w:rsid w:val="00C75FA2"/>
    <w:rsid w:val="00C76833"/>
    <w:rsid w:val="00C76946"/>
    <w:rsid w:val="00C76B54"/>
    <w:rsid w:val="00C771B2"/>
    <w:rsid w:val="00C8088D"/>
    <w:rsid w:val="00C80920"/>
    <w:rsid w:val="00C811C9"/>
    <w:rsid w:val="00C81549"/>
    <w:rsid w:val="00C81DC4"/>
    <w:rsid w:val="00C830E1"/>
    <w:rsid w:val="00C832D6"/>
    <w:rsid w:val="00C83497"/>
    <w:rsid w:val="00C83CC3"/>
    <w:rsid w:val="00C83E19"/>
    <w:rsid w:val="00C8406E"/>
    <w:rsid w:val="00C85687"/>
    <w:rsid w:val="00C8569A"/>
    <w:rsid w:val="00C8634F"/>
    <w:rsid w:val="00C8644E"/>
    <w:rsid w:val="00C8650B"/>
    <w:rsid w:val="00C86F68"/>
    <w:rsid w:val="00C87496"/>
    <w:rsid w:val="00C87A34"/>
    <w:rsid w:val="00C90271"/>
    <w:rsid w:val="00C90D47"/>
    <w:rsid w:val="00C90D56"/>
    <w:rsid w:val="00C912FB"/>
    <w:rsid w:val="00C91596"/>
    <w:rsid w:val="00C932C9"/>
    <w:rsid w:val="00C93E76"/>
    <w:rsid w:val="00C946AA"/>
    <w:rsid w:val="00C94EF7"/>
    <w:rsid w:val="00C964F4"/>
    <w:rsid w:val="00C96CDA"/>
    <w:rsid w:val="00C97324"/>
    <w:rsid w:val="00CA0172"/>
    <w:rsid w:val="00CA02FD"/>
    <w:rsid w:val="00CA06F8"/>
    <w:rsid w:val="00CA1261"/>
    <w:rsid w:val="00CA1CB2"/>
    <w:rsid w:val="00CA31DA"/>
    <w:rsid w:val="00CA36BF"/>
    <w:rsid w:val="00CA461C"/>
    <w:rsid w:val="00CA4983"/>
    <w:rsid w:val="00CA4CFA"/>
    <w:rsid w:val="00CA5C4F"/>
    <w:rsid w:val="00CA63CA"/>
    <w:rsid w:val="00CA678E"/>
    <w:rsid w:val="00CA71E1"/>
    <w:rsid w:val="00CB0155"/>
    <w:rsid w:val="00CB12F9"/>
    <w:rsid w:val="00CB164A"/>
    <w:rsid w:val="00CB16CA"/>
    <w:rsid w:val="00CB1D09"/>
    <w:rsid w:val="00CB24B8"/>
    <w:rsid w:val="00CB27B1"/>
    <w:rsid w:val="00CB3537"/>
    <w:rsid w:val="00CB3F06"/>
    <w:rsid w:val="00CB413F"/>
    <w:rsid w:val="00CB4250"/>
    <w:rsid w:val="00CB49F2"/>
    <w:rsid w:val="00CB5BFF"/>
    <w:rsid w:val="00CB6AA6"/>
    <w:rsid w:val="00CC0F36"/>
    <w:rsid w:val="00CC1462"/>
    <w:rsid w:val="00CC2432"/>
    <w:rsid w:val="00CC2955"/>
    <w:rsid w:val="00CC4455"/>
    <w:rsid w:val="00CC583B"/>
    <w:rsid w:val="00CC5DAE"/>
    <w:rsid w:val="00CC6D62"/>
    <w:rsid w:val="00CC751B"/>
    <w:rsid w:val="00CC77B4"/>
    <w:rsid w:val="00CC7E8E"/>
    <w:rsid w:val="00CD04E1"/>
    <w:rsid w:val="00CD067C"/>
    <w:rsid w:val="00CD26D0"/>
    <w:rsid w:val="00CD27C0"/>
    <w:rsid w:val="00CD34A0"/>
    <w:rsid w:val="00CD3605"/>
    <w:rsid w:val="00CD4D27"/>
    <w:rsid w:val="00CD55CE"/>
    <w:rsid w:val="00CD60A5"/>
    <w:rsid w:val="00CD796B"/>
    <w:rsid w:val="00CE012A"/>
    <w:rsid w:val="00CE26A1"/>
    <w:rsid w:val="00CE2DDE"/>
    <w:rsid w:val="00CE3EB0"/>
    <w:rsid w:val="00CE4661"/>
    <w:rsid w:val="00CE54D1"/>
    <w:rsid w:val="00CE5595"/>
    <w:rsid w:val="00CE6262"/>
    <w:rsid w:val="00CE662C"/>
    <w:rsid w:val="00CF0678"/>
    <w:rsid w:val="00CF09A2"/>
    <w:rsid w:val="00CF10F3"/>
    <w:rsid w:val="00CF1297"/>
    <w:rsid w:val="00CF1770"/>
    <w:rsid w:val="00CF2436"/>
    <w:rsid w:val="00CF3817"/>
    <w:rsid w:val="00CF45BB"/>
    <w:rsid w:val="00CF4720"/>
    <w:rsid w:val="00CF4BA3"/>
    <w:rsid w:val="00CF6DBF"/>
    <w:rsid w:val="00CF6DC0"/>
    <w:rsid w:val="00CF6E48"/>
    <w:rsid w:val="00CF6E82"/>
    <w:rsid w:val="00CF711D"/>
    <w:rsid w:val="00D0022B"/>
    <w:rsid w:val="00D01197"/>
    <w:rsid w:val="00D0135E"/>
    <w:rsid w:val="00D021D0"/>
    <w:rsid w:val="00D02325"/>
    <w:rsid w:val="00D02AAB"/>
    <w:rsid w:val="00D02D31"/>
    <w:rsid w:val="00D0326C"/>
    <w:rsid w:val="00D04A6A"/>
    <w:rsid w:val="00D04AFA"/>
    <w:rsid w:val="00D054CE"/>
    <w:rsid w:val="00D055E1"/>
    <w:rsid w:val="00D071A5"/>
    <w:rsid w:val="00D07402"/>
    <w:rsid w:val="00D102BD"/>
    <w:rsid w:val="00D1060A"/>
    <w:rsid w:val="00D10C55"/>
    <w:rsid w:val="00D10E24"/>
    <w:rsid w:val="00D11142"/>
    <w:rsid w:val="00D11885"/>
    <w:rsid w:val="00D11E1D"/>
    <w:rsid w:val="00D125E2"/>
    <w:rsid w:val="00D12B20"/>
    <w:rsid w:val="00D13E54"/>
    <w:rsid w:val="00D14727"/>
    <w:rsid w:val="00D14747"/>
    <w:rsid w:val="00D15EC1"/>
    <w:rsid w:val="00D16426"/>
    <w:rsid w:val="00D16C74"/>
    <w:rsid w:val="00D1771D"/>
    <w:rsid w:val="00D1784A"/>
    <w:rsid w:val="00D17A91"/>
    <w:rsid w:val="00D17E12"/>
    <w:rsid w:val="00D20FE6"/>
    <w:rsid w:val="00D22376"/>
    <w:rsid w:val="00D2253B"/>
    <w:rsid w:val="00D230DD"/>
    <w:rsid w:val="00D23973"/>
    <w:rsid w:val="00D23E23"/>
    <w:rsid w:val="00D2417B"/>
    <w:rsid w:val="00D2420E"/>
    <w:rsid w:val="00D25A53"/>
    <w:rsid w:val="00D268C1"/>
    <w:rsid w:val="00D26B0C"/>
    <w:rsid w:val="00D26B63"/>
    <w:rsid w:val="00D26F29"/>
    <w:rsid w:val="00D27E7B"/>
    <w:rsid w:val="00D30B95"/>
    <w:rsid w:val="00D319DC"/>
    <w:rsid w:val="00D3282A"/>
    <w:rsid w:val="00D32B36"/>
    <w:rsid w:val="00D33152"/>
    <w:rsid w:val="00D33DD1"/>
    <w:rsid w:val="00D342D0"/>
    <w:rsid w:val="00D34719"/>
    <w:rsid w:val="00D35C87"/>
    <w:rsid w:val="00D3749A"/>
    <w:rsid w:val="00D37683"/>
    <w:rsid w:val="00D37E85"/>
    <w:rsid w:val="00D40709"/>
    <w:rsid w:val="00D40ADE"/>
    <w:rsid w:val="00D412F9"/>
    <w:rsid w:val="00D4152A"/>
    <w:rsid w:val="00D41A4E"/>
    <w:rsid w:val="00D42125"/>
    <w:rsid w:val="00D421CE"/>
    <w:rsid w:val="00D42D91"/>
    <w:rsid w:val="00D43103"/>
    <w:rsid w:val="00D43206"/>
    <w:rsid w:val="00D43BD3"/>
    <w:rsid w:val="00D43F38"/>
    <w:rsid w:val="00D450D3"/>
    <w:rsid w:val="00D452FD"/>
    <w:rsid w:val="00D45CD8"/>
    <w:rsid w:val="00D46305"/>
    <w:rsid w:val="00D47303"/>
    <w:rsid w:val="00D50CD6"/>
    <w:rsid w:val="00D50EC6"/>
    <w:rsid w:val="00D510DF"/>
    <w:rsid w:val="00D531A2"/>
    <w:rsid w:val="00D53370"/>
    <w:rsid w:val="00D543C1"/>
    <w:rsid w:val="00D54B29"/>
    <w:rsid w:val="00D54BE6"/>
    <w:rsid w:val="00D54D20"/>
    <w:rsid w:val="00D55B45"/>
    <w:rsid w:val="00D56278"/>
    <w:rsid w:val="00D56389"/>
    <w:rsid w:val="00D60D93"/>
    <w:rsid w:val="00D61F8D"/>
    <w:rsid w:val="00D62E88"/>
    <w:rsid w:val="00D63BB8"/>
    <w:rsid w:val="00D65507"/>
    <w:rsid w:val="00D65A31"/>
    <w:rsid w:val="00D65D19"/>
    <w:rsid w:val="00D66086"/>
    <w:rsid w:val="00D6711F"/>
    <w:rsid w:val="00D67624"/>
    <w:rsid w:val="00D6775D"/>
    <w:rsid w:val="00D6781B"/>
    <w:rsid w:val="00D70A4F"/>
    <w:rsid w:val="00D70AEF"/>
    <w:rsid w:val="00D70C0F"/>
    <w:rsid w:val="00D70F26"/>
    <w:rsid w:val="00D71EDD"/>
    <w:rsid w:val="00D7200D"/>
    <w:rsid w:val="00D72E82"/>
    <w:rsid w:val="00D72FDD"/>
    <w:rsid w:val="00D74B82"/>
    <w:rsid w:val="00D7501F"/>
    <w:rsid w:val="00D75D45"/>
    <w:rsid w:val="00D7605F"/>
    <w:rsid w:val="00D7694D"/>
    <w:rsid w:val="00D7698A"/>
    <w:rsid w:val="00D76C19"/>
    <w:rsid w:val="00D7726F"/>
    <w:rsid w:val="00D773EE"/>
    <w:rsid w:val="00D77916"/>
    <w:rsid w:val="00D80A84"/>
    <w:rsid w:val="00D813FF"/>
    <w:rsid w:val="00D816E1"/>
    <w:rsid w:val="00D8172C"/>
    <w:rsid w:val="00D81D86"/>
    <w:rsid w:val="00D81DD7"/>
    <w:rsid w:val="00D8260E"/>
    <w:rsid w:val="00D82712"/>
    <w:rsid w:val="00D82722"/>
    <w:rsid w:val="00D8361B"/>
    <w:rsid w:val="00D84049"/>
    <w:rsid w:val="00D84C6E"/>
    <w:rsid w:val="00D85B19"/>
    <w:rsid w:val="00D85BB9"/>
    <w:rsid w:val="00D86294"/>
    <w:rsid w:val="00D8661F"/>
    <w:rsid w:val="00D8682B"/>
    <w:rsid w:val="00D86981"/>
    <w:rsid w:val="00D87D59"/>
    <w:rsid w:val="00D90DE5"/>
    <w:rsid w:val="00D91AD0"/>
    <w:rsid w:val="00D91C14"/>
    <w:rsid w:val="00D92571"/>
    <w:rsid w:val="00D92B12"/>
    <w:rsid w:val="00D92FE8"/>
    <w:rsid w:val="00D937CF"/>
    <w:rsid w:val="00D93D77"/>
    <w:rsid w:val="00D93E05"/>
    <w:rsid w:val="00D94890"/>
    <w:rsid w:val="00D94BCB"/>
    <w:rsid w:val="00D950C1"/>
    <w:rsid w:val="00D95CE7"/>
    <w:rsid w:val="00D9609F"/>
    <w:rsid w:val="00D96544"/>
    <w:rsid w:val="00D9747C"/>
    <w:rsid w:val="00D975E7"/>
    <w:rsid w:val="00D97627"/>
    <w:rsid w:val="00D97DDA"/>
    <w:rsid w:val="00DA0AE0"/>
    <w:rsid w:val="00DA13AB"/>
    <w:rsid w:val="00DA21B4"/>
    <w:rsid w:val="00DA26F7"/>
    <w:rsid w:val="00DA2C8D"/>
    <w:rsid w:val="00DA307C"/>
    <w:rsid w:val="00DA4117"/>
    <w:rsid w:val="00DA4373"/>
    <w:rsid w:val="00DA558C"/>
    <w:rsid w:val="00DA55C9"/>
    <w:rsid w:val="00DA5626"/>
    <w:rsid w:val="00DA5AA7"/>
    <w:rsid w:val="00DA5BB1"/>
    <w:rsid w:val="00DA5D24"/>
    <w:rsid w:val="00DA62C8"/>
    <w:rsid w:val="00DA645B"/>
    <w:rsid w:val="00DA6783"/>
    <w:rsid w:val="00DA789D"/>
    <w:rsid w:val="00DA79C2"/>
    <w:rsid w:val="00DB0914"/>
    <w:rsid w:val="00DB0D8D"/>
    <w:rsid w:val="00DB1260"/>
    <w:rsid w:val="00DB1690"/>
    <w:rsid w:val="00DB1BA0"/>
    <w:rsid w:val="00DB21F1"/>
    <w:rsid w:val="00DB2A01"/>
    <w:rsid w:val="00DB2AE3"/>
    <w:rsid w:val="00DB3D3D"/>
    <w:rsid w:val="00DB4A8C"/>
    <w:rsid w:val="00DB4EA1"/>
    <w:rsid w:val="00DB51B2"/>
    <w:rsid w:val="00DB6353"/>
    <w:rsid w:val="00DB6C32"/>
    <w:rsid w:val="00DB6C6F"/>
    <w:rsid w:val="00DB6EBF"/>
    <w:rsid w:val="00DB6FE5"/>
    <w:rsid w:val="00DB7234"/>
    <w:rsid w:val="00DB75D5"/>
    <w:rsid w:val="00DC0D22"/>
    <w:rsid w:val="00DC169C"/>
    <w:rsid w:val="00DC2687"/>
    <w:rsid w:val="00DC2944"/>
    <w:rsid w:val="00DC2A4B"/>
    <w:rsid w:val="00DC32D4"/>
    <w:rsid w:val="00DC33E1"/>
    <w:rsid w:val="00DC34F4"/>
    <w:rsid w:val="00DC3EE7"/>
    <w:rsid w:val="00DC427B"/>
    <w:rsid w:val="00DC4427"/>
    <w:rsid w:val="00DC45AD"/>
    <w:rsid w:val="00DC507E"/>
    <w:rsid w:val="00DC5821"/>
    <w:rsid w:val="00DC6966"/>
    <w:rsid w:val="00DC7618"/>
    <w:rsid w:val="00DD0A8F"/>
    <w:rsid w:val="00DD0C64"/>
    <w:rsid w:val="00DD22B4"/>
    <w:rsid w:val="00DD2694"/>
    <w:rsid w:val="00DD2EDD"/>
    <w:rsid w:val="00DD3FB5"/>
    <w:rsid w:val="00DD5B12"/>
    <w:rsid w:val="00DD6C37"/>
    <w:rsid w:val="00DD7734"/>
    <w:rsid w:val="00DE02C2"/>
    <w:rsid w:val="00DE0BE1"/>
    <w:rsid w:val="00DE0DBB"/>
    <w:rsid w:val="00DE15DE"/>
    <w:rsid w:val="00DE2A25"/>
    <w:rsid w:val="00DE2D7D"/>
    <w:rsid w:val="00DE304F"/>
    <w:rsid w:val="00DE3829"/>
    <w:rsid w:val="00DE5195"/>
    <w:rsid w:val="00DE52F1"/>
    <w:rsid w:val="00DE5EE5"/>
    <w:rsid w:val="00DE7072"/>
    <w:rsid w:val="00DE7E4F"/>
    <w:rsid w:val="00DF116D"/>
    <w:rsid w:val="00DF20C1"/>
    <w:rsid w:val="00DF2FD0"/>
    <w:rsid w:val="00DF3A6C"/>
    <w:rsid w:val="00DF3A9E"/>
    <w:rsid w:val="00DF3B39"/>
    <w:rsid w:val="00DF4474"/>
    <w:rsid w:val="00DF4F5D"/>
    <w:rsid w:val="00DF5193"/>
    <w:rsid w:val="00DF661F"/>
    <w:rsid w:val="00DF6E62"/>
    <w:rsid w:val="00DF7411"/>
    <w:rsid w:val="00DF79C9"/>
    <w:rsid w:val="00DF7AC7"/>
    <w:rsid w:val="00DF7F29"/>
    <w:rsid w:val="00DF7F60"/>
    <w:rsid w:val="00E0027C"/>
    <w:rsid w:val="00E00841"/>
    <w:rsid w:val="00E0122D"/>
    <w:rsid w:val="00E02C2D"/>
    <w:rsid w:val="00E033F6"/>
    <w:rsid w:val="00E03523"/>
    <w:rsid w:val="00E03DFD"/>
    <w:rsid w:val="00E06D2B"/>
    <w:rsid w:val="00E079B9"/>
    <w:rsid w:val="00E07A54"/>
    <w:rsid w:val="00E07CF0"/>
    <w:rsid w:val="00E105FA"/>
    <w:rsid w:val="00E1077F"/>
    <w:rsid w:val="00E116F5"/>
    <w:rsid w:val="00E12AC3"/>
    <w:rsid w:val="00E130C4"/>
    <w:rsid w:val="00E13658"/>
    <w:rsid w:val="00E14117"/>
    <w:rsid w:val="00E1491D"/>
    <w:rsid w:val="00E162AE"/>
    <w:rsid w:val="00E16D19"/>
    <w:rsid w:val="00E17072"/>
    <w:rsid w:val="00E17E26"/>
    <w:rsid w:val="00E17E98"/>
    <w:rsid w:val="00E20A2C"/>
    <w:rsid w:val="00E21FB7"/>
    <w:rsid w:val="00E2299D"/>
    <w:rsid w:val="00E2509D"/>
    <w:rsid w:val="00E25781"/>
    <w:rsid w:val="00E26562"/>
    <w:rsid w:val="00E26626"/>
    <w:rsid w:val="00E3052C"/>
    <w:rsid w:val="00E310D6"/>
    <w:rsid w:val="00E313C8"/>
    <w:rsid w:val="00E313EF"/>
    <w:rsid w:val="00E31472"/>
    <w:rsid w:val="00E3217A"/>
    <w:rsid w:val="00E322D9"/>
    <w:rsid w:val="00E327D9"/>
    <w:rsid w:val="00E33FD5"/>
    <w:rsid w:val="00E34591"/>
    <w:rsid w:val="00E34654"/>
    <w:rsid w:val="00E357E1"/>
    <w:rsid w:val="00E35B0D"/>
    <w:rsid w:val="00E373F8"/>
    <w:rsid w:val="00E3763E"/>
    <w:rsid w:val="00E40008"/>
    <w:rsid w:val="00E40166"/>
    <w:rsid w:val="00E4034C"/>
    <w:rsid w:val="00E4173B"/>
    <w:rsid w:val="00E422C4"/>
    <w:rsid w:val="00E425F6"/>
    <w:rsid w:val="00E43A37"/>
    <w:rsid w:val="00E43ECF"/>
    <w:rsid w:val="00E44C63"/>
    <w:rsid w:val="00E4507D"/>
    <w:rsid w:val="00E453A3"/>
    <w:rsid w:val="00E45456"/>
    <w:rsid w:val="00E45768"/>
    <w:rsid w:val="00E460DE"/>
    <w:rsid w:val="00E47248"/>
    <w:rsid w:val="00E5067E"/>
    <w:rsid w:val="00E5142B"/>
    <w:rsid w:val="00E51691"/>
    <w:rsid w:val="00E51EEC"/>
    <w:rsid w:val="00E52167"/>
    <w:rsid w:val="00E524EF"/>
    <w:rsid w:val="00E52EA9"/>
    <w:rsid w:val="00E531D3"/>
    <w:rsid w:val="00E53A32"/>
    <w:rsid w:val="00E543B0"/>
    <w:rsid w:val="00E54EC0"/>
    <w:rsid w:val="00E5543B"/>
    <w:rsid w:val="00E55F56"/>
    <w:rsid w:val="00E55F99"/>
    <w:rsid w:val="00E563D4"/>
    <w:rsid w:val="00E5675E"/>
    <w:rsid w:val="00E56880"/>
    <w:rsid w:val="00E56F05"/>
    <w:rsid w:val="00E5709D"/>
    <w:rsid w:val="00E6129B"/>
    <w:rsid w:val="00E622B5"/>
    <w:rsid w:val="00E62FF7"/>
    <w:rsid w:val="00E6517A"/>
    <w:rsid w:val="00E658CF"/>
    <w:rsid w:val="00E659BA"/>
    <w:rsid w:val="00E65A54"/>
    <w:rsid w:val="00E65FF5"/>
    <w:rsid w:val="00E6606E"/>
    <w:rsid w:val="00E6743E"/>
    <w:rsid w:val="00E67BBC"/>
    <w:rsid w:val="00E708E2"/>
    <w:rsid w:val="00E70C31"/>
    <w:rsid w:val="00E7164C"/>
    <w:rsid w:val="00E72C5B"/>
    <w:rsid w:val="00E73698"/>
    <w:rsid w:val="00E73D49"/>
    <w:rsid w:val="00E73DCA"/>
    <w:rsid w:val="00E743FD"/>
    <w:rsid w:val="00E7476D"/>
    <w:rsid w:val="00E75970"/>
    <w:rsid w:val="00E773AB"/>
    <w:rsid w:val="00E776A0"/>
    <w:rsid w:val="00E80639"/>
    <w:rsid w:val="00E80FD5"/>
    <w:rsid w:val="00E815DC"/>
    <w:rsid w:val="00E81707"/>
    <w:rsid w:val="00E82C12"/>
    <w:rsid w:val="00E833B4"/>
    <w:rsid w:val="00E84AD3"/>
    <w:rsid w:val="00E84BAF"/>
    <w:rsid w:val="00E84DE5"/>
    <w:rsid w:val="00E858E0"/>
    <w:rsid w:val="00E87EF1"/>
    <w:rsid w:val="00E91490"/>
    <w:rsid w:val="00E93424"/>
    <w:rsid w:val="00E9362E"/>
    <w:rsid w:val="00E93E57"/>
    <w:rsid w:val="00E94EC0"/>
    <w:rsid w:val="00E94EEB"/>
    <w:rsid w:val="00E9540E"/>
    <w:rsid w:val="00E95A60"/>
    <w:rsid w:val="00E96441"/>
    <w:rsid w:val="00E965B8"/>
    <w:rsid w:val="00E9704D"/>
    <w:rsid w:val="00E97274"/>
    <w:rsid w:val="00E9781F"/>
    <w:rsid w:val="00E97DD4"/>
    <w:rsid w:val="00EA001F"/>
    <w:rsid w:val="00EA0100"/>
    <w:rsid w:val="00EA0339"/>
    <w:rsid w:val="00EA0A8F"/>
    <w:rsid w:val="00EA0C48"/>
    <w:rsid w:val="00EA17E4"/>
    <w:rsid w:val="00EA1EF0"/>
    <w:rsid w:val="00EA26BD"/>
    <w:rsid w:val="00EA4AE8"/>
    <w:rsid w:val="00EA5AA7"/>
    <w:rsid w:val="00EA5EF7"/>
    <w:rsid w:val="00EA67E1"/>
    <w:rsid w:val="00EA6D97"/>
    <w:rsid w:val="00EA756C"/>
    <w:rsid w:val="00EA7D1C"/>
    <w:rsid w:val="00EB0B0F"/>
    <w:rsid w:val="00EB10FB"/>
    <w:rsid w:val="00EB1359"/>
    <w:rsid w:val="00EB16DD"/>
    <w:rsid w:val="00EB2440"/>
    <w:rsid w:val="00EB3222"/>
    <w:rsid w:val="00EB4566"/>
    <w:rsid w:val="00EB4C88"/>
    <w:rsid w:val="00EB750D"/>
    <w:rsid w:val="00EB7648"/>
    <w:rsid w:val="00EB78C2"/>
    <w:rsid w:val="00EC0EA6"/>
    <w:rsid w:val="00EC0F10"/>
    <w:rsid w:val="00EC1418"/>
    <w:rsid w:val="00EC26FA"/>
    <w:rsid w:val="00EC32F4"/>
    <w:rsid w:val="00EC3D2C"/>
    <w:rsid w:val="00EC3F13"/>
    <w:rsid w:val="00EC4039"/>
    <w:rsid w:val="00EC421A"/>
    <w:rsid w:val="00EC4F1E"/>
    <w:rsid w:val="00EC61C7"/>
    <w:rsid w:val="00EC6773"/>
    <w:rsid w:val="00EC6B13"/>
    <w:rsid w:val="00EC708B"/>
    <w:rsid w:val="00EC72E1"/>
    <w:rsid w:val="00EC7AC7"/>
    <w:rsid w:val="00ED074A"/>
    <w:rsid w:val="00ED0784"/>
    <w:rsid w:val="00ED0ABE"/>
    <w:rsid w:val="00ED0B5A"/>
    <w:rsid w:val="00ED0C7D"/>
    <w:rsid w:val="00ED20E8"/>
    <w:rsid w:val="00ED29AA"/>
    <w:rsid w:val="00ED4887"/>
    <w:rsid w:val="00ED4E26"/>
    <w:rsid w:val="00ED59CD"/>
    <w:rsid w:val="00ED60B2"/>
    <w:rsid w:val="00ED67C1"/>
    <w:rsid w:val="00ED69BB"/>
    <w:rsid w:val="00ED6D90"/>
    <w:rsid w:val="00ED727B"/>
    <w:rsid w:val="00ED76F5"/>
    <w:rsid w:val="00ED7CE6"/>
    <w:rsid w:val="00EE0188"/>
    <w:rsid w:val="00EE0A41"/>
    <w:rsid w:val="00EE0F3C"/>
    <w:rsid w:val="00EE17D7"/>
    <w:rsid w:val="00EE27AE"/>
    <w:rsid w:val="00EE3E19"/>
    <w:rsid w:val="00EE46DB"/>
    <w:rsid w:val="00EE5060"/>
    <w:rsid w:val="00EE5682"/>
    <w:rsid w:val="00EE5965"/>
    <w:rsid w:val="00EE5A80"/>
    <w:rsid w:val="00EE687A"/>
    <w:rsid w:val="00EE7E85"/>
    <w:rsid w:val="00EE7FA6"/>
    <w:rsid w:val="00EF0FAE"/>
    <w:rsid w:val="00EF1B92"/>
    <w:rsid w:val="00EF2239"/>
    <w:rsid w:val="00EF4261"/>
    <w:rsid w:val="00EF46BE"/>
    <w:rsid w:val="00EF4AAB"/>
    <w:rsid w:val="00EF5054"/>
    <w:rsid w:val="00EF5AF6"/>
    <w:rsid w:val="00EF6550"/>
    <w:rsid w:val="00EF6614"/>
    <w:rsid w:val="00EF6C6D"/>
    <w:rsid w:val="00EF7860"/>
    <w:rsid w:val="00EF7CC4"/>
    <w:rsid w:val="00F00E98"/>
    <w:rsid w:val="00F01680"/>
    <w:rsid w:val="00F021C1"/>
    <w:rsid w:val="00F0228C"/>
    <w:rsid w:val="00F025E6"/>
    <w:rsid w:val="00F02641"/>
    <w:rsid w:val="00F02B3A"/>
    <w:rsid w:val="00F0344E"/>
    <w:rsid w:val="00F03C66"/>
    <w:rsid w:val="00F06462"/>
    <w:rsid w:val="00F0687A"/>
    <w:rsid w:val="00F07D3B"/>
    <w:rsid w:val="00F1150E"/>
    <w:rsid w:val="00F122A5"/>
    <w:rsid w:val="00F137F1"/>
    <w:rsid w:val="00F14AC8"/>
    <w:rsid w:val="00F14F5F"/>
    <w:rsid w:val="00F15013"/>
    <w:rsid w:val="00F15E57"/>
    <w:rsid w:val="00F16755"/>
    <w:rsid w:val="00F167FE"/>
    <w:rsid w:val="00F17A48"/>
    <w:rsid w:val="00F17D18"/>
    <w:rsid w:val="00F21C4F"/>
    <w:rsid w:val="00F229A7"/>
    <w:rsid w:val="00F22A8A"/>
    <w:rsid w:val="00F235E0"/>
    <w:rsid w:val="00F24A37"/>
    <w:rsid w:val="00F24E42"/>
    <w:rsid w:val="00F25954"/>
    <w:rsid w:val="00F25B80"/>
    <w:rsid w:val="00F25D63"/>
    <w:rsid w:val="00F2622B"/>
    <w:rsid w:val="00F278F2"/>
    <w:rsid w:val="00F306F0"/>
    <w:rsid w:val="00F3191D"/>
    <w:rsid w:val="00F32C60"/>
    <w:rsid w:val="00F33637"/>
    <w:rsid w:val="00F3388A"/>
    <w:rsid w:val="00F33E7A"/>
    <w:rsid w:val="00F34175"/>
    <w:rsid w:val="00F3445C"/>
    <w:rsid w:val="00F3450D"/>
    <w:rsid w:val="00F3498A"/>
    <w:rsid w:val="00F352A0"/>
    <w:rsid w:val="00F35A78"/>
    <w:rsid w:val="00F35EAB"/>
    <w:rsid w:val="00F36129"/>
    <w:rsid w:val="00F36AE4"/>
    <w:rsid w:val="00F403BC"/>
    <w:rsid w:val="00F40677"/>
    <w:rsid w:val="00F41FF2"/>
    <w:rsid w:val="00F42072"/>
    <w:rsid w:val="00F4212B"/>
    <w:rsid w:val="00F42841"/>
    <w:rsid w:val="00F42C60"/>
    <w:rsid w:val="00F43837"/>
    <w:rsid w:val="00F43AD8"/>
    <w:rsid w:val="00F43C58"/>
    <w:rsid w:val="00F442E6"/>
    <w:rsid w:val="00F453AC"/>
    <w:rsid w:val="00F45446"/>
    <w:rsid w:val="00F4628E"/>
    <w:rsid w:val="00F462AC"/>
    <w:rsid w:val="00F5033C"/>
    <w:rsid w:val="00F5062B"/>
    <w:rsid w:val="00F50AAA"/>
    <w:rsid w:val="00F50E0D"/>
    <w:rsid w:val="00F52335"/>
    <w:rsid w:val="00F5367F"/>
    <w:rsid w:val="00F53A92"/>
    <w:rsid w:val="00F53FD3"/>
    <w:rsid w:val="00F5428B"/>
    <w:rsid w:val="00F55B51"/>
    <w:rsid w:val="00F56749"/>
    <w:rsid w:val="00F56898"/>
    <w:rsid w:val="00F56D80"/>
    <w:rsid w:val="00F575F0"/>
    <w:rsid w:val="00F57CA5"/>
    <w:rsid w:val="00F57DE4"/>
    <w:rsid w:val="00F60061"/>
    <w:rsid w:val="00F60332"/>
    <w:rsid w:val="00F60BE6"/>
    <w:rsid w:val="00F61668"/>
    <w:rsid w:val="00F61FD1"/>
    <w:rsid w:val="00F62B01"/>
    <w:rsid w:val="00F62C44"/>
    <w:rsid w:val="00F63A0F"/>
    <w:rsid w:val="00F63EF7"/>
    <w:rsid w:val="00F64AC3"/>
    <w:rsid w:val="00F64D67"/>
    <w:rsid w:val="00F65180"/>
    <w:rsid w:val="00F665DE"/>
    <w:rsid w:val="00F671BF"/>
    <w:rsid w:val="00F67618"/>
    <w:rsid w:val="00F67DDA"/>
    <w:rsid w:val="00F70BC3"/>
    <w:rsid w:val="00F70FC6"/>
    <w:rsid w:val="00F71648"/>
    <w:rsid w:val="00F72045"/>
    <w:rsid w:val="00F72EC7"/>
    <w:rsid w:val="00F7317E"/>
    <w:rsid w:val="00F73713"/>
    <w:rsid w:val="00F73761"/>
    <w:rsid w:val="00F73F2B"/>
    <w:rsid w:val="00F759C8"/>
    <w:rsid w:val="00F765FE"/>
    <w:rsid w:val="00F77BA0"/>
    <w:rsid w:val="00F81577"/>
    <w:rsid w:val="00F818C2"/>
    <w:rsid w:val="00F81E98"/>
    <w:rsid w:val="00F820C3"/>
    <w:rsid w:val="00F82543"/>
    <w:rsid w:val="00F826D1"/>
    <w:rsid w:val="00F826DA"/>
    <w:rsid w:val="00F82ACF"/>
    <w:rsid w:val="00F83160"/>
    <w:rsid w:val="00F83A4D"/>
    <w:rsid w:val="00F83BB8"/>
    <w:rsid w:val="00F85B76"/>
    <w:rsid w:val="00F85EF3"/>
    <w:rsid w:val="00F86A2B"/>
    <w:rsid w:val="00F872FD"/>
    <w:rsid w:val="00F8762B"/>
    <w:rsid w:val="00F877A9"/>
    <w:rsid w:val="00F87C9F"/>
    <w:rsid w:val="00F90051"/>
    <w:rsid w:val="00F90347"/>
    <w:rsid w:val="00F908DB"/>
    <w:rsid w:val="00F90BC5"/>
    <w:rsid w:val="00F9181E"/>
    <w:rsid w:val="00F9212A"/>
    <w:rsid w:val="00F93595"/>
    <w:rsid w:val="00F93F90"/>
    <w:rsid w:val="00F9400F"/>
    <w:rsid w:val="00F95362"/>
    <w:rsid w:val="00F95406"/>
    <w:rsid w:val="00F9543A"/>
    <w:rsid w:val="00F9590B"/>
    <w:rsid w:val="00F9697A"/>
    <w:rsid w:val="00F96AF0"/>
    <w:rsid w:val="00FA08B4"/>
    <w:rsid w:val="00FA0E9E"/>
    <w:rsid w:val="00FA1456"/>
    <w:rsid w:val="00FA19C8"/>
    <w:rsid w:val="00FA32F9"/>
    <w:rsid w:val="00FA3B24"/>
    <w:rsid w:val="00FA53BC"/>
    <w:rsid w:val="00FA5538"/>
    <w:rsid w:val="00FA66C1"/>
    <w:rsid w:val="00FA6C80"/>
    <w:rsid w:val="00FB02F2"/>
    <w:rsid w:val="00FB0BD5"/>
    <w:rsid w:val="00FB1003"/>
    <w:rsid w:val="00FB182A"/>
    <w:rsid w:val="00FB1F67"/>
    <w:rsid w:val="00FB3009"/>
    <w:rsid w:val="00FB34F7"/>
    <w:rsid w:val="00FB3806"/>
    <w:rsid w:val="00FB3A06"/>
    <w:rsid w:val="00FB3A49"/>
    <w:rsid w:val="00FB4119"/>
    <w:rsid w:val="00FB4739"/>
    <w:rsid w:val="00FB4C38"/>
    <w:rsid w:val="00FB4EBF"/>
    <w:rsid w:val="00FB5193"/>
    <w:rsid w:val="00FB585F"/>
    <w:rsid w:val="00FB6631"/>
    <w:rsid w:val="00FB76AD"/>
    <w:rsid w:val="00FB7AA1"/>
    <w:rsid w:val="00FC0083"/>
    <w:rsid w:val="00FC0DB9"/>
    <w:rsid w:val="00FC3771"/>
    <w:rsid w:val="00FC3E27"/>
    <w:rsid w:val="00FC5B76"/>
    <w:rsid w:val="00FC650C"/>
    <w:rsid w:val="00FC6B06"/>
    <w:rsid w:val="00FC7392"/>
    <w:rsid w:val="00FC76CB"/>
    <w:rsid w:val="00FD0AC3"/>
    <w:rsid w:val="00FD1445"/>
    <w:rsid w:val="00FD1AC5"/>
    <w:rsid w:val="00FD285C"/>
    <w:rsid w:val="00FD41B5"/>
    <w:rsid w:val="00FD5522"/>
    <w:rsid w:val="00FD567C"/>
    <w:rsid w:val="00FD6047"/>
    <w:rsid w:val="00FD69FA"/>
    <w:rsid w:val="00FE089C"/>
    <w:rsid w:val="00FE095E"/>
    <w:rsid w:val="00FE1AD3"/>
    <w:rsid w:val="00FE23DA"/>
    <w:rsid w:val="00FE277B"/>
    <w:rsid w:val="00FE2C81"/>
    <w:rsid w:val="00FE4AB0"/>
    <w:rsid w:val="00FE4C05"/>
    <w:rsid w:val="00FE5A35"/>
    <w:rsid w:val="00FE6E7D"/>
    <w:rsid w:val="00FE7585"/>
    <w:rsid w:val="00FE7A13"/>
    <w:rsid w:val="00FE7ADE"/>
    <w:rsid w:val="00FF0D6B"/>
    <w:rsid w:val="00FF1357"/>
    <w:rsid w:val="00FF1375"/>
    <w:rsid w:val="00FF1AA9"/>
    <w:rsid w:val="00FF1DFA"/>
    <w:rsid w:val="00FF2025"/>
    <w:rsid w:val="00FF2C40"/>
    <w:rsid w:val="00FF33A1"/>
    <w:rsid w:val="00FF43BE"/>
    <w:rsid w:val="00FF4C68"/>
    <w:rsid w:val="00FF5D69"/>
    <w:rsid w:val="00FF69BC"/>
    <w:rsid w:val="00FF7D95"/>
    <w:rsid w:val="0117ADA6"/>
    <w:rsid w:val="014E68D8"/>
    <w:rsid w:val="019F74EC"/>
    <w:rsid w:val="07158CED"/>
    <w:rsid w:val="0B74F93C"/>
    <w:rsid w:val="0B7E949A"/>
    <w:rsid w:val="0E90B4FA"/>
    <w:rsid w:val="0E94F020"/>
    <w:rsid w:val="0EEE0AFF"/>
    <w:rsid w:val="10104DF9"/>
    <w:rsid w:val="10EF90F6"/>
    <w:rsid w:val="129D1830"/>
    <w:rsid w:val="14F717EE"/>
    <w:rsid w:val="16BCCB06"/>
    <w:rsid w:val="1AB8AE30"/>
    <w:rsid w:val="1B46C669"/>
    <w:rsid w:val="1DB7B0C3"/>
    <w:rsid w:val="1DBFB6D6"/>
    <w:rsid w:val="20D811C5"/>
    <w:rsid w:val="20F13AF1"/>
    <w:rsid w:val="215D3F76"/>
    <w:rsid w:val="24D0B181"/>
    <w:rsid w:val="258BF1D3"/>
    <w:rsid w:val="25A39D47"/>
    <w:rsid w:val="2D53406D"/>
    <w:rsid w:val="2E23A37B"/>
    <w:rsid w:val="341EF0C7"/>
    <w:rsid w:val="3A375B5A"/>
    <w:rsid w:val="3A9DB9A3"/>
    <w:rsid w:val="3C391F61"/>
    <w:rsid w:val="4CA72544"/>
    <w:rsid w:val="4CCC4BB7"/>
    <w:rsid w:val="4D4D7368"/>
    <w:rsid w:val="4DDF6DF1"/>
    <w:rsid w:val="4E9A8AB1"/>
    <w:rsid w:val="512EA246"/>
    <w:rsid w:val="55262A09"/>
    <w:rsid w:val="56311570"/>
    <w:rsid w:val="56364DF7"/>
    <w:rsid w:val="59EAFE7F"/>
    <w:rsid w:val="5C80A846"/>
    <w:rsid w:val="600383E7"/>
    <w:rsid w:val="64D7B186"/>
    <w:rsid w:val="662F8C9C"/>
    <w:rsid w:val="66ABC0C4"/>
    <w:rsid w:val="66B6E618"/>
    <w:rsid w:val="684D56CE"/>
    <w:rsid w:val="6A25193E"/>
    <w:rsid w:val="6BCE0ADD"/>
    <w:rsid w:val="6C328249"/>
    <w:rsid w:val="6CC72A73"/>
    <w:rsid w:val="6ED0AC50"/>
    <w:rsid w:val="71C6E1BD"/>
    <w:rsid w:val="7272EE92"/>
    <w:rsid w:val="72731276"/>
    <w:rsid w:val="7476F0E3"/>
    <w:rsid w:val="74791384"/>
    <w:rsid w:val="768955CF"/>
    <w:rsid w:val="774CFFEE"/>
    <w:rsid w:val="78F35A6C"/>
  </w:rsids>
  <m:mathPr>
    <m:mathFont m:val="Cambria Math"/>
    <m:brkBin m:val="before"/>
    <m:brkBinSub m:val="--"/>
    <m:smallFrac m:val="0"/>
    <m:dispDef/>
    <m:lMargin m:val="0"/>
    <m:rMargin m:val="0"/>
    <m:defJc m:val="centerGroup"/>
    <m:wrapIndent m:val="1440"/>
    <m:intLim m:val="subSup"/>
    <m:naryLim m:val="undOvr"/>
  </m:mathPr>
  <w:themeFontLang w:val="en-GB"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0C84A715"/>
  <w15:chartTrackingRefBased/>
  <w15:docId w15:val="{064C5E31-AA90-47C6-96FF-DFF1ED463F78}"/>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kern w:val="2"/>
        <w:sz w:val="24"/>
        <w:szCs w:val="24"/>
        <w:lang w:val="en-GB" w:eastAsia="en-US" w:bidi="ar-SA"/>
        <w14:ligatures w14:val="standardContextual"/>
      </w:rPr>
    </w:rPrDefault>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qFormat="1"/>
    <w:lsdException w:name="heading 4" w:semiHidden="1" w:uiPriority="9" w:qFormat="1"/>
    <w:lsdException w:name="heading 5" w:semiHidden="1" w:uiPriority="9" w:qFormat="1"/>
    <w:lsdException w:name="heading 6" w:uiPriority="4" w:qFormat="1"/>
    <w:lsdException w:name="heading 7" w:uiPriority="4" w:qFormat="1"/>
    <w:lsdException w:name="heading 8" w:semiHidden="1" w:uiPriority="9" w:qFormat="1"/>
    <w:lsdException w:name="heading 9" w:semiHidden="1" w:uiPriority="12" w:qFormat="1"/>
    <w:lsdException w:name="index 1" w:semiHidden="1"/>
    <w:lsdException w:name="index 2" w:semiHidden="1"/>
    <w:lsdException w:name="index 3" w:semiHidden="1"/>
    <w:lsdException w:name="index 4" w:semiHidden="1"/>
    <w:lsdException w:name="index 5" w:semiHidden="1"/>
    <w:lsdException w:name="index 6" w:semiHidden="1"/>
    <w:lsdException w:name="index 7" w:semiHidden="1"/>
    <w:lsdException w:name="index 8" w:semiHidden="1"/>
    <w:lsdException w:name="index 9" w:semiHidden="1"/>
    <w:lsdException w:name="toc 1" w:semiHidden="1" w:uiPriority="39"/>
    <w:lsdException w:name="toc 2" w:semiHidden="1" w:uiPriority="39"/>
    <w:lsdException w:name="toc 3" w:semiHidden="1" w:uiPriority="39"/>
    <w:lsdException w:name="toc 4" w:semiHidden="1" w:uiPriority="39"/>
    <w:lsdException w:name="toc 5" w:semiHidden="1" w:uiPriority="39"/>
    <w:lsdException w:name="toc 6" w:semiHidden="1" w:uiPriority="39"/>
    <w:lsdException w:name="toc 7" w:semiHidden="1" w:uiPriority="39"/>
    <w:lsdException w:name="toc 8" w:semiHidden="1" w:uiPriority="39"/>
    <w:lsdException w:name="toc 9" w:semiHidden="1" w:uiPriority="39"/>
    <w:lsdException w:name="Normal Indent" w:semiHidden="1"/>
    <w:lsdException w:name="footnote text" w:semiHidden="1"/>
    <w:lsdException w:name="annotation text" w:semiHidden="1"/>
    <w:lsdException w:name="header" w:semiHidden="1" w:unhideWhenUsed="1"/>
    <w:lsdException w:name="footer" w:semiHidden="1" w:unhideWhenUsed="1"/>
    <w:lsdException w:name="index heading" w:semiHidden="1"/>
    <w:lsdException w:name="caption" w:semiHidden="1" w:uiPriority="35" w:qFormat="1"/>
    <w:lsdException w:name="table of figures" w:semiHidden="1"/>
    <w:lsdException w:name="envelope address" w:semiHidden="1"/>
    <w:lsdException w:name="envelope return" w:semiHidden="1"/>
    <w:lsdException w:name="footnote reference" w:semiHidden="1"/>
    <w:lsdException w:name="annotation reference" w:semiHidden="1"/>
    <w:lsdException w:name="line number" w:semiHidden="1"/>
    <w:lsdException w:name="page number" w:semiHidden="1" w:unhideWhenUsed="1"/>
    <w:lsdException w:name="endnote reference" w:semiHidden="1"/>
    <w:lsdException w:name="endnote text" w:semiHidden="1"/>
    <w:lsdException w:name="table of authorities" w:semiHidden="1"/>
    <w:lsdException w:name="macro" w:semiHidden="1"/>
    <w:lsdException w:name="toa heading" w:semiHidden="1"/>
    <w:lsdException w:name="List" w:semiHidden="1"/>
    <w:lsdException w:name="List Bullet" w:semiHidden="1" w:qFormat="1"/>
    <w:lsdException w:name="List Number" w:semiHidden="1"/>
    <w:lsdException w:name="List 2" w:semiHidden="1"/>
    <w:lsdException w:name="List 3" w:semiHidden="1"/>
    <w:lsdException w:name="List 4" w:semiHidden="1"/>
    <w:lsdException w:name="List 5" w:semiHidden="1"/>
    <w:lsdException w:name="List Bullet 2" w:semiHidden="1" w:uiPriority="0" w:qFormat="1"/>
    <w:lsdException w:name="List Bullet 3" w:semiHidden="1" w:uiPriority="0"/>
    <w:lsdException w:name="List Bullet 4" w:semiHidden="1" w:uiPriority="0"/>
    <w:lsdException w:name="List Bullet 5" w:semiHidden="1"/>
    <w:lsdException w:name="List Number 2" w:semiHidden="1"/>
    <w:lsdException w:name="List Number 3" w:semiHidden="1"/>
    <w:lsdException w:name="List Number 4" w:semiHidden="1"/>
    <w:lsdException w:name="List Number 5" w:semiHidden="1"/>
    <w:lsdException w:name="Title" w:semiHidden="1" w:uiPriority="10" w:qFormat="1"/>
    <w:lsdException w:name="Closing" w:semiHidden="1"/>
    <w:lsdException w:name="Signature" w:semiHidden="1"/>
    <w:lsdException w:name="Default Paragraph Font" w:semiHidden="1" w:uiPriority="1" w:unhideWhenUsed="1"/>
    <w:lsdException w:name="Body Text" w:uiPriority="0" w:qFormat="1"/>
    <w:lsdException w:name="Body Text Indent" w:semiHidden="1"/>
    <w:lsdException w:name="List Continue" w:semiHidden="1"/>
    <w:lsdException w:name="List Continue 2" w:semiHidden="1"/>
    <w:lsdException w:name="List Continue 3" w:semiHidden="1"/>
    <w:lsdException w:name="List Continue 4" w:semiHidden="1"/>
    <w:lsdException w:name="List Continue 5" w:semiHidden="1"/>
    <w:lsdException w:name="Message Header" w:semiHidden="1"/>
    <w:lsdException w:name="Subtitle" w:semiHidden="1" w:uiPriority="11" w:qFormat="1"/>
    <w:lsdException w:name="Salutation" w:semiHidden="1"/>
    <w:lsdException w:name="Date" w:semiHidden="1" w:unhideWhenUsed="1"/>
    <w:lsdException w:name="Body Text First Indent" w:semiHidden="1"/>
    <w:lsdException w:name="Body Text First Indent 2" w:semiHidden="1"/>
    <w:lsdException w:name="Note Heading" w:semiHidden="1"/>
    <w:lsdException w:name="Body Text 2" w:semiHidden="1"/>
    <w:lsdException w:name="Body Text 3" w:semiHidden="1"/>
    <w:lsdException w:name="Body Text Indent 2" w:semiHidden="1"/>
    <w:lsdException w:name="Body Text Indent 3" w:semiHidden="1"/>
    <w:lsdException w:name="Block Text" w:semiHidden="1" w:uiPriority="0" w:qFormat="1"/>
    <w:lsdException w:name="Hyperlink" w:semiHidden="1"/>
    <w:lsdException w:name="FollowedHyperlink" w:semiHidden="1"/>
    <w:lsdException w:name="Strong" w:semiHidden="1" w:uiPriority="22" w:qFormat="1"/>
    <w:lsdException w:name="Emphasis" w:semiHidden="1" w:uiPriority="20" w:qFormat="1"/>
    <w:lsdException w:name="Document Map" w:semiHidden="1"/>
    <w:lsdException w:name="Plain Text" w:semiHidden="1"/>
    <w:lsdException w:name="E-mail Signature" w:semiHidden="1"/>
    <w:lsdException w:name="HTML Top of Form" w:semiHidden="1" w:unhideWhenUsed="1"/>
    <w:lsdException w:name="HTML Bottom of Form" w:semiHidden="1" w:unhideWhenUsed="1"/>
    <w:lsdException w:name="Normal (Web)" w:semiHidden="1"/>
    <w:lsdException w:name="HTML Acronym" w:semiHidden="1"/>
    <w:lsdException w:name="HTML Address" w:semiHidden="1"/>
    <w:lsdException w:name="HTML Cite" w:semiHidden="1"/>
    <w:lsdException w:name="HTML Code" w:semiHidden="1"/>
    <w:lsdException w:name="HTML Definition" w:semiHidden="1"/>
    <w:lsdException w:name="HTML Keyboard" w:semiHidden="1"/>
    <w:lsdException w:name="HTML Preformatted" w:semiHidden="1"/>
    <w:lsdException w:name="HTML Sample" w:semiHidden="1"/>
    <w:lsdException w:name="HTML Typewriter" w:semiHidden="1"/>
    <w:lsdException w:name="HTML Variable" w:semiHidden="1"/>
    <w:lsdException w:name="Normal Table" w:semiHidden="1" w:unhideWhenUsed="1"/>
    <w:lsdException w:name="annotation subject" w:semiHidden="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lsdException w:name="Table Grid" w:uiPriority="3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semiHidden="1" w:uiPriority="34" w:qFormat="1"/>
    <w:lsdException w:name="Quote" w:semiHidden="1" w:uiPriority="29" w:qFormat="1"/>
    <w:lsdException w:name="Intense Quote" w:semiHidden="1"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qFormat="1"/>
    <w:lsdException w:name="Intense Emphasis" w:semiHidden="1" w:uiPriority="21" w:qFormat="1"/>
    <w:lsdException w:name="Subtle Reference" w:semiHidden="1" w:uiPriority="31" w:qFormat="1"/>
    <w:lsdException w:name="Intense Reference" w:semiHidden="1" w:uiPriority="32" w:qFormat="1"/>
    <w:lsdException w:name="Book Title" w:semiHidden="1" w:uiPriority="33" w:qFormat="1"/>
    <w:lsdException w:name="Bibliography" w:semiHidden="1" w:uiPriority="37"/>
    <w:lsdException w:name="TOC Heading" w:semiHidden="1" w:uiPriority="39"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lsdException w:name="Smart Hyperlink" w:semiHidden="1"/>
    <w:lsdException w:name="Hashtag" w:semiHidden="1"/>
    <w:lsdException w:name="Unresolved Mention" w:semiHidden="1"/>
    <w:lsdException w:name="Smart Link" w:semiHidden="1"/>
  </w:latentStyles>
  <w:style w:type="paragraph" w:default="1" w:styleId="Normal">
    <w:name w:val="Normal"/>
    <w:semiHidden/>
    <w:qFormat/>
    <w:rsid w:val="0074487D"/>
    <w:pPr>
      <w:spacing w:after="130" w:line="300" w:lineRule="auto"/>
    </w:pPr>
    <w:rPr>
      <w:sz w:val="20"/>
      <w:lang w:val="en-US"/>
    </w:rPr>
  </w:style>
  <w:style w:type="paragraph" w:styleId="Heading1">
    <w:name w:val="heading 1"/>
    <w:aliases w:val="H1"/>
    <w:basedOn w:val="BodyText"/>
    <w:next w:val="BodyText"/>
    <w:link w:val="Heading1Char"/>
    <w:uiPriority w:val="1"/>
    <w:qFormat/>
    <w:rsid w:val="00AA08BC"/>
    <w:pPr>
      <w:keepNext/>
      <w:numPr>
        <w:numId w:val="14"/>
      </w:numPr>
      <w:spacing w:before="240" w:line="240" w:lineRule="auto"/>
      <w:outlineLvl w:val="0"/>
    </w:pPr>
    <w:rPr>
      <w:rFonts w:asciiTheme="majorHAnsi" w:hAnsiTheme="majorHAnsi" w:cs="Times New Roman (Body CS)"/>
      <w:caps/>
      <w:color w:val="018219" w:themeColor="accent1"/>
      <w:spacing w:val="8"/>
      <w:sz w:val="28"/>
    </w:rPr>
  </w:style>
  <w:style w:type="paragraph" w:styleId="Heading2">
    <w:name w:val="heading 2"/>
    <w:basedOn w:val="BodyText"/>
    <w:next w:val="BodyText"/>
    <w:link w:val="Heading2Char"/>
    <w:uiPriority w:val="1"/>
    <w:qFormat/>
    <w:rsid w:val="00AB405E"/>
    <w:pPr>
      <w:keepNext/>
      <w:numPr>
        <w:ilvl w:val="1"/>
        <w:numId w:val="14"/>
      </w:numPr>
      <w:spacing w:before="240" w:line="240" w:lineRule="auto"/>
      <w:outlineLvl w:val="1"/>
    </w:pPr>
    <w:rPr>
      <w:rFonts w:asciiTheme="majorHAnsi" w:hAnsiTheme="majorHAnsi" w:cs="Times New Roman (Body CS)"/>
      <w:caps/>
      <w:color w:val="018219" w:themeColor="accent1"/>
      <w:spacing w:val="8"/>
      <w:sz w:val="24"/>
    </w:rPr>
  </w:style>
  <w:style w:type="paragraph" w:styleId="Heading3">
    <w:name w:val="heading 3"/>
    <w:basedOn w:val="Heading2"/>
    <w:next w:val="BodyText"/>
    <w:link w:val="Heading3Char"/>
    <w:uiPriority w:val="1"/>
    <w:qFormat/>
    <w:rsid w:val="00DF4F5D"/>
    <w:pPr>
      <w:numPr>
        <w:ilvl w:val="2"/>
      </w:numPr>
      <w:ind w:left="792" w:hanging="792"/>
      <w:outlineLvl w:val="2"/>
    </w:pPr>
    <w:rPr>
      <w:sz w:val="22"/>
    </w:rPr>
  </w:style>
  <w:style w:type="paragraph" w:styleId="Heading4">
    <w:name w:val="heading 4"/>
    <w:basedOn w:val="Heading2"/>
    <w:next w:val="BodyText"/>
    <w:link w:val="Heading4Char"/>
    <w:uiPriority w:val="1"/>
    <w:qFormat/>
    <w:rsid w:val="00DF4F5D"/>
    <w:pPr>
      <w:numPr>
        <w:ilvl w:val="3"/>
      </w:numPr>
      <w:ind w:left="792" w:hanging="792"/>
      <w:outlineLvl w:val="3"/>
    </w:pPr>
    <w:rPr>
      <w:spacing w:val="0"/>
      <w:sz w:val="20"/>
    </w:rPr>
  </w:style>
  <w:style w:type="paragraph" w:styleId="Heading5">
    <w:name w:val="heading 5"/>
    <w:next w:val="BodyText"/>
    <w:link w:val="Heading5Char"/>
    <w:uiPriority w:val="1"/>
    <w:qFormat/>
    <w:rsid w:val="0010434E"/>
    <w:pPr>
      <w:keepNext/>
      <w:numPr>
        <w:ilvl w:val="4"/>
        <w:numId w:val="14"/>
      </w:numPr>
      <w:spacing w:before="240" w:after="60" w:line="300" w:lineRule="auto"/>
      <w:outlineLvl w:val="4"/>
    </w:pPr>
    <w:rPr>
      <w:rFonts w:asciiTheme="majorHAnsi" w:hAnsiTheme="majorHAnsi"/>
      <w:b/>
      <w:iCs/>
      <w:sz w:val="20"/>
    </w:rPr>
  </w:style>
  <w:style w:type="paragraph" w:styleId="Heading6">
    <w:name w:val="heading 6"/>
    <w:next w:val="BodyText"/>
    <w:link w:val="Heading6Char"/>
    <w:uiPriority w:val="1"/>
    <w:qFormat/>
    <w:rsid w:val="0010434E"/>
    <w:pPr>
      <w:keepNext/>
      <w:numPr>
        <w:ilvl w:val="5"/>
        <w:numId w:val="14"/>
      </w:numPr>
      <w:spacing w:before="240" w:after="60" w:line="300" w:lineRule="auto"/>
      <w:outlineLvl w:val="5"/>
    </w:pPr>
    <w:rPr>
      <w:rFonts w:asciiTheme="majorHAnsi" w:hAnsiTheme="majorHAnsi"/>
      <w:b/>
      <w:i/>
      <w:sz w:val="20"/>
    </w:rPr>
  </w:style>
  <w:style w:type="paragraph" w:styleId="Heading7">
    <w:name w:val="heading 7"/>
    <w:next w:val="BodyText"/>
    <w:link w:val="Heading7Char"/>
    <w:uiPriority w:val="1"/>
    <w:qFormat/>
    <w:rsid w:val="009C0B38"/>
    <w:pPr>
      <w:keepNext/>
      <w:spacing w:before="240" w:after="60" w:line="300" w:lineRule="auto"/>
      <w:outlineLvl w:val="6"/>
    </w:pPr>
    <w:rPr>
      <w:i/>
      <w:iCs/>
      <w:sz w:val="20"/>
    </w:rPr>
  </w:style>
  <w:style w:type="paragraph" w:styleId="Heading8">
    <w:name w:val="heading 8"/>
    <w:next w:val="Normal"/>
    <w:link w:val="Heading8Char"/>
    <w:uiPriority w:val="10"/>
    <w:semiHidden/>
    <w:qFormat/>
    <w:rsid w:val="006E23BD"/>
    <w:pPr>
      <w:spacing w:after="130" w:line="293" w:lineRule="auto"/>
      <w:outlineLvl w:val="7"/>
    </w:pPr>
    <w:rPr>
      <w:i/>
      <w:iCs/>
      <w:sz w:val="18"/>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Header">
    <w:name w:val="header"/>
    <w:basedOn w:val="Normal"/>
    <w:link w:val="HeaderChar"/>
    <w:uiPriority w:val="99"/>
    <w:semiHidden/>
    <w:rsid w:val="00437D29"/>
    <w:pPr>
      <w:tabs>
        <w:tab w:val="center" w:pos="4513"/>
        <w:tab w:val="right" w:pos="9026"/>
      </w:tabs>
      <w:spacing w:after="0" w:line="192" w:lineRule="auto"/>
    </w:pPr>
    <w:rPr>
      <w:rFonts w:cs="Times New Roman (Body CS)"/>
      <w:caps/>
      <w:color w:val="82887E" w:themeColor="accent6"/>
      <w:sz w:val="12"/>
    </w:rPr>
  </w:style>
  <w:style w:type="character" w:customStyle="1" w:styleId="HeaderChar">
    <w:name w:val="Header Char"/>
    <w:basedOn w:val="DefaultParagraphFont"/>
    <w:link w:val="Header"/>
    <w:uiPriority w:val="99"/>
    <w:semiHidden/>
    <w:rsid w:val="00437D29"/>
    <w:rPr>
      <w:rFonts w:cs="Times New Roman (Body CS)"/>
      <w:caps/>
      <w:color w:val="82887E" w:themeColor="accent6"/>
      <w:sz w:val="12"/>
      <w:lang w:val="en-US"/>
    </w:rPr>
  </w:style>
  <w:style w:type="paragraph" w:styleId="Footer">
    <w:name w:val="footer"/>
    <w:basedOn w:val="Normal"/>
    <w:link w:val="FooterChar"/>
    <w:uiPriority w:val="99"/>
    <w:rsid w:val="00E4507D"/>
    <w:pPr>
      <w:tabs>
        <w:tab w:val="left" w:pos="3686"/>
        <w:tab w:val="left" w:pos="4253"/>
        <w:tab w:val="left" w:pos="5387"/>
        <w:tab w:val="left" w:pos="5954"/>
        <w:tab w:val="right" w:pos="9923"/>
      </w:tabs>
      <w:spacing w:before="200" w:after="280" w:line="200" w:lineRule="exact"/>
      <w:ind w:left="1622"/>
      <w:contextualSpacing/>
    </w:pPr>
    <w:rPr>
      <w:rFonts w:cs="Times New Roman (Body CS)"/>
      <w:color w:val="82887E" w:themeColor="accent6"/>
      <w:spacing w:val="6"/>
      <w:sz w:val="12"/>
    </w:rPr>
  </w:style>
  <w:style w:type="character" w:customStyle="1" w:styleId="FooterChar">
    <w:name w:val="Footer Char"/>
    <w:basedOn w:val="DefaultParagraphFont"/>
    <w:link w:val="Footer"/>
    <w:uiPriority w:val="99"/>
    <w:rsid w:val="00E4507D"/>
    <w:rPr>
      <w:rFonts w:cs="Times New Roman (Body CS)"/>
      <w:color w:val="82887E" w:themeColor="accent6"/>
      <w:spacing w:val="6"/>
      <w:sz w:val="12"/>
      <w:lang w:val="en-US"/>
    </w:rPr>
  </w:style>
  <w:style w:type="character" w:styleId="PageNumber">
    <w:name w:val="page number"/>
    <w:basedOn w:val="DefaultParagraphFont"/>
    <w:uiPriority w:val="99"/>
    <w:semiHidden/>
    <w:rsid w:val="00C2537D"/>
    <w:rPr>
      <w:rFonts w:asciiTheme="minorHAnsi" w:hAnsiTheme="minorHAnsi"/>
      <w:color w:val="82887E" w:themeColor="accent6"/>
      <w:sz w:val="12"/>
    </w:rPr>
  </w:style>
  <w:style w:type="table" w:styleId="TableGrid">
    <w:name w:val="Table Grid"/>
    <w:basedOn w:val="TableNormal"/>
    <w:uiPriority w:val="39"/>
    <w:rsid w:val="0042629B"/>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customStyle="1" w:styleId="Heading1Char">
    <w:name w:val="Heading 1 Char"/>
    <w:aliases w:val="H1 Char"/>
    <w:basedOn w:val="DefaultParagraphFont"/>
    <w:link w:val="Heading1"/>
    <w:uiPriority w:val="1"/>
    <w:rsid w:val="001167A9"/>
    <w:rPr>
      <w:rFonts w:asciiTheme="majorHAnsi" w:hAnsiTheme="majorHAnsi" w:cs="Times New Roman (Body CS)"/>
      <w:caps/>
      <w:color w:val="018219" w:themeColor="accent1"/>
      <w:spacing w:val="8"/>
      <w:sz w:val="28"/>
      <w:lang w:val="en-US"/>
    </w:rPr>
  </w:style>
  <w:style w:type="paragraph" w:customStyle="1" w:styleId="Name">
    <w:name w:val="Name"/>
    <w:basedOn w:val="Normal"/>
    <w:uiPriority w:val="10"/>
    <w:semiHidden/>
    <w:qFormat/>
    <w:rsid w:val="00BE189C"/>
    <w:pPr>
      <w:framePr w:hSpace="181" w:wrap="around" w:vAnchor="page" w:hAnchor="page" w:x="568" w:y="3346"/>
      <w:spacing w:after="0"/>
      <w:suppressOverlap/>
    </w:pPr>
    <w:rPr>
      <w:b/>
    </w:rPr>
  </w:style>
  <w:style w:type="paragraph" w:customStyle="1" w:styleId="Address">
    <w:name w:val="Address"/>
    <w:basedOn w:val="Normal"/>
    <w:uiPriority w:val="11"/>
    <w:semiHidden/>
    <w:qFormat/>
    <w:rsid w:val="00BE189C"/>
    <w:pPr>
      <w:spacing w:after="0"/>
    </w:pPr>
  </w:style>
  <w:style w:type="character" w:customStyle="1" w:styleId="Heading2Char">
    <w:name w:val="Heading 2 Char"/>
    <w:basedOn w:val="DefaultParagraphFont"/>
    <w:link w:val="Heading2"/>
    <w:uiPriority w:val="1"/>
    <w:rsid w:val="001167A9"/>
    <w:rPr>
      <w:rFonts w:asciiTheme="majorHAnsi" w:hAnsiTheme="majorHAnsi" w:cs="Times New Roman (Body CS)"/>
      <w:caps/>
      <w:color w:val="018219" w:themeColor="accent1"/>
      <w:spacing w:val="8"/>
      <w:lang w:val="en-US"/>
    </w:rPr>
  </w:style>
  <w:style w:type="paragraph" w:styleId="Date">
    <w:name w:val="Date"/>
    <w:aliases w:val="D1"/>
    <w:basedOn w:val="CoverSubheading"/>
    <w:next w:val="Normal"/>
    <w:link w:val="DateChar"/>
    <w:uiPriority w:val="10"/>
    <w:semiHidden/>
    <w:rsid w:val="00AE178C"/>
    <w:pPr>
      <w:framePr w:wrap="around" w:y="4463"/>
    </w:pPr>
  </w:style>
  <w:style w:type="character" w:customStyle="1" w:styleId="DateChar">
    <w:name w:val="Date Char"/>
    <w:aliases w:val="D1 Char"/>
    <w:basedOn w:val="DefaultParagraphFont"/>
    <w:link w:val="Date"/>
    <w:uiPriority w:val="10"/>
    <w:semiHidden/>
    <w:rsid w:val="001167A9"/>
    <w:rPr>
      <w:rFonts w:asciiTheme="majorHAnsi" w:hAnsiTheme="majorHAnsi"/>
      <w:sz w:val="18"/>
      <w:szCs w:val="16"/>
    </w:rPr>
  </w:style>
  <w:style w:type="paragraph" w:customStyle="1" w:styleId="Recipient">
    <w:name w:val="Recipient"/>
    <w:basedOn w:val="Normal"/>
    <w:uiPriority w:val="5"/>
    <w:semiHidden/>
    <w:qFormat/>
    <w:rsid w:val="00E06D2B"/>
    <w:pPr>
      <w:spacing w:after="0" w:line="240" w:lineRule="auto"/>
    </w:pPr>
    <w:rPr>
      <w:rFonts w:cs="Times New Roman (Body CS)"/>
      <w:spacing w:val="4"/>
      <w:sz w:val="18"/>
    </w:rPr>
  </w:style>
  <w:style w:type="paragraph" w:customStyle="1" w:styleId="Reference">
    <w:name w:val="Reference"/>
    <w:basedOn w:val="CoverSubheading"/>
    <w:uiPriority w:val="9"/>
    <w:semiHidden/>
    <w:qFormat/>
    <w:rsid w:val="00AE178C"/>
    <w:pPr>
      <w:framePr w:wrap="around" w:y="4463"/>
    </w:pPr>
  </w:style>
  <w:style w:type="paragraph" w:styleId="HTMLAddress">
    <w:name w:val="HTML Address"/>
    <w:basedOn w:val="Normal"/>
    <w:link w:val="HTMLAddressChar"/>
    <w:uiPriority w:val="99"/>
    <w:semiHidden/>
    <w:rsid w:val="0066798D"/>
    <w:pPr>
      <w:spacing w:after="0" w:line="240" w:lineRule="auto"/>
    </w:pPr>
    <w:rPr>
      <w:i/>
      <w:iCs/>
    </w:rPr>
  </w:style>
  <w:style w:type="character" w:customStyle="1" w:styleId="HTMLAddressChar">
    <w:name w:val="HTML Address Char"/>
    <w:basedOn w:val="DefaultParagraphFont"/>
    <w:link w:val="HTMLAddress"/>
    <w:uiPriority w:val="99"/>
    <w:semiHidden/>
    <w:rsid w:val="0042629B"/>
    <w:rPr>
      <w:i/>
      <w:iCs/>
      <w:sz w:val="18"/>
    </w:rPr>
  </w:style>
  <w:style w:type="paragraph" w:styleId="EndnoteText">
    <w:name w:val="endnote text"/>
    <w:basedOn w:val="Normal"/>
    <w:link w:val="EndnoteTextChar"/>
    <w:uiPriority w:val="99"/>
    <w:semiHidden/>
    <w:rsid w:val="0066798D"/>
    <w:pPr>
      <w:spacing w:after="0" w:line="240" w:lineRule="auto"/>
    </w:pPr>
    <w:rPr>
      <w:szCs w:val="20"/>
    </w:rPr>
  </w:style>
  <w:style w:type="character" w:customStyle="1" w:styleId="EndnoteTextChar">
    <w:name w:val="Endnote Text Char"/>
    <w:basedOn w:val="DefaultParagraphFont"/>
    <w:link w:val="EndnoteText"/>
    <w:uiPriority w:val="99"/>
    <w:semiHidden/>
    <w:rsid w:val="0042629B"/>
    <w:rPr>
      <w:sz w:val="20"/>
      <w:szCs w:val="20"/>
    </w:rPr>
  </w:style>
  <w:style w:type="paragraph" w:styleId="Title">
    <w:name w:val="Title"/>
    <w:basedOn w:val="BodyText"/>
    <w:next w:val="BodyText"/>
    <w:link w:val="TitleChar"/>
    <w:uiPriority w:val="3"/>
    <w:qFormat/>
    <w:rsid w:val="004A5CE3"/>
    <w:pPr>
      <w:spacing w:after="0" w:line="240" w:lineRule="auto"/>
    </w:pPr>
    <w:rPr>
      <w:rFonts w:ascii="Cambria" w:hAnsi="Cambria"/>
      <w:bCs/>
      <w:sz w:val="72"/>
      <w:szCs w:val="36"/>
    </w:rPr>
  </w:style>
  <w:style w:type="character" w:customStyle="1" w:styleId="TitleChar">
    <w:name w:val="Title Char"/>
    <w:basedOn w:val="DefaultParagraphFont"/>
    <w:link w:val="Title"/>
    <w:uiPriority w:val="3"/>
    <w:rsid w:val="001167A9"/>
    <w:rPr>
      <w:rFonts w:ascii="Cambria" w:hAnsi="Cambria"/>
      <w:bCs/>
      <w:sz w:val="72"/>
      <w:szCs w:val="36"/>
      <w:lang w:val="en-US"/>
    </w:rPr>
  </w:style>
  <w:style w:type="character" w:customStyle="1" w:styleId="Heading4Char">
    <w:name w:val="Heading 4 Char"/>
    <w:basedOn w:val="DefaultParagraphFont"/>
    <w:link w:val="Heading4"/>
    <w:uiPriority w:val="1"/>
    <w:rsid w:val="00DF4F5D"/>
    <w:rPr>
      <w:rFonts w:asciiTheme="majorHAnsi" w:hAnsiTheme="majorHAnsi" w:cs="Times New Roman (Body CS)"/>
      <w:caps/>
      <w:color w:val="018219" w:themeColor="accent1"/>
      <w:sz w:val="20"/>
      <w:lang w:val="en-US"/>
    </w:rPr>
  </w:style>
  <w:style w:type="paragraph" w:customStyle="1" w:styleId="Introduction">
    <w:name w:val="Introduction"/>
    <w:basedOn w:val="Normal"/>
    <w:uiPriority w:val="11"/>
    <w:semiHidden/>
    <w:qFormat/>
    <w:rsid w:val="003D34C1"/>
    <w:pPr>
      <w:spacing w:before="90" w:after="0" w:line="274" w:lineRule="auto"/>
    </w:pPr>
    <w:rPr>
      <w:sz w:val="28"/>
      <w:szCs w:val="28"/>
    </w:rPr>
  </w:style>
  <w:style w:type="character" w:customStyle="1" w:styleId="Heading8Char">
    <w:name w:val="Heading 8 Char"/>
    <w:basedOn w:val="DefaultParagraphFont"/>
    <w:link w:val="Heading8"/>
    <w:uiPriority w:val="10"/>
    <w:semiHidden/>
    <w:rsid w:val="001167A9"/>
    <w:rPr>
      <w:i/>
      <w:iCs/>
      <w:sz w:val="18"/>
    </w:rPr>
  </w:style>
  <w:style w:type="paragraph" w:customStyle="1" w:styleId="BasicParagraph">
    <w:name w:val="[Basic Paragraph]"/>
    <w:basedOn w:val="Normal"/>
    <w:uiPriority w:val="99"/>
    <w:semiHidden/>
    <w:rsid w:val="003D34C1"/>
    <w:pPr>
      <w:autoSpaceDE w:val="0"/>
      <w:autoSpaceDN w:val="0"/>
      <w:adjustRightInd w:val="0"/>
      <w:spacing w:after="0" w:line="288" w:lineRule="auto"/>
      <w:textAlignment w:val="center"/>
    </w:pPr>
    <w:rPr>
      <w:rFonts w:ascii="MinionPro-Regular" w:hAnsi="MinionPro-Regular" w:cs="MinionPro-Regular"/>
      <w:color w:val="000000"/>
      <w:kern w:val="0"/>
      <w:sz w:val="24"/>
    </w:rPr>
  </w:style>
  <w:style w:type="paragraph" w:styleId="NoSpacing">
    <w:name w:val="No Spacing"/>
    <w:basedOn w:val="BodyText"/>
    <w:uiPriority w:val="9"/>
    <w:semiHidden/>
    <w:qFormat/>
    <w:rsid w:val="00AE178C"/>
    <w:pPr>
      <w:spacing w:after="0"/>
    </w:pPr>
  </w:style>
  <w:style w:type="character" w:customStyle="1" w:styleId="Heading5Char">
    <w:name w:val="Heading 5 Char"/>
    <w:basedOn w:val="DefaultParagraphFont"/>
    <w:link w:val="Heading5"/>
    <w:uiPriority w:val="1"/>
    <w:rsid w:val="001167A9"/>
    <w:rPr>
      <w:rFonts w:asciiTheme="majorHAnsi" w:hAnsiTheme="majorHAnsi"/>
      <w:b/>
      <w:iCs/>
      <w:sz w:val="20"/>
    </w:rPr>
  </w:style>
  <w:style w:type="paragraph" w:customStyle="1" w:styleId="CoverHeading">
    <w:name w:val="Cover Heading"/>
    <w:link w:val="CoverHeadingChar"/>
    <w:uiPriority w:val="4"/>
    <w:qFormat/>
    <w:rsid w:val="00B71C74"/>
    <w:rPr>
      <w:rFonts w:asciiTheme="majorHAnsi" w:hAnsiTheme="majorHAnsi" w:cs="Times New Roman (Body CS)"/>
      <w:caps/>
      <w:color w:val="018219" w:themeColor="accent1"/>
      <w:sz w:val="18"/>
    </w:rPr>
  </w:style>
  <w:style w:type="character" w:customStyle="1" w:styleId="CoverHeadingChar">
    <w:name w:val="Cover Heading Char"/>
    <w:basedOn w:val="Heading1Char"/>
    <w:link w:val="CoverHeading"/>
    <w:uiPriority w:val="4"/>
    <w:rsid w:val="001167A9"/>
    <w:rPr>
      <w:rFonts w:asciiTheme="majorHAnsi" w:hAnsiTheme="majorHAnsi" w:cs="Times New Roman (Body CS)"/>
      <w:caps/>
      <w:color w:val="018219" w:themeColor="accent1"/>
      <w:spacing w:val="8"/>
      <w:sz w:val="18"/>
      <w:lang w:val="en-US"/>
    </w:rPr>
  </w:style>
  <w:style w:type="paragraph" w:customStyle="1" w:styleId="Bullet">
    <w:name w:val="Bullet"/>
    <w:basedOn w:val="Normal"/>
    <w:link w:val="BulletChar"/>
    <w:qFormat/>
    <w:rsid w:val="00B83B84"/>
    <w:pPr>
      <w:numPr>
        <w:numId w:val="11"/>
      </w:numPr>
      <w:spacing w:before="60" w:after="60"/>
    </w:pPr>
  </w:style>
  <w:style w:type="paragraph" w:styleId="Caption">
    <w:name w:val="caption"/>
    <w:basedOn w:val="Normal"/>
    <w:next w:val="Normal"/>
    <w:uiPriority w:val="3"/>
    <w:qFormat/>
    <w:rsid w:val="00025ED5"/>
    <w:pPr>
      <w:keepNext/>
      <w:spacing w:before="240" w:after="120"/>
      <w:ind w:left="1411" w:hanging="1411"/>
    </w:pPr>
    <w:rPr>
      <w:rFonts w:asciiTheme="majorHAnsi" w:hAnsiTheme="majorHAnsi" w:cs="Times New Roman (Body CS)"/>
      <w:caps/>
      <w:color w:val="018219" w:themeColor="accent1"/>
      <w:spacing w:val="4"/>
      <w:szCs w:val="16"/>
    </w:rPr>
  </w:style>
  <w:style w:type="paragraph" w:styleId="Subtitle">
    <w:name w:val="Subtitle"/>
    <w:next w:val="BodyText"/>
    <w:link w:val="SubtitleChar"/>
    <w:uiPriority w:val="3"/>
    <w:qFormat/>
    <w:rsid w:val="0069179E"/>
    <w:rPr>
      <w:rFonts w:ascii="Cambria" w:hAnsi="Cambria" w:cs="Times New Roman (Body CS)"/>
      <w:sz w:val="36"/>
    </w:rPr>
  </w:style>
  <w:style w:type="character" w:customStyle="1" w:styleId="SubtitleChar">
    <w:name w:val="Subtitle Char"/>
    <w:basedOn w:val="DefaultParagraphFont"/>
    <w:link w:val="Subtitle"/>
    <w:uiPriority w:val="3"/>
    <w:rsid w:val="001167A9"/>
    <w:rPr>
      <w:rFonts w:ascii="Cambria" w:hAnsi="Cambria" w:cs="Times New Roman (Body CS)"/>
      <w:sz w:val="36"/>
    </w:rPr>
  </w:style>
  <w:style w:type="paragraph" w:customStyle="1" w:styleId="CoverSubheading">
    <w:name w:val="Cover Subheading"/>
    <w:uiPriority w:val="4"/>
    <w:qFormat/>
    <w:rsid w:val="00BC55B1"/>
    <w:pPr>
      <w:framePr w:hSpace="181" w:wrap="around" w:vAnchor="page" w:hAnchor="page" w:x="8931" w:y="5767"/>
      <w:spacing w:line="276" w:lineRule="auto"/>
      <w:suppressOverlap/>
    </w:pPr>
    <w:rPr>
      <w:rFonts w:asciiTheme="majorHAnsi" w:hAnsiTheme="majorHAnsi"/>
      <w:sz w:val="18"/>
      <w:szCs w:val="16"/>
    </w:rPr>
  </w:style>
  <w:style w:type="paragraph" w:styleId="TOC1">
    <w:name w:val="toc 1"/>
    <w:basedOn w:val="Normal"/>
    <w:next w:val="Normal"/>
    <w:autoRedefine/>
    <w:uiPriority w:val="39"/>
    <w:rsid w:val="0074487D"/>
    <w:pPr>
      <w:pBdr>
        <w:top w:val="single" w:sz="4" w:space="5" w:color="D2DED3"/>
        <w:bottom w:val="single" w:sz="4" w:space="5" w:color="D2DED3"/>
        <w:between w:val="single" w:sz="4" w:space="5" w:color="FFFFFF" w:themeColor="background1"/>
      </w:pBdr>
      <w:shd w:val="clear" w:color="auto" w:fill="D2DED3"/>
      <w:tabs>
        <w:tab w:val="right" w:pos="10535"/>
      </w:tabs>
      <w:spacing w:before="120" w:after="0" w:line="240" w:lineRule="auto"/>
      <w:ind w:left="567" w:hanging="567"/>
    </w:pPr>
    <w:rPr>
      <w:rFonts w:asciiTheme="majorHAnsi" w:hAnsiTheme="majorHAnsi" w:cs="Times New Roman (Body CS)"/>
      <w:caps/>
      <w:noProof/>
      <w:spacing w:val="8"/>
    </w:rPr>
  </w:style>
  <w:style w:type="paragraph" w:styleId="TOC2">
    <w:name w:val="toc 2"/>
    <w:basedOn w:val="TOC1"/>
    <w:next w:val="Normal"/>
    <w:autoRedefine/>
    <w:uiPriority w:val="39"/>
    <w:rsid w:val="000D539A"/>
    <w:pPr>
      <w:pBdr>
        <w:top w:val="none" w:sz="0" w:space="0" w:color="auto"/>
        <w:bottom w:val="none" w:sz="0" w:space="0" w:color="auto"/>
        <w:between w:val="none" w:sz="0" w:space="0" w:color="auto"/>
      </w:pBdr>
      <w:shd w:val="clear" w:color="auto" w:fill="auto"/>
      <w:spacing w:before="60" w:after="60"/>
      <w:ind w:left="562" w:hanging="562"/>
    </w:pPr>
    <w:rPr>
      <w:sz w:val="18"/>
    </w:rPr>
  </w:style>
  <w:style w:type="paragraph" w:styleId="TOCHeading">
    <w:name w:val="TOC Heading"/>
    <w:next w:val="Normal"/>
    <w:uiPriority w:val="39"/>
    <w:qFormat/>
    <w:rsid w:val="00F52335"/>
    <w:pPr>
      <w:spacing w:after="280"/>
    </w:pPr>
    <w:rPr>
      <w:rFonts w:ascii="Verdana" w:hAnsi="Verdana" w:cs="Times New Roman (Body CS)"/>
      <w:caps/>
      <w:color w:val="018219" w:themeColor="accent1"/>
      <w:spacing w:val="8"/>
    </w:rPr>
  </w:style>
  <w:style w:type="paragraph" w:styleId="ListParagraph">
    <w:name w:val="List Paragraph"/>
    <w:aliases w:val="Johan bulletList Paragraph,7 List Paragraph,6 List Paragraph,ADB Normal,List Paragraph1,List_Paragraph,Multilevel para_II,List Paragraph11,List Paragraph111,ADB paragraph numbering,Colorful List - Accent 11,1 Paraprah,List Paragraph1111"/>
    <w:basedOn w:val="Normal"/>
    <w:link w:val="ListParagraphChar"/>
    <w:uiPriority w:val="34"/>
    <w:qFormat/>
    <w:rsid w:val="00B770B9"/>
    <w:pPr>
      <w:ind w:left="720"/>
      <w:contextualSpacing/>
    </w:pPr>
  </w:style>
  <w:style w:type="table" w:customStyle="1" w:styleId="ERMTable1">
    <w:name w:val="ERM Table 1"/>
    <w:basedOn w:val="TableNormal"/>
    <w:uiPriority w:val="99"/>
    <w:rsid w:val="009978F2"/>
    <w:rPr>
      <w:sz w:val="16"/>
    </w:rPr>
    <w:tblPr>
      <w:tblStyleRowBandSize w:val="1"/>
      <w:tblStyleColBandSize w:val="1"/>
      <w:tblBorders>
        <w:bottom w:val="single" w:sz="4" w:space="0" w:color="B7B2AA" w:themeColor="accent5"/>
        <w:insideH w:val="single" w:sz="4" w:space="0" w:color="B7B2AA" w:themeColor="accent5"/>
        <w:insideV w:val="single" w:sz="4" w:space="0" w:color="B7B2AA" w:themeColor="accent5"/>
      </w:tblBorders>
      <w:tblCellMar>
        <w:top w:w="85" w:type="dxa"/>
        <w:bottom w:w="85" w:type="dxa"/>
      </w:tblCellMar>
    </w:tblPr>
    <w:tblStylePr w:type="firstRow">
      <w:rPr>
        <w:b/>
      </w:rPr>
      <w:tblPr/>
      <w:trPr>
        <w:tblHeader/>
      </w:trPr>
      <w:tcPr>
        <w:tcBorders>
          <w:top w:val="nil"/>
          <w:left w:val="nil"/>
          <w:bottom w:val="single" w:sz="4" w:space="0" w:color="B7B2AA" w:themeColor="accent5"/>
          <w:right w:val="nil"/>
          <w:insideH w:val="nil"/>
          <w:insideV w:val="single" w:sz="4" w:space="0" w:color="B7B2AA" w:themeColor="accent5"/>
          <w:tl2br w:val="nil"/>
          <w:tr2bl w:val="nil"/>
        </w:tcBorders>
        <w:shd w:val="clear" w:color="auto" w:fill="D2DED3"/>
      </w:tcPr>
    </w:tblStylePr>
    <w:tblStylePr w:type="lastRow">
      <w:rPr>
        <w:b w:val="0"/>
      </w:rPr>
    </w:tblStylePr>
    <w:tblStylePr w:type="firstCol">
      <w:rPr>
        <w:b w:val="0"/>
        <w:caps w:val="0"/>
        <w:smallCaps w:val="0"/>
      </w:rPr>
    </w:tblStylePr>
    <w:tblStylePr w:type="band1Vert">
      <w:tblPr/>
      <w:tcPr>
        <w:tcBorders>
          <w:left w:val="nil"/>
          <w:right w:val="nil"/>
          <w:insideV w:val="nil"/>
        </w:tcBorders>
      </w:tcPr>
    </w:tblStylePr>
    <w:tblStylePr w:type="band2Vert">
      <w:tblPr/>
      <w:tcPr>
        <w:tcBorders>
          <w:left w:val="nil"/>
          <w:right w:val="nil"/>
          <w:insideV w:val="nil"/>
        </w:tcBorders>
      </w:tcPr>
    </w:tblStylePr>
    <w:tblStylePr w:type="band1Horz">
      <w:tblPr/>
      <w:tcPr>
        <w:tcBorders>
          <w:top w:val="nil"/>
          <w:left w:val="nil"/>
          <w:bottom w:val="single" w:sz="4" w:space="0" w:color="B7B2AA" w:themeColor="accent5"/>
          <w:right w:val="nil"/>
        </w:tcBorders>
      </w:tcPr>
    </w:tblStylePr>
  </w:style>
  <w:style w:type="paragraph" w:customStyle="1" w:styleId="Line">
    <w:name w:val="Line"/>
    <w:basedOn w:val="Normal"/>
    <w:uiPriority w:val="6"/>
    <w:semiHidden/>
    <w:qFormat/>
    <w:rsid w:val="00C2537D"/>
    <w:pPr>
      <w:pBdr>
        <w:top w:val="single" w:sz="4" w:space="1" w:color="82887E" w:themeColor="accent6"/>
      </w:pBdr>
      <w:spacing w:before="160" w:after="0" w:line="293" w:lineRule="auto"/>
    </w:pPr>
    <w:rPr>
      <w:sz w:val="12"/>
      <w:szCs w:val="12"/>
    </w:rPr>
  </w:style>
  <w:style w:type="paragraph" w:customStyle="1" w:styleId="ListNumberAlpha">
    <w:name w:val="List Number Alpha"/>
    <w:basedOn w:val="Normal"/>
    <w:link w:val="ListNumberAlphaChar"/>
    <w:uiPriority w:val="9"/>
    <w:semiHidden/>
    <w:qFormat/>
    <w:rsid w:val="00A10B48"/>
    <w:pPr>
      <w:numPr>
        <w:ilvl w:val="7"/>
        <w:numId w:val="14"/>
      </w:numPr>
      <w:spacing w:before="60" w:after="60"/>
    </w:pPr>
  </w:style>
  <w:style w:type="character" w:customStyle="1" w:styleId="Heading3Char">
    <w:name w:val="Heading 3 Char"/>
    <w:basedOn w:val="DefaultParagraphFont"/>
    <w:link w:val="Heading3"/>
    <w:uiPriority w:val="1"/>
    <w:rsid w:val="00DF4F5D"/>
    <w:rPr>
      <w:rFonts w:asciiTheme="majorHAnsi" w:hAnsiTheme="majorHAnsi" w:cs="Times New Roman (Body CS)"/>
      <w:caps/>
      <w:color w:val="018219" w:themeColor="accent1"/>
      <w:spacing w:val="8"/>
      <w:sz w:val="22"/>
      <w:lang w:val="en-US"/>
    </w:rPr>
  </w:style>
  <w:style w:type="paragraph" w:customStyle="1" w:styleId="NumberedText">
    <w:name w:val="Numbered Text"/>
    <w:qFormat/>
    <w:rsid w:val="00E35B0D"/>
    <w:pPr>
      <w:numPr>
        <w:numId w:val="7"/>
      </w:numPr>
      <w:spacing w:before="60" w:after="60" w:line="300" w:lineRule="auto"/>
    </w:pPr>
    <w:rPr>
      <w:rFonts w:cs="Times New Roman (Body CS)"/>
      <w:color w:val="1C1C1C" w:themeColor="text1"/>
      <w:sz w:val="20"/>
    </w:rPr>
  </w:style>
  <w:style w:type="paragraph" w:styleId="Index1">
    <w:name w:val="index 1"/>
    <w:basedOn w:val="Normal"/>
    <w:next w:val="Normal"/>
    <w:autoRedefine/>
    <w:uiPriority w:val="99"/>
    <w:semiHidden/>
    <w:rsid w:val="002C0F0C"/>
    <w:pPr>
      <w:spacing w:after="0" w:line="240" w:lineRule="auto"/>
      <w:ind w:left="180" w:hanging="180"/>
    </w:pPr>
  </w:style>
  <w:style w:type="paragraph" w:styleId="IndexHeading">
    <w:name w:val="index heading"/>
    <w:basedOn w:val="Normal"/>
    <w:next w:val="Index1"/>
    <w:uiPriority w:val="99"/>
    <w:semiHidden/>
    <w:rsid w:val="00351B3E"/>
    <w:pPr>
      <w:spacing w:after="0" w:line="240" w:lineRule="auto"/>
    </w:pPr>
    <w:rPr>
      <w:rFonts w:asciiTheme="majorHAnsi" w:eastAsiaTheme="majorEastAsia" w:hAnsiTheme="majorHAnsi" w:cstheme="majorBidi"/>
      <w:b/>
      <w:bCs/>
      <w:caps/>
      <w:spacing w:val="8"/>
      <w:lang w:val="en-GB"/>
    </w:rPr>
  </w:style>
  <w:style w:type="paragraph" w:styleId="TableofFigures">
    <w:name w:val="table of figures"/>
    <w:basedOn w:val="TOC2"/>
    <w:next w:val="Normal"/>
    <w:uiPriority w:val="99"/>
    <w:rsid w:val="00D70F26"/>
    <w:pPr>
      <w:tabs>
        <w:tab w:val="left" w:pos="1871"/>
      </w:tabs>
      <w:ind w:left="1418" w:hanging="1418"/>
    </w:pPr>
    <w:rPr>
      <w:spacing w:val="6"/>
    </w:rPr>
  </w:style>
  <w:style w:type="paragraph" w:styleId="TableofAuthorities">
    <w:name w:val="table of authorities"/>
    <w:basedOn w:val="Normal"/>
    <w:next w:val="Normal"/>
    <w:uiPriority w:val="99"/>
    <w:semiHidden/>
    <w:rsid w:val="002C0F0C"/>
    <w:pPr>
      <w:spacing w:after="0"/>
      <w:ind w:left="180" w:hanging="180"/>
    </w:pPr>
    <w:rPr>
      <w:rFonts w:ascii="Verdana" w:hAnsi="Verdana"/>
      <w:spacing w:val="6"/>
      <w:sz w:val="16"/>
    </w:rPr>
  </w:style>
  <w:style w:type="paragraph" w:customStyle="1" w:styleId="AppendixContentsList">
    <w:name w:val="Appendix Contents List"/>
    <w:uiPriority w:val="20"/>
    <w:semiHidden/>
    <w:qFormat/>
    <w:rsid w:val="00245E4A"/>
    <w:pPr>
      <w:tabs>
        <w:tab w:val="left" w:pos="1418"/>
      </w:tabs>
      <w:spacing w:after="125"/>
    </w:pPr>
    <w:rPr>
      <w:rFonts w:ascii="Verdana" w:hAnsi="Verdana"/>
      <w:caps/>
      <w:spacing w:val="8"/>
      <w:sz w:val="20"/>
      <w:szCs w:val="16"/>
    </w:rPr>
  </w:style>
  <w:style w:type="paragraph" w:styleId="TOC3">
    <w:name w:val="toc 3"/>
    <w:basedOn w:val="AppendixContentsList"/>
    <w:next w:val="Normal"/>
    <w:autoRedefine/>
    <w:uiPriority w:val="39"/>
    <w:rsid w:val="000D539A"/>
    <w:pPr>
      <w:tabs>
        <w:tab w:val="clear" w:pos="1418"/>
        <w:tab w:val="right" w:pos="10535"/>
      </w:tabs>
      <w:spacing w:before="60" w:after="60"/>
      <w:ind w:left="1412" w:hanging="850"/>
    </w:pPr>
    <w:rPr>
      <w:rFonts w:asciiTheme="minorHAnsi" w:hAnsiTheme="minorHAnsi" w:cs="Times New Roman (Body CS)"/>
      <w:caps w:val="0"/>
      <w:noProof/>
      <w:spacing w:val="0"/>
      <w:sz w:val="18"/>
    </w:rPr>
  </w:style>
  <w:style w:type="paragraph" w:customStyle="1" w:styleId="Documenttitle">
    <w:name w:val="Document title"/>
    <w:basedOn w:val="Normal"/>
    <w:uiPriority w:val="10"/>
    <w:semiHidden/>
    <w:qFormat/>
    <w:rsid w:val="00F82ACF"/>
    <w:pPr>
      <w:spacing w:after="0" w:line="240" w:lineRule="auto"/>
    </w:pPr>
    <w:rPr>
      <w:rFonts w:cs="Times New Roman (Body CS)"/>
      <w:spacing w:val="4"/>
      <w:sz w:val="18"/>
    </w:rPr>
  </w:style>
  <w:style w:type="paragraph" w:customStyle="1" w:styleId="Version">
    <w:name w:val="Version"/>
    <w:basedOn w:val="Normal"/>
    <w:uiPriority w:val="9"/>
    <w:semiHidden/>
    <w:qFormat/>
    <w:rsid w:val="00F82ACF"/>
    <w:pPr>
      <w:spacing w:after="0" w:line="240" w:lineRule="auto"/>
    </w:pPr>
    <w:rPr>
      <w:rFonts w:cs="Times New Roman (Body CS)"/>
      <w:spacing w:val="4"/>
      <w:sz w:val="18"/>
    </w:rPr>
  </w:style>
  <w:style w:type="paragraph" w:customStyle="1" w:styleId="DocumentSubtitle">
    <w:name w:val="Document Subtitle"/>
    <w:basedOn w:val="Normal"/>
    <w:uiPriority w:val="11"/>
    <w:semiHidden/>
    <w:qFormat/>
    <w:rsid w:val="00F82ACF"/>
    <w:pPr>
      <w:spacing w:after="0" w:line="240" w:lineRule="auto"/>
    </w:pPr>
    <w:rPr>
      <w:rFonts w:cs="Times New Roman (Body CS)"/>
      <w:spacing w:val="4"/>
      <w:sz w:val="18"/>
    </w:rPr>
  </w:style>
  <w:style w:type="character" w:styleId="Hyperlink">
    <w:name w:val="Hyperlink"/>
    <w:basedOn w:val="DefaultParagraphFont"/>
    <w:uiPriority w:val="99"/>
    <w:rsid w:val="00B21A41"/>
    <w:rPr>
      <w:color w:val="1C1C1C" w:themeColor="hyperlink"/>
      <w:u w:val="single"/>
    </w:rPr>
  </w:style>
  <w:style w:type="paragraph" w:styleId="BlockText">
    <w:name w:val="Block Text"/>
    <w:basedOn w:val="Normal"/>
    <w:uiPriority w:val="99"/>
    <w:semiHidden/>
    <w:qFormat/>
    <w:rsid w:val="00B629AC"/>
    <w:pPr>
      <w:pBdr>
        <w:top w:val="single" w:sz="2" w:space="10" w:color="018219" w:themeColor="accent1"/>
        <w:left w:val="single" w:sz="2" w:space="10" w:color="018219" w:themeColor="accent1"/>
        <w:bottom w:val="single" w:sz="2" w:space="10" w:color="018219" w:themeColor="accent1"/>
        <w:right w:val="single" w:sz="2" w:space="10" w:color="018219" w:themeColor="accent1"/>
      </w:pBdr>
      <w:ind w:left="1152" w:right="1152"/>
    </w:pPr>
    <w:rPr>
      <w:rFonts w:eastAsiaTheme="minorEastAsia"/>
      <w:i/>
      <w:iCs/>
      <w:color w:val="018219" w:themeColor="accent1"/>
    </w:rPr>
  </w:style>
  <w:style w:type="character" w:customStyle="1" w:styleId="Heading6Char">
    <w:name w:val="Heading 6 Char"/>
    <w:basedOn w:val="DefaultParagraphFont"/>
    <w:link w:val="Heading6"/>
    <w:uiPriority w:val="1"/>
    <w:rsid w:val="001167A9"/>
    <w:rPr>
      <w:rFonts w:asciiTheme="majorHAnsi" w:hAnsiTheme="majorHAnsi"/>
      <w:b/>
      <w:i/>
      <w:sz w:val="20"/>
    </w:rPr>
  </w:style>
  <w:style w:type="character" w:customStyle="1" w:styleId="Heading7Char">
    <w:name w:val="Heading 7 Char"/>
    <w:basedOn w:val="DefaultParagraphFont"/>
    <w:link w:val="Heading7"/>
    <w:uiPriority w:val="1"/>
    <w:rsid w:val="009C0B38"/>
    <w:rPr>
      <w:i/>
      <w:iCs/>
      <w:sz w:val="20"/>
    </w:rPr>
  </w:style>
  <w:style w:type="paragraph" w:customStyle="1" w:styleId="ListNumberRoman">
    <w:name w:val="List Number Roman"/>
    <w:basedOn w:val="ListNumberAlpha"/>
    <w:link w:val="ListNumberRomanChar"/>
    <w:uiPriority w:val="9"/>
    <w:semiHidden/>
    <w:qFormat/>
    <w:rsid w:val="00A10B48"/>
    <w:pPr>
      <w:numPr>
        <w:ilvl w:val="8"/>
      </w:numPr>
      <w:ind w:left="1803"/>
    </w:pPr>
  </w:style>
  <w:style w:type="character" w:customStyle="1" w:styleId="ListNumberAlphaChar">
    <w:name w:val="List Number Alpha Char"/>
    <w:basedOn w:val="DefaultParagraphFont"/>
    <w:link w:val="ListNumberAlpha"/>
    <w:uiPriority w:val="9"/>
    <w:semiHidden/>
    <w:rsid w:val="00B01CB8"/>
    <w:rPr>
      <w:sz w:val="20"/>
      <w:lang w:val="en-US"/>
    </w:rPr>
  </w:style>
  <w:style w:type="character" w:customStyle="1" w:styleId="ListNumberRomanChar">
    <w:name w:val="List Number Roman Char"/>
    <w:basedOn w:val="ListNumberAlphaChar"/>
    <w:link w:val="ListNumberRoman"/>
    <w:uiPriority w:val="9"/>
    <w:semiHidden/>
    <w:rsid w:val="00B01CB8"/>
    <w:rPr>
      <w:sz w:val="20"/>
      <w:lang w:val="en-US"/>
    </w:rPr>
  </w:style>
  <w:style w:type="numbering" w:customStyle="1" w:styleId="CurrentList1">
    <w:name w:val="Current List1"/>
    <w:uiPriority w:val="99"/>
    <w:rsid w:val="00F9590B"/>
    <w:pPr>
      <w:numPr>
        <w:numId w:val="1"/>
      </w:numPr>
    </w:pPr>
  </w:style>
  <w:style w:type="numbering" w:customStyle="1" w:styleId="CurrentList2">
    <w:name w:val="Current List2"/>
    <w:uiPriority w:val="99"/>
    <w:rsid w:val="00F9590B"/>
    <w:pPr>
      <w:numPr>
        <w:numId w:val="2"/>
      </w:numPr>
    </w:pPr>
  </w:style>
  <w:style w:type="numbering" w:customStyle="1" w:styleId="CurrentList3">
    <w:name w:val="Current List3"/>
    <w:uiPriority w:val="99"/>
    <w:rsid w:val="00F9590B"/>
    <w:pPr>
      <w:numPr>
        <w:numId w:val="3"/>
      </w:numPr>
    </w:pPr>
  </w:style>
  <w:style w:type="paragraph" w:styleId="BodyText">
    <w:name w:val="Body Text"/>
    <w:aliases w:val="Body Text Char Char Char Char Char Char Char Char Char Char,Body Text Char Char Char Char Char Char Char Char Char,Body Text Char Char Char Char Char Char Char Char Char Char Char,Corps de texte Car1 Car,Corps de texte Car Car Car,Main text"/>
    <w:basedOn w:val="Normal"/>
    <w:link w:val="BodyTextChar"/>
    <w:qFormat/>
    <w:rsid w:val="006C1EE5"/>
    <w:pPr>
      <w:spacing w:after="120"/>
    </w:pPr>
  </w:style>
  <w:style w:type="character" w:customStyle="1" w:styleId="BodyTextChar">
    <w:name w:val="Body Text Char"/>
    <w:aliases w:val="Body Text Char Char Char Char Char Char Char Char Char Char Char1,Body Text Char Char Char Char Char Char Char Char Char Char1,Body Text Char Char Char Char Char Char Char Char Char Char Char Char,Corps de texte Car1 Car Char"/>
    <w:basedOn w:val="DefaultParagraphFont"/>
    <w:link w:val="BodyText"/>
    <w:qFormat/>
    <w:rsid w:val="006C1EE5"/>
    <w:rPr>
      <w:sz w:val="20"/>
      <w:lang w:val="en-US"/>
    </w:rPr>
  </w:style>
  <w:style w:type="paragraph" w:customStyle="1" w:styleId="TableTitle">
    <w:name w:val="Table Title"/>
    <w:basedOn w:val="Normal"/>
    <w:uiPriority w:val="2"/>
    <w:semiHidden/>
    <w:unhideWhenUsed/>
    <w:qFormat/>
    <w:rsid w:val="00B825AE"/>
    <w:pPr>
      <w:keepNext/>
      <w:tabs>
        <w:tab w:val="left" w:pos="1191"/>
      </w:tabs>
      <w:spacing w:before="240" w:after="120"/>
    </w:pPr>
    <w:rPr>
      <w:rFonts w:asciiTheme="majorHAnsi" w:hAnsiTheme="majorHAnsi" w:cs="Times New Roman (Body CS)"/>
      <w:caps/>
      <w:color w:val="018219" w:themeColor="accent1"/>
      <w:spacing w:val="4"/>
      <w:szCs w:val="20"/>
      <w:lang w:val="en-GB"/>
    </w:rPr>
  </w:style>
  <w:style w:type="paragraph" w:styleId="TOC4">
    <w:name w:val="toc 4"/>
    <w:basedOn w:val="TOC1"/>
    <w:next w:val="Normal"/>
    <w:autoRedefine/>
    <w:uiPriority w:val="39"/>
    <w:rsid w:val="00152525"/>
    <w:pPr>
      <w:pBdr>
        <w:top w:val="none" w:sz="0" w:space="0" w:color="auto"/>
        <w:bottom w:val="none" w:sz="0" w:space="0" w:color="auto"/>
        <w:between w:val="single" w:sz="4" w:space="1" w:color="B7B2AA" w:themeColor="accent5"/>
      </w:pBdr>
      <w:shd w:val="clear" w:color="auto" w:fill="auto"/>
      <w:spacing w:before="300" w:after="60" w:line="300" w:lineRule="auto"/>
      <w:ind w:left="1418" w:hanging="1418"/>
      <w:contextualSpacing/>
    </w:pPr>
    <w:rPr>
      <w:spacing w:val="0"/>
    </w:rPr>
  </w:style>
  <w:style w:type="paragraph" w:styleId="ListNumber">
    <w:name w:val="List Number"/>
    <w:basedOn w:val="NumberedText"/>
    <w:uiPriority w:val="9"/>
    <w:semiHidden/>
    <w:rsid w:val="007C531A"/>
    <w:pPr>
      <w:numPr>
        <w:ilvl w:val="6"/>
        <w:numId w:val="14"/>
      </w:numPr>
    </w:pPr>
  </w:style>
  <w:style w:type="paragraph" w:customStyle="1" w:styleId="Subheading">
    <w:name w:val="Subheading"/>
    <w:next w:val="BodyText"/>
    <w:uiPriority w:val="5"/>
    <w:semiHidden/>
    <w:qFormat/>
    <w:rsid w:val="00591B08"/>
    <w:pPr>
      <w:keepNext/>
      <w:spacing w:before="240" w:line="300" w:lineRule="auto"/>
    </w:pPr>
    <w:rPr>
      <w:i/>
      <w:iCs/>
      <w:sz w:val="20"/>
    </w:rPr>
  </w:style>
  <w:style w:type="numbering" w:customStyle="1" w:styleId="CurrentList4">
    <w:name w:val="Current List4"/>
    <w:uiPriority w:val="99"/>
    <w:rsid w:val="00D34719"/>
    <w:pPr>
      <w:numPr>
        <w:numId w:val="4"/>
      </w:numPr>
    </w:pPr>
  </w:style>
  <w:style w:type="numbering" w:customStyle="1" w:styleId="CurrentList5">
    <w:name w:val="Current List5"/>
    <w:uiPriority w:val="99"/>
    <w:rsid w:val="00D34719"/>
    <w:pPr>
      <w:numPr>
        <w:numId w:val="5"/>
      </w:numPr>
    </w:pPr>
  </w:style>
  <w:style w:type="paragraph" w:customStyle="1" w:styleId="Figureplacement">
    <w:name w:val="Figure placement"/>
    <w:basedOn w:val="BodyText"/>
    <w:next w:val="BodyText"/>
    <w:uiPriority w:val="3"/>
    <w:rsid w:val="00422514"/>
    <w:rPr>
      <w:rFonts w:eastAsiaTheme="minorEastAsia" w:cs="Arial"/>
      <w:kern w:val="0"/>
      <w:szCs w:val="20"/>
      <w14:ligatures w14:val="none"/>
    </w:rPr>
  </w:style>
  <w:style w:type="paragraph" w:customStyle="1" w:styleId="TableandFigureSource">
    <w:name w:val="Table and Figure Source"/>
    <w:basedOn w:val="BodyText"/>
    <w:next w:val="BodyText"/>
    <w:link w:val="TableandFigureSourceChar"/>
    <w:uiPriority w:val="2"/>
    <w:rsid w:val="00DF4F5D"/>
    <w:pPr>
      <w:spacing w:before="60" w:line="276" w:lineRule="auto"/>
      <w:contextualSpacing/>
    </w:pPr>
    <w:rPr>
      <w:rFonts w:eastAsiaTheme="minorEastAsia"/>
      <w:kern w:val="0"/>
      <w:sz w:val="18"/>
      <w:szCs w:val="20"/>
      <w14:ligatures w14:val="none"/>
    </w:rPr>
  </w:style>
  <w:style w:type="paragraph" w:customStyle="1" w:styleId="TableandFigureNote">
    <w:name w:val="Table and Figure Note"/>
    <w:basedOn w:val="TableandFigureSource"/>
    <w:next w:val="BodyText"/>
    <w:link w:val="TableandFigureNoteChar"/>
    <w:uiPriority w:val="2"/>
    <w:rsid w:val="002B2C38"/>
  </w:style>
  <w:style w:type="character" w:customStyle="1" w:styleId="TableandFigureSourceChar">
    <w:name w:val="Table and Figure Source Char"/>
    <w:basedOn w:val="BodyTextChar"/>
    <w:link w:val="TableandFigureSource"/>
    <w:uiPriority w:val="2"/>
    <w:rsid w:val="00DF4F5D"/>
    <w:rPr>
      <w:rFonts w:eastAsiaTheme="minorEastAsia"/>
      <w:kern w:val="0"/>
      <w:sz w:val="18"/>
      <w:szCs w:val="20"/>
      <w:lang w:val="en-US"/>
      <w14:ligatures w14:val="none"/>
    </w:rPr>
  </w:style>
  <w:style w:type="character" w:customStyle="1" w:styleId="TableandFigureNoteChar">
    <w:name w:val="Table and Figure Note Char"/>
    <w:basedOn w:val="TableandFigureSourceChar"/>
    <w:link w:val="TableandFigureNote"/>
    <w:uiPriority w:val="2"/>
    <w:rsid w:val="002B2C38"/>
    <w:rPr>
      <w:rFonts w:eastAsiaTheme="minorEastAsia"/>
      <w:kern w:val="0"/>
      <w:sz w:val="18"/>
      <w:szCs w:val="20"/>
      <w:lang w:val="en-US"/>
      <w14:ligatures w14:val="none"/>
    </w:rPr>
  </w:style>
  <w:style w:type="paragraph" w:customStyle="1" w:styleId="BlockQuote">
    <w:name w:val="Block Quote"/>
    <w:basedOn w:val="BodyText"/>
    <w:next w:val="BodyText"/>
    <w:uiPriority w:val="3"/>
    <w:qFormat/>
    <w:rsid w:val="008F7C30"/>
    <w:pPr>
      <w:spacing w:before="240" w:after="240" w:line="240" w:lineRule="auto"/>
      <w:ind w:left="794" w:right="794"/>
    </w:pPr>
  </w:style>
  <w:style w:type="numbering" w:customStyle="1" w:styleId="CurrentList6">
    <w:name w:val="Current List6"/>
    <w:uiPriority w:val="99"/>
    <w:rsid w:val="003E0F3F"/>
    <w:pPr>
      <w:numPr>
        <w:numId w:val="6"/>
      </w:numPr>
    </w:pPr>
  </w:style>
  <w:style w:type="paragraph" w:styleId="FootnoteText">
    <w:name w:val="footnote text"/>
    <w:basedOn w:val="Normal"/>
    <w:link w:val="FootnoteTextChar"/>
    <w:uiPriority w:val="99"/>
    <w:rsid w:val="00581825"/>
    <w:pPr>
      <w:spacing w:after="0" w:line="240" w:lineRule="auto"/>
    </w:pPr>
    <w:rPr>
      <w:sz w:val="18"/>
      <w:szCs w:val="20"/>
    </w:rPr>
  </w:style>
  <w:style w:type="character" w:customStyle="1" w:styleId="FootnoteTextChar">
    <w:name w:val="Footnote Text Char"/>
    <w:basedOn w:val="DefaultParagraphFont"/>
    <w:link w:val="FootnoteText"/>
    <w:uiPriority w:val="99"/>
    <w:rsid w:val="00581825"/>
    <w:rPr>
      <w:sz w:val="18"/>
      <w:szCs w:val="20"/>
    </w:rPr>
  </w:style>
  <w:style w:type="character" w:styleId="FootnoteReference">
    <w:name w:val="footnote reference"/>
    <w:basedOn w:val="DefaultParagraphFont"/>
    <w:link w:val="CharCharCharCharCarChar"/>
    <w:uiPriority w:val="99"/>
    <w:rsid w:val="003E2F1C"/>
    <w:rPr>
      <w:vertAlign w:val="superscript"/>
    </w:rPr>
  </w:style>
  <w:style w:type="numbering" w:customStyle="1" w:styleId="CurrentList7">
    <w:name w:val="Current List7"/>
    <w:uiPriority w:val="99"/>
    <w:rsid w:val="00E5675E"/>
    <w:pPr>
      <w:numPr>
        <w:numId w:val="8"/>
      </w:numPr>
    </w:pPr>
  </w:style>
  <w:style w:type="numbering" w:customStyle="1" w:styleId="CurrentList8">
    <w:name w:val="Current List8"/>
    <w:uiPriority w:val="99"/>
    <w:rsid w:val="00E35B0D"/>
    <w:pPr>
      <w:numPr>
        <w:numId w:val="9"/>
      </w:numPr>
    </w:pPr>
  </w:style>
  <w:style w:type="numbering" w:customStyle="1" w:styleId="CurrentList9">
    <w:name w:val="Current List9"/>
    <w:uiPriority w:val="99"/>
    <w:rsid w:val="00E35B0D"/>
    <w:pPr>
      <w:numPr>
        <w:numId w:val="10"/>
      </w:numPr>
    </w:pPr>
  </w:style>
  <w:style w:type="paragraph" w:customStyle="1" w:styleId="Copyright">
    <w:name w:val="Copyright"/>
    <w:basedOn w:val="BodyText"/>
    <w:uiPriority w:val="5"/>
    <w:qFormat/>
    <w:rsid w:val="009A425F"/>
    <w:pPr>
      <w:spacing w:after="0" w:line="180" w:lineRule="exact"/>
    </w:pPr>
    <w:rPr>
      <w:color w:val="82887E" w:themeColor="accent6"/>
      <w:sz w:val="12"/>
    </w:rPr>
  </w:style>
  <w:style w:type="paragraph" w:customStyle="1" w:styleId="Tabletextleft">
    <w:name w:val="Table text left"/>
    <w:basedOn w:val="Normal"/>
    <w:uiPriority w:val="1"/>
    <w:qFormat/>
    <w:rsid w:val="00770BDE"/>
    <w:pPr>
      <w:spacing w:after="0" w:line="240" w:lineRule="auto"/>
    </w:pPr>
    <w:rPr>
      <w:rFonts w:cs="Times New Roman (Body CS)"/>
      <w:spacing w:val="4"/>
      <w:sz w:val="18"/>
    </w:rPr>
  </w:style>
  <w:style w:type="paragraph" w:customStyle="1" w:styleId="TableBullet1">
    <w:name w:val="Table Bullet 1"/>
    <w:basedOn w:val="Tabletextleft"/>
    <w:uiPriority w:val="1"/>
    <w:qFormat/>
    <w:rsid w:val="00246A3C"/>
    <w:pPr>
      <w:numPr>
        <w:numId w:val="12"/>
      </w:numPr>
    </w:pPr>
  </w:style>
  <w:style w:type="paragraph" w:customStyle="1" w:styleId="Tablenumber1">
    <w:name w:val="Table number 1"/>
    <w:basedOn w:val="TableBullet1"/>
    <w:uiPriority w:val="1"/>
    <w:qFormat/>
    <w:rsid w:val="00657F38"/>
    <w:pPr>
      <w:numPr>
        <w:numId w:val="21"/>
      </w:numPr>
      <w:tabs>
        <w:tab w:val="left" w:pos="397"/>
      </w:tabs>
    </w:pPr>
  </w:style>
  <w:style w:type="paragraph" w:customStyle="1" w:styleId="Tabletextcentered">
    <w:name w:val="Table text centered"/>
    <w:basedOn w:val="Tabletextleft"/>
    <w:uiPriority w:val="1"/>
    <w:qFormat/>
    <w:rsid w:val="00770BDE"/>
    <w:pPr>
      <w:jc w:val="center"/>
    </w:pPr>
  </w:style>
  <w:style w:type="paragraph" w:customStyle="1" w:styleId="Tabletextright">
    <w:name w:val="Table text right"/>
    <w:basedOn w:val="Tabletextleft"/>
    <w:uiPriority w:val="1"/>
    <w:qFormat/>
    <w:rsid w:val="00770BDE"/>
    <w:pPr>
      <w:jc w:val="right"/>
    </w:pPr>
  </w:style>
  <w:style w:type="paragraph" w:customStyle="1" w:styleId="TableBullet2">
    <w:name w:val="Table Bullet 2"/>
    <w:basedOn w:val="TableBullet1"/>
    <w:uiPriority w:val="1"/>
    <w:qFormat/>
    <w:rsid w:val="00246A3C"/>
    <w:pPr>
      <w:numPr>
        <w:numId w:val="13"/>
      </w:numPr>
    </w:pPr>
  </w:style>
  <w:style w:type="paragraph" w:customStyle="1" w:styleId="Photoplacement">
    <w:name w:val="Photo placement"/>
    <w:basedOn w:val="Figureplacement"/>
    <w:uiPriority w:val="3"/>
    <w:qFormat/>
    <w:rsid w:val="008F48A6"/>
  </w:style>
  <w:style w:type="paragraph" w:customStyle="1" w:styleId="Referencestext">
    <w:name w:val="References text"/>
    <w:basedOn w:val="BodyText"/>
    <w:uiPriority w:val="3"/>
    <w:qFormat/>
    <w:rsid w:val="00B632C5"/>
    <w:pPr>
      <w:ind w:left="794" w:hanging="794"/>
    </w:pPr>
  </w:style>
  <w:style w:type="character" w:styleId="UnresolvedMention">
    <w:name w:val="Unresolved Mention"/>
    <w:basedOn w:val="DefaultParagraphFont"/>
    <w:uiPriority w:val="99"/>
    <w:semiHidden/>
    <w:rsid w:val="00B632C5"/>
    <w:rPr>
      <w:color w:val="605E5C"/>
      <w:shd w:val="clear" w:color="auto" w:fill="E1DFDD"/>
    </w:rPr>
  </w:style>
  <w:style w:type="paragraph" w:customStyle="1" w:styleId="PageTitle">
    <w:name w:val="Page Title"/>
    <w:basedOn w:val="TableTitle"/>
    <w:uiPriority w:val="4"/>
    <w:qFormat/>
    <w:rsid w:val="00C8569A"/>
    <w:pPr>
      <w:tabs>
        <w:tab w:val="left" w:pos="1134"/>
      </w:tabs>
    </w:pPr>
    <w:rPr>
      <w:spacing w:val="0"/>
    </w:rPr>
  </w:style>
  <w:style w:type="numbering" w:customStyle="1" w:styleId="CurrentList10">
    <w:name w:val="Current List10"/>
    <w:uiPriority w:val="99"/>
    <w:rsid w:val="0050098E"/>
    <w:pPr>
      <w:numPr>
        <w:numId w:val="15"/>
      </w:numPr>
    </w:pPr>
  </w:style>
  <w:style w:type="paragraph" w:styleId="TOC6">
    <w:name w:val="toc 6"/>
    <w:basedOn w:val="Normal"/>
    <w:next w:val="Normal"/>
    <w:autoRedefine/>
    <w:uiPriority w:val="39"/>
    <w:semiHidden/>
    <w:rsid w:val="000E3A7D"/>
    <w:pPr>
      <w:spacing w:after="100"/>
      <w:ind w:left="1000"/>
    </w:pPr>
  </w:style>
  <w:style w:type="paragraph" w:customStyle="1" w:styleId="Author">
    <w:name w:val="Author"/>
    <w:basedOn w:val="Tabletextleft"/>
    <w:uiPriority w:val="4"/>
    <w:semiHidden/>
    <w:qFormat/>
    <w:rsid w:val="000616AD"/>
  </w:style>
  <w:style w:type="numbering" w:customStyle="1" w:styleId="CurrentList11">
    <w:name w:val="Current List11"/>
    <w:uiPriority w:val="99"/>
    <w:rsid w:val="00084333"/>
    <w:pPr>
      <w:numPr>
        <w:numId w:val="16"/>
      </w:numPr>
    </w:pPr>
  </w:style>
  <w:style w:type="numbering" w:customStyle="1" w:styleId="CurrentList13">
    <w:name w:val="Current List13"/>
    <w:uiPriority w:val="99"/>
    <w:rsid w:val="009978F2"/>
    <w:pPr>
      <w:numPr>
        <w:numId w:val="17"/>
      </w:numPr>
    </w:pPr>
  </w:style>
  <w:style w:type="paragraph" w:customStyle="1" w:styleId="Tablenumber2">
    <w:name w:val="Table number 2"/>
    <w:basedOn w:val="Normal"/>
    <w:uiPriority w:val="1"/>
    <w:qFormat/>
    <w:rsid w:val="00657F38"/>
    <w:pPr>
      <w:numPr>
        <w:numId w:val="22"/>
      </w:numPr>
      <w:tabs>
        <w:tab w:val="left" w:pos="284"/>
        <w:tab w:val="left" w:pos="397"/>
      </w:tabs>
      <w:spacing w:after="0" w:line="240" w:lineRule="auto"/>
    </w:pPr>
    <w:rPr>
      <w:rFonts w:cs="Times New Roman (Body CS)"/>
      <w:spacing w:val="4"/>
      <w:sz w:val="18"/>
    </w:rPr>
  </w:style>
  <w:style w:type="paragraph" w:customStyle="1" w:styleId="Tablenumber3">
    <w:name w:val="Table number 3"/>
    <w:basedOn w:val="Tablenumber2"/>
    <w:uiPriority w:val="1"/>
    <w:qFormat/>
    <w:rsid w:val="00657F38"/>
    <w:pPr>
      <w:numPr>
        <w:numId w:val="23"/>
      </w:numPr>
      <w:tabs>
        <w:tab w:val="clear" w:pos="284"/>
        <w:tab w:val="clear" w:pos="397"/>
        <w:tab w:val="left" w:pos="567"/>
        <w:tab w:val="left" w:pos="851"/>
      </w:tabs>
    </w:pPr>
  </w:style>
  <w:style w:type="paragraph" w:customStyle="1" w:styleId="Tablenumber4">
    <w:name w:val="Table number 4"/>
    <w:basedOn w:val="Tablenumber3"/>
    <w:uiPriority w:val="1"/>
    <w:qFormat/>
    <w:rsid w:val="00A4216E"/>
    <w:pPr>
      <w:numPr>
        <w:numId w:val="24"/>
      </w:numPr>
      <w:tabs>
        <w:tab w:val="clear" w:pos="567"/>
        <w:tab w:val="clear" w:pos="851"/>
      </w:tabs>
    </w:pPr>
  </w:style>
  <w:style w:type="numbering" w:customStyle="1" w:styleId="CurrentList12">
    <w:name w:val="Current List12"/>
    <w:uiPriority w:val="99"/>
    <w:rsid w:val="000E42AF"/>
    <w:pPr>
      <w:numPr>
        <w:numId w:val="18"/>
      </w:numPr>
    </w:pPr>
  </w:style>
  <w:style w:type="paragraph" w:customStyle="1" w:styleId="TableBullet3">
    <w:name w:val="Table Bullet 3"/>
    <w:basedOn w:val="TableBullet2"/>
    <w:uiPriority w:val="1"/>
    <w:qFormat/>
    <w:rsid w:val="000E42AF"/>
    <w:pPr>
      <w:numPr>
        <w:numId w:val="19"/>
      </w:numPr>
    </w:pPr>
  </w:style>
  <w:style w:type="paragraph" w:customStyle="1" w:styleId="TableBullet4">
    <w:name w:val="Table Bullet 4"/>
    <w:basedOn w:val="TableBullet3"/>
    <w:uiPriority w:val="1"/>
    <w:qFormat/>
    <w:rsid w:val="000E42AF"/>
    <w:pPr>
      <w:numPr>
        <w:numId w:val="20"/>
      </w:numPr>
    </w:pPr>
  </w:style>
  <w:style w:type="paragraph" w:customStyle="1" w:styleId="Appendixheading1">
    <w:name w:val="Appendix heading 1"/>
    <w:basedOn w:val="BodyText"/>
    <w:next w:val="BodyText"/>
    <w:uiPriority w:val="99"/>
    <w:qFormat/>
    <w:rsid w:val="00AD12D8"/>
    <w:pPr>
      <w:numPr>
        <w:numId w:val="25"/>
      </w:numPr>
      <w:spacing w:before="480" w:after="240" w:line="240" w:lineRule="auto"/>
    </w:pPr>
    <w:rPr>
      <w:rFonts w:eastAsiaTheme="minorEastAsia"/>
      <w:caps/>
      <w:color w:val="018219" w:themeColor="accent1"/>
      <w:kern w:val="0"/>
      <w:sz w:val="32"/>
      <w:szCs w:val="20"/>
      <w14:ligatures w14:val="none"/>
    </w:rPr>
  </w:style>
  <w:style w:type="paragraph" w:styleId="TOC9">
    <w:name w:val="toc 9"/>
    <w:basedOn w:val="Normal"/>
    <w:next w:val="Normal"/>
    <w:autoRedefine/>
    <w:uiPriority w:val="39"/>
    <w:rsid w:val="0074487D"/>
    <w:pPr>
      <w:spacing w:before="60" w:after="60" w:line="240" w:lineRule="auto"/>
      <w:ind w:left="1411" w:hanging="1411"/>
    </w:pPr>
    <w:rPr>
      <w:caps/>
    </w:rPr>
  </w:style>
  <w:style w:type="character" w:styleId="FollowedHyperlink">
    <w:name w:val="FollowedHyperlink"/>
    <w:basedOn w:val="DefaultParagraphFont"/>
    <w:uiPriority w:val="99"/>
    <w:semiHidden/>
    <w:rsid w:val="0074487D"/>
    <w:rPr>
      <w:color w:val="1C1C1C" w:themeColor="followedHyperlink"/>
      <w:u w:val="single"/>
    </w:rPr>
  </w:style>
  <w:style w:type="paragraph" w:styleId="Revision">
    <w:name w:val="Revision"/>
    <w:hidden/>
    <w:uiPriority w:val="99"/>
    <w:semiHidden/>
    <w:rsid w:val="0061689A"/>
    <w:rPr>
      <w:sz w:val="20"/>
      <w:lang w:val="en-US"/>
    </w:rPr>
  </w:style>
  <w:style w:type="paragraph" w:customStyle="1" w:styleId="CharCharCharCharCarChar">
    <w:name w:val="Char Char Char Char Car Char"/>
    <w:aliases w:val="Char Char Char Char Car Char Char1 Char Char Char Char1 Char,Char Char Char1 Char Char Char Char1 Char,Char Char Char Char Car Char Char1 Char Char"/>
    <w:basedOn w:val="Normal"/>
    <w:next w:val="Normal"/>
    <w:link w:val="FootnoteReference"/>
    <w:uiPriority w:val="99"/>
    <w:rsid w:val="00D37683"/>
    <w:pPr>
      <w:overflowPunct w:val="0"/>
      <w:autoSpaceDE w:val="0"/>
      <w:autoSpaceDN w:val="0"/>
      <w:adjustRightInd w:val="0"/>
      <w:spacing w:after="160" w:line="240" w:lineRule="exact"/>
      <w:jc w:val="both"/>
    </w:pPr>
    <w:rPr>
      <w:sz w:val="24"/>
      <w:vertAlign w:val="superscript"/>
      <w:lang w:val="en-GB"/>
    </w:rPr>
  </w:style>
  <w:style w:type="paragraph" w:customStyle="1" w:styleId="Tableheadingleft">
    <w:name w:val="Table heading left"/>
    <w:basedOn w:val="Normal"/>
    <w:link w:val="TableheadingleftChar"/>
    <w:qFormat/>
    <w:rsid w:val="00BC2B77"/>
    <w:pPr>
      <w:overflowPunct w:val="0"/>
      <w:autoSpaceDE w:val="0"/>
      <w:autoSpaceDN w:val="0"/>
      <w:adjustRightInd w:val="0"/>
      <w:spacing w:after="0" w:line="260" w:lineRule="atLeast"/>
      <w:textAlignment w:val="baseline"/>
    </w:pPr>
    <w:rPr>
      <w:rFonts w:eastAsiaTheme="minorEastAsia" w:cs="Arial"/>
      <w:b/>
      <w:kern w:val="0"/>
      <w:szCs w:val="20"/>
      <w:lang w:val="en-GB"/>
      <w14:ligatures w14:val="none"/>
    </w:rPr>
  </w:style>
  <w:style w:type="character" w:customStyle="1" w:styleId="TableheadingleftChar">
    <w:name w:val="Table heading left Char"/>
    <w:basedOn w:val="DefaultParagraphFont"/>
    <w:link w:val="Tableheadingleft"/>
    <w:rsid w:val="00BC2B77"/>
    <w:rPr>
      <w:rFonts w:eastAsiaTheme="minorEastAsia" w:cs="Arial"/>
      <w:b/>
      <w:kern w:val="0"/>
      <w:sz w:val="20"/>
      <w:szCs w:val="20"/>
      <w14:ligatures w14:val="none"/>
    </w:rPr>
  </w:style>
  <w:style w:type="character" w:customStyle="1" w:styleId="ListParagraphChar">
    <w:name w:val="List Paragraph Char"/>
    <w:aliases w:val="Johan bulletList Paragraph Char,7 List Paragraph Char,6 List Paragraph Char,ADB Normal Char,List Paragraph1 Char,List_Paragraph Char,Multilevel para_II Char,List Paragraph11 Char,List Paragraph111 Char,ADB paragraph numbering Char"/>
    <w:link w:val="ListParagraph"/>
    <w:uiPriority w:val="34"/>
    <w:qFormat/>
    <w:rsid w:val="00545539"/>
    <w:rPr>
      <w:sz w:val="20"/>
      <w:lang w:val="en-US"/>
    </w:rPr>
  </w:style>
  <w:style w:type="numbering" w:customStyle="1" w:styleId="ERMBulletList">
    <w:name w:val="ERMBulletList"/>
    <w:uiPriority w:val="99"/>
    <w:rsid w:val="00A00BFD"/>
    <w:pPr>
      <w:numPr>
        <w:numId w:val="26"/>
      </w:numPr>
    </w:pPr>
  </w:style>
  <w:style w:type="paragraph" w:styleId="ListBullet">
    <w:name w:val="List Bullet"/>
    <w:aliases w:val="List Bullet table"/>
    <w:basedOn w:val="BodyText"/>
    <w:uiPriority w:val="99"/>
    <w:qFormat/>
    <w:rsid w:val="00A00BFD"/>
    <w:pPr>
      <w:numPr>
        <w:numId w:val="27"/>
      </w:numPr>
      <w:spacing w:before="120" w:after="60" w:line="260" w:lineRule="atLeast"/>
      <w:ind w:left="0" w:firstLine="0"/>
    </w:pPr>
    <w:rPr>
      <w:rFonts w:eastAsiaTheme="minorEastAsia"/>
      <w:kern w:val="0"/>
      <w:szCs w:val="20"/>
      <w:lang w:val="en-GB"/>
      <w14:ligatures w14:val="none"/>
    </w:rPr>
  </w:style>
  <w:style w:type="paragraph" w:styleId="ListBullet2">
    <w:name w:val="List Bullet 2"/>
    <w:basedOn w:val="Normal"/>
    <w:qFormat/>
    <w:rsid w:val="00A00BFD"/>
    <w:pPr>
      <w:numPr>
        <w:ilvl w:val="1"/>
        <w:numId w:val="27"/>
      </w:numPr>
      <w:spacing w:before="120" w:after="60" w:line="260" w:lineRule="atLeast"/>
      <w:ind w:left="0"/>
    </w:pPr>
    <w:rPr>
      <w:rFonts w:eastAsiaTheme="minorEastAsia"/>
      <w:kern w:val="0"/>
      <w:szCs w:val="20"/>
      <w:lang w:val="en-GB"/>
      <w14:ligatures w14:val="none"/>
    </w:rPr>
  </w:style>
  <w:style w:type="paragraph" w:styleId="ListBullet3">
    <w:name w:val="List Bullet 3"/>
    <w:basedOn w:val="Normal"/>
    <w:rsid w:val="00A00BFD"/>
    <w:pPr>
      <w:numPr>
        <w:ilvl w:val="2"/>
        <w:numId w:val="27"/>
      </w:numPr>
      <w:spacing w:before="120" w:after="60" w:line="260" w:lineRule="atLeast"/>
      <w:ind w:left="0" w:firstLine="0"/>
    </w:pPr>
    <w:rPr>
      <w:rFonts w:eastAsiaTheme="minorEastAsia"/>
      <w:kern w:val="0"/>
      <w:szCs w:val="20"/>
      <w:lang w:val="en-GB"/>
      <w14:ligatures w14:val="none"/>
    </w:rPr>
  </w:style>
  <w:style w:type="paragraph" w:styleId="ListBullet4">
    <w:name w:val="List Bullet 4"/>
    <w:basedOn w:val="Normal"/>
    <w:rsid w:val="00A00BFD"/>
    <w:pPr>
      <w:numPr>
        <w:ilvl w:val="3"/>
        <w:numId w:val="27"/>
      </w:numPr>
      <w:spacing w:before="120" w:after="60" w:line="260" w:lineRule="atLeast"/>
      <w:ind w:left="0" w:firstLine="0"/>
    </w:pPr>
    <w:rPr>
      <w:rFonts w:eastAsiaTheme="minorEastAsia"/>
      <w:kern w:val="0"/>
      <w:szCs w:val="20"/>
      <w:lang w:val="en-GB"/>
      <w14:ligatures w14:val="none"/>
    </w:rPr>
  </w:style>
  <w:style w:type="character" w:customStyle="1" w:styleId="BulletChar">
    <w:name w:val="Bullet Char"/>
    <w:basedOn w:val="DefaultParagraphFont"/>
    <w:link w:val="Bullet"/>
    <w:rsid w:val="00D04AFA"/>
    <w:rPr>
      <w:sz w:val="20"/>
      <w:lang w:val="en-US"/>
    </w:rPr>
  </w:style>
  <w:style w:type="character" w:styleId="Mention">
    <w:name w:val="Mention"/>
    <w:basedOn w:val="DefaultParagraphFont"/>
    <w:uiPriority w:val="99"/>
    <w:semiHidden/>
    <w:rsid w:val="001130F5"/>
    <w:rPr>
      <w:color w:val="2B579A"/>
      <w:shd w:val="clear" w:color="auto" w:fill="E1DFDD"/>
    </w:rPr>
  </w:style>
  <w:style w:type="table" w:styleId="GridTable1Light">
    <w:name w:val="Grid Table 1 Light"/>
    <w:basedOn w:val="TableNormal"/>
    <w:uiPriority w:val="46"/>
    <w:rsid w:val="001936AD"/>
    <w:tblPr>
      <w:tblStyleRowBandSize w:val="1"/>
      <w:tblStyleColBandSize w:val="1"/>
      <w:tblBorders>
        <w:top w:val="single" w:sz="4" w:space="0" w:color="A4A4A4" w:themeColor="text1" w:themeTint="66"/>
        <w:left w:val="single" w:sz="4" w:space="0" w:color="A4A4A4" w:themeColor="text1" w:themeTint="66"/>
        <w:bottom w:val="single" w:sz="4" w:space="0" w:color="A4A4A4" w:themeColor="text1" w:themeTint="66"/>
        <w:right w:val="single" w:sz="4" w:space="0" w:color="A4A4A4" w:themeColor="text1" w:themeTint="66"/>
        <w:insideH w:val="single" w:sz="4" w:space="0" w:color="A4A4A4" w:themeColor="text1" w:themeTint="66"/>
        <w:insideV w:val="single" w:sz="4" w:space="0" w:color="A4A4A4" w:themeColor="text1" w:themeTint="66"/>
      </w:tblBorders>
    </w:tblPr>
    <w:tblStylePr w:type="firstRow">
      <w:rPr>
        <w:b/>
        <w:bCs/>
      </w:rPr>
      <w:tblPr/>
      <w:tcPr>
        <w:tcBorders>
          <w:bottom w:val="single" w:sz="12" w:space="0" w:color="767676" w:themeColor="text1" w:themeTint="99"/>
        </w:tcBorders>
      </w:tcPr>
    </w:tblStylePr>
    <w:tblStylePr w:type="lastRow">
      <w:rPr>
        <w:b/>
        <w:bCs/>
      </w:rPr>
      <w:tblPr/>
      <w:tcPr>
        <w:tcBorders>
          <w:top w:val="double" w:sz="2" w:space="0" w:color="767676" w:themeColor="text1" w:themeTint="99"/>
        </w:tcBorders>
      </w:tcPr>
    </w:tblStylePr>
    <w:tblStylePr w:type="firstCol">
      <w:rPr>
        <w:b/>
        <w:bCs/>
      </w:rPr>
    </w:tblStylePr>
    <w:tblStylePr w:type="lastCol">
      <w:rPr>
        <w:b/>
        <w:bCs/>
      </w:rPr>
    </w:tblStylePr>
  </w:style>
  <w:style w:type="paragraph" w:styleId="CommentText">
    <w:name w:val="annotation text"/>
    <w:basedOn w:val="Normal"/>
    <w:link w:val="CommentTextChar"/>
    <w:uiPriority w:val="99"/>
    <w:semiHidden/>
    <w:pPr>
      <w:spacing w:line="240" w:lineRule="auto"/>
    </w:pPr>
    <w:rPr>
      <w:szCs w:val="20"/>
    </w:rPr>
  </w:style>
  <w:style w:type="character" w:customStyle="1" w:styleId="CommentTextChar">
    <w:name w:val="Comment Text Char"/>
    <w:basedOn w:val="DefaultParagraphFont"/>
    <w:link w:val="CommentText"/>
    <w:uiPriority w:val="99"/>
    <w:semiHidden/>
    <w:rPr>
      <w:sz w:val="20"/>
      <w:szCs w:val="20"/>
      <w:lang w:val="en-US"/>
    </w:rPr>
  </w:style>
  <w:style w:type="character" w:styleId="CommentReference">
    <w:name w:val="annotation reference"/>
    <w:basedOn w:val="DefaultParagraphFont"/>
    <w:uiPriority w:val="99"/>
    <w:semiHidden/>
    <w:rPr>
      <w:sz w:val="16"/>
      <w:szCs w:val="16"/>
    </w:rPr>
  </w:style>
  <w:style w:type="paragraph" w:styleId="CommentSubject">
    <w:name w:val="annotation subject"/>
    <w:basedOn w:val="CommentText"/>
    <w:next w:val="CommentText"/>
    <w:link w:val="CommentSubjectChar"/>
    <w:uiPriority w:val="99"/>
    <w:semiHidden/>
    <w:rsid w:val="00426124"/>
    <w:rPr>
      <w:b/>
      <w:bCs/>
    </w:rPr>
  </w:style>
  <w:style w:type="character" w:customStyle="1" w:styleId="CommentSubjectChar">
    <w:name w:val="Comment Subject Char"/>
    <w:basedOn w:val="CommentTextChar"/>
    <w:link w:val="CommentSubject"/>
    <w:uiPriority w:val="99"/>
    <w:semiHidden/>
    <w:rsid w:val="00426124"/>
    <w:rPr>
      <w:b/>
      <w:bCs/>
      <w:sz w:val="20"/>
      <w:szCs w:val="20"/>
      <w:lang w:val="en-US"/>
    </w:rPr>
  </w:style>
  <w:style w:type="paragraph" w:styleId="NormalWeb">
    <w:name w:val="Normal (Web)"/>
    <w:basedOn w:val="Normal"/>
    <w:uiPriority w:val="99"/>
    <w:unhideWhenUsed/>
    <w:rsid w:val="000C0987"/>
    <w:pPr>
      <w:spacing w:before="100" w:beforeAutospacing="1" w:after="100" w:afterAutospacing="1" w:line="240" w:lineRule="auto"/>
    </w:pPr>
    <w:rPr>
      <w:rFonts w:ascii="Times New Roman" w:eastAsia="Times New Roman" w:hAnsi="Times New Roman" w:cs="Times New Roman"/>
      <w:kern w:val="0"/>
      <w:sz w:val="24"/>
      <w:lang w:val="en-GB" w:eastAsia="en-GB"/>
      <w14:ligatures w14:val="none"/>
    </w:rPr>
  </w:style>
  <w:style w:type="character" w:styleId="Strong">
    <w:name w:val="Strong"/>
    <w:basedOn w:val="DefaultParagraphFont"/>
    <w:uiPriority w:val="22"/>
    <w:qFormat/>
    <w:rsid w:val="00B8135B"/>
    <w:rPr>
      <w:b/>
      <w:bCs/>
    </w:rPr>
  </w:style>
  <w:style w:type="table" w:customStyle="1" w:styleId="TableGrid1">
    <w:name w:val="Table Grid1"/>
    <w:basedOn w:val="TableNormal"/>
    <w:next w:val="TableGrid"/>
    <w:uiPriority w:val="39"/>
    <w:rsid w:val="00697399"/>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6912566">
      <w:bodyDiv w:val="1"/>
      <w:marLeft w:val="0"/>
      <w:marRight w:val="0"/>
      <w:marTop w:val="0"/>
      <w:marBottom w:val="0"/>
      <w:divBdr>
        <w:top w:val="none" w:sz="0" w:space="0" w:color="auto"/>
        <w:left w:val="none" w:sz="0" w:space="0" w:color="auto"/>
        <w:bottom w:val="none" w:sz="0" w:space="0" w:color="auto"/>
        <w:right w:val="none" w:sz="0" w:space="0" w:color="auto"/>
      </w:divBdr>
    </w:div>
    <w:div w:id="40906526">
      <w:bodyDiv w:val="1"/>
      <w:marLeft w:val="0"/>
      <w:marRight w:val="0"/>
      <w:marTop w:val="0"/>
      <w:marBottom w:val="0"/>
      <w:divBdr>
        <w:top w:val="none" w:sz="0" w:space="0" w:color="auto"/>
        <w:left w:val="none" w:sz="0" w:space="0" w:color="auto"/>
        <w:bottom w:val="none" w:sz="0" w:space="0" w:color="auto"/>
        <w:right w:val="none" w:sz="0" w:space="0" w:color="auto"/>
      </w:divBdr>
    </w:div>
    <w:div w:id="48263824">
      <w:bodyDiv w:val="1"/>
      <w:marLeft w:val="0"/>
      <w:marRight w:val="0"/>
      <w:marTop w:val="0"/>
      <w:marBottom w:val="0"/>
      <w:divBdr>
        <w:top w:val="none" w:sz="0" w:space="0" w:color="auto"/>
        <w:left w:val="none" w:sz="0" w:space="0" w:color="auto"/>
        <w:bottom w:val="none" w:sz="0" w:space="0" w:color="auto"/>
        <w:right w:val="none" w:sz="0" w:space="0" w:color="auto"/>
      </w:divBdr>
      <w:divsChild>
        <w:div w:id="191381573">
          <w:marLeft w:val="0"/>
          <w:marRight w:val="0"/>
          <w:marTop w:val="0"/>
          <w:marBottom w:val="0"/>
          <w:divBdr>
            <w:top w:val="none" w:sz="0" w:space="0" w:color="auto"/>
            <w:left w:val="none" w:sz="0" w:space="0" w:color="auto"/>
            <w:bottom w:val="none" w:sz="0" w:space="0" w:color="auto"/>
            <w:right w:val="none" w:sz="0" w:space="0" w:color="auto"/>
          </w:divBdr>
          <w:divsChild>
            <w:div w:id="475293597">
              <w:marLeft w:val="0"/>
              <w:marRight w:val="0"/>
              <w:marTop w:val="0"/>
              <w:marBottom w:val="0"/>
              <w:divBdr>
                <w:top w:val="none" w:sz="0" w:space="0" w:color="auto"/>
                <w:left w:val="none" w:sz="0" w:space="0" w:color="auto"/>
                <w:bottom w:val="none" w:sz="0" w:space="0" w:color="auto"/>
                <w:right w:val="none" w:sz="0" w:space="0" w:color="auto"/>
              </w:divBdr>
              <w:divsChild>
                <w:div w:id="112580840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66270644">
      <w:bodyDiv w:val="1"/>
      <w:marLeft w:val="0"/>
      <w:marRight w:val="0"/>
      <w:marTop w:val="0"/>
      <w:marBottom w:val="0"/>
      <w:divBdr>
        <w:top w:val="none" w:sz="0" w:space="0" w:color="auto"/>
        <w:left w:val="none" w:sz="0" w:space="0" w:color="auto"/>
        <w:bottom w:val="none" w:sz="0" w:space="0" w:color="auto"/>
        <w:right w:val="none" w:sz="0" w:space="0" w:color="auto"/>
      </w:divBdr>
    </w:div>
    <w:div w:id="265579314">
      <w:bodyDiv w:val="1"/>
      <w:marLeft w:val="0"/>
      <w:marRight w:val="0"/>
      <w:marTop w:val="0"/>
      <w:marBottom w:val="0"/>
      <w:divBdr>
        <w:top w:val="none" w:sz="0" w:space="0" w:color="auto"/>
        <w:left w:val="none" w:sz="0" w:space="0" w:color="auto"/>
        <w:bottom w:val="none" w:sz="0" w:space="0" w:color="auto"/>
        <w:right w:val="none" w:sz="0" w:space="0" w:color="auto"/>
      </w:divBdr>
    </w:div>
    <w:div w:id="347371144">
      <w:bodyDiv w:val="1"/>
      <w:marLeft w:val="0"/>
      <w:marRight w:val="0"/>
      <w:marTop w:val="0"/>
      <w:marBottom w:val="0"/>
      <w:divBdr>
        <w:top w:val="none" w:sz="0" w:space="0" w:color="auto"/>
        <w:left w:val="none" w:sz="0" w:space="0" w:color="auto"/>
        <w:bottom w:val="none" w:sz="0" w:space="0" w:color="auto"/>
        <w:right w:val="none" w:sz="0" w:space="0" w:color="auto"/>
      </w:divBdr>
    </w:div>
    <w:div w:id="352651284">
      <w:bodyDiv w:val="1"/>
      <w:marLeft w:val="0"/>
      <w:marRight w:val="0"/>
      <w:marTop w:val="0"/>
      <w:marBottom w:val="0"/>
      <w:divBdr>
        <w:top w:val="none" w:sz="0" w:space="0" w:color="auto"/>
        <w:left w:val="none" w:sz="0" w:space="0" w:color="auto"/>
        <w:bottom w:val="none" w:sz="0" w:space="0" w:color="auto"/>
        <w:right w:val="none" w:sz="0" w:space="0" w:color="auto"/>
      </w:divBdr>
    </w:div>
    <w:div w:id="367492354">
      <w:bodyDiv w:val="1"/>
      <w:marLeft w:val="0"/>
      <w:marRight w:val="0"/>
      <w:marTop w:val="0"/>
      <w:marBottom w:val="0"/>
      <w:divBdr>
        <w:top w:val="none" w:sz="0" w:space="0" w:color="auto"/>
        <w:left w:val="none" w:sz="0" w:space="0" w:color="auto"/>
        <w:bottom w:val="none" w:sz="0" w:space="0" w:color="auto"/>
        <w:right w:val="none" w:sz="0" w:space="0" w:color="auto"/>
      </w:divBdr>
    </w:div>
    <w:div w:id="444663856">
      <w:bodyDiv w:val="1"/>
      <w:marLeft w:val="0"/>
      <w:marRight w:val="0"/>
      <w:marTop w:val="0"/>
      <w:marBottom w:val="0"/>
      <w:divBdr>
        <w:top w:val="none" w:sz="0" w:space="0" w:color="auto"/>
        <w:left w:val="none" w:sz="0" w:space="0" w:color="auto"/>
        <w:bottom w:val="none" w:sz="0" w:space="0" w:color="auto"/>
        <w:right w:val="none" w:sz="0" w:space="0" w:color="auto"/>
      </w:divBdr>
    </w:div>
    <w:div w:id="472140041">
      <w:bodyDiv w:val="1"/>
      <w:marLeft w:val="0"/>
      <w:marRight w:val="0"/>
      <w:marTop w:val="0"/>
      <w:marBottom w:val="0"/>
      <w:divBdr>
        <w:top w:val="none" w:sz="0" w:space="0" w:color="auto"/>
        <w:left w:val="none" w:sz="0" w:space="0" w:color="auto"/>
        <w:bottom w:val="none" w:sz="0" w:space="0" w:color="auto"/>
        <w:right w:val="none" w:sz="0" w:space="0" w:color="auto"/>
      </w:divBdr>
    </w:div>
    <w:div w:id="562300875">
      <w:bodyDiv w:val="1"/>
      <w:marLeft w:val="0"/>
      <w:marRight w:val="0"/>
      <w:marTop w:val="0"/>
      <w:marBottom w:val="0"/>
      <w:divBdr>
        <w:top w:val="none" w:sz="0" w:space="0" w:color="auto"/>
        <w:left w:val="none" w:sz="0" w:space="0" w:color="auto"/>
        <w:bottom w:val="none" w:sz="0" w:space="0" w:color="auto"/>
        <w:right w:val="none" w:sz="0" w:space="0" w:color="auto"/>
      </w:divBdr>
    </w:div>
    <w:div w:id="579290227">
      <w:bodyDiv w:val="1"/>
      <w:marLeft w:val="0"/>
      <w:marRight w:val="0"/>
      <w:marTop w:val="0"/>
      <w:marBottom w:val="0"/>
      <w:divBdr>
        <w:top w:val="none" w:sz="0" w:space="0" w:color="auto"/>
        <w:left w:val="none" w:sz="0" w:space="0" w:color="auto"/>
        <w:bottom w:val="none" w:sz="0" w:space="0" w:color="auto"/>
        <w:right w:val="none" w:sz="0" w:space="0" w:color="auto"/>
      </w:divBdr>
    </w:div>
    <w:div w:id="685595030">
      <w:bodyDiv w:val="1"/>
      <w:marLeft w:val="0"/>
      <w:marRight w:val="0"/>
      <w:marTop w:val="0"/>
      <w:marBottom w:val="0"/>
      <w:divBdr>
        <w:top w:val="none" w:sz="0" w:space="0" w:color="auto"/>
        <w:left w:val="none" w:sz="0" w:space="0" w:color="auto"/>
        <w:bottom w:val="none" w:sz="0" w:space="0" w:color="auto"/>
        <w:right w:val="none" w:sz="0" w:space="0" w:color="auto"/>
      </w:divBdr>
    </w:div>
    <w:div w:id="725569864">
      <w:bodyDiv w:val="1"/>
      <w:marLeft w:val="0"/>
      <w:marRight w:val="0"/>
      <w:marTop w:val="0"/>
      <w:marBottom w:val="0"/>
      <w:divBdr>
        <w:top w:val="none" w:sz="0" w:space="0" w:color="auto"/>
        <w:left w:val="none" w:sz="0" w:space="0" w:color="auto"/>
        <w:bottom w:val="none" w:sz="0" w:space="0" w:color="auto"/>
        <w:right w:val="none" w:sz="0" w:space="0" w:color="auto"/>
      </w:divBdr>
    </w:div>
    <w:div w:id="766968868">
      <w:bodyDiv w:val="1"/>
      <w:marLeft w:val="0"/>
      <w:marRight w:val="0"/>
      <w:marTop w:val="0"/>
      <w:marBottom w:val="0"/>
      <w:divBdr>
        <w:top w:val="none" w:sz="0" w:space="0" w:color="auto"/>
        <w:left w:val="none" w:sz="0" w:space="0" w:color="auto"/>
        <w:bottom w:val="none" w:sz="0" w:space="0" w:color="auto"/>
        <w:right w:val="none" w:sz="0" w:space="0" w:color="auto"/>
      </w:divBdr>
    </w:div>
    <w:div w:id="793017453">
      <w:bodyDiv w:val="1"/>
      <w:marLeft w:val="0"/>
      <w:marRight w:val="0"/>
      <w:marTop w:val="0"/>
      <w:marBottom w:val="0"/>
      <w:divBdr>
        <w:top w:val="none" w:sz="0" w:space="0" w:color="auto"/>
        <w:left w:val="none" w:sz="0" w:space="0" w:color="auto"/>
        <w:bottom w:val="none" w:sz="0" w:space="0" w:color="auto"/>
        <w:right w:val="none" w:sz="0" w:space="0" w:color="auto"/>
      </w:divBdr>
    </w:div>
    <w:div w:id="817258670">
      <w:bodyDiv w:val="1"/>
      <w:marLeft w:val="0"/>
      <w:marRight w:val="0"/>
      <w:marTop w:val="0"/>
      <w:marBottom w:val="0"/>
      <w:divBdr>
        <w:top w:val="none" w:sz="0" w:space="0" w:color="auto"/>
        <w:left w:val="none" w:sz="0" w:space="0" w:color="auto"/>
        <w:bottom w:val="none" w:sz="0" w:space="0" w:color="auto"/>
        <w:right w:val="none" w:sz="0" w:space="0" w:color="auto"/>
      </w:divBdr>
    </w:div>
    <w:div w:id="833111594">
      <w:bodyDiv w:val="1"/>
      <w:marLeft w:val="0"/>
      <w:marRight w:val="0"/>
      <w:marTop w:val="0"/>
      <w:marBottom w:val="0"/>
      <w:divBdr>
        <w:top w:val="none" w:sz="0" w:space="0" w:color="auto"/>
        <w:left w:val="none" w:sz="0" w:space="0" w:color="auto"/>
        <w:bottom w:val="none" w:sz="0" w:space="0" w:color="auto"/>
        <w:right w:val="none" w:sz="0" w:space="0" w:color="auto"/>
      </w:divBdr>
    </w:div>
    <w:div w:id="842859361">
      <w:bodyDiv w:val="1"/>
      <w:marLeft w:val="0"/>
      <w:marRight w:val="0"/>
      <w:marTop w:val="0"/>
      <w:marBottom w:val="0"/>
      <w:divBdr>
        <w:top w:val="none" w:sz="0" w:space="0" w:color="auto"/>
        <w:left w:val="none" w:sz="0" w:space="0" w:color="auto"/>
        <w:bottom w:val="none" w:sz="0" w:space="0" w:color="auto"/>
        <w:right w:val="none" w:sz="0" w:space="0" w:color="auto"/>
      </w:divBdr>
    </w:div>
    <w:div w:id="931549420">
      <w:bodyDiv w:val="1"/>
      <w:marLeft w:val="0"/>
      <w:marRight w:val="0"/>
      <w:marTop w:val="0"/>
      <w:marBottom w:val="0"/>
      <w:divBdr>
        <w:top w:val="none" w:sz="0" w:space="0" w:color="auto"/>
        <w:left w:val="none" w:sz="0" w:space="0" w:color="auto"/>
        <w:bottom w:val="none" w:sz="0" w:space="0" w:color="auto"/>
        <w:right w:val="none" w:sz="0" w:space="0" w:color="auto"/>
      </w:divBdr>
    </w:div>
    <w:div w:id="966012988">
      <w:bodyDiv w:val="1"/>
      <w:marLeft w:val="0"/>
      <w:marRight w:val="0"/>
      <w:marTop w:val="0"/>
      <w:marBottom w:val="0"/>
      <w:divBdr>
        <w:top w:val="none" w:sz="0" w:space="0" w:color="auto"/>
        <w:left w:val="none" w:sz="0" w:space="0" w:color="auto"/>
        <w:bottom w:val="none" w:sz="0" w:space="0" w:color="auto"/>
        <w:right w:val="none" w:sz="0" w:space="0" w:color="auto"/>
      </w:divBdr>
    </w:div>
    <w:div w:id="976380058">
      <w:bodyDiv w:val="1"/>
      <w:marLeft w:val="0"/>
      <w:marRight w:val="0"/>
      <w:marTop w:val="0"/>
      <w:marBottom w:val="0"/>
      <w:divBdr>
        <w:top w:val="none" w:sz="0" w:space="0" w:color="auto"/>
        <w:left w:val="none" w:sz="0" w:space="0" w:color="auto"/>
        <w:bottom w:val="none" w:sz="0" w:space="0" w:color="auto"/>
        <w:right w:val="none" w:sz="0" w:space="0" w:color="auto"/>
      </w:divBdr>
    </w:div>
    <w:div w:id="998848659">
      <w:bodyDiv w:val="1"/>
      <w:marLeft w:val="0"/>
      <w:marRight w:val="0"/>
      <w:marTop w:val="0"/>
      <w:marBottom w:val="0"/>
      <w:divBdr>
        <w:top w:val="none" w:sz="0" w:space="0" w:color="auto"/>
        <w:left w:val="none" w:sz="0" w:space="0" w:color="auto"/>
        <w:bottom w:val="none" w:sz="0" w:space="0" w:color="auto"/>
        <w:right w:val="none" w:sz="0" w:space="0" w:color="auto"/>
      </w:divBdr>
      <w:divsChild>
        <w:div w:id="546185850">
          <w:marLeft w:val="0"/>
          <w:marRight w:val="0"/>
          <w:marTop w:val="0"/>
          <w:marBottom w:val="0"/>
          <w:divBdr>
            <w:top w:val="none" w:sz="0" w:space="0" w:color="auto"/>
            <w:left w:val="none" w:sz="0" w:space="0" w:color="auto"/>
            <w:bottom w:val="none" w:sz="0" w:space="0" w:color="auto"/>
            <w:right w:val="none" w:sz="0" w:space="0" w:color="auto"/>
          </w:divBdr>
        </w:div>
        <w:div w:id="819083199">
          <w:marLeft w:val="0"/>
          <w:marRight w:val="0"/>
          <w:marTop w:val="0"/>
          <w:marBottom w:val="0"/>
          <w:divBdr>
            <w:top w:val="none" w:sz="0" w:space="0" w:color="auto"/>
            <w:left w:val="none" w:sz="0" w:space="0" w:color="auto"/>
            <w:bottom w:val="none" w:sz="0" w:space="0" w:color="auto"/>
            <w:right w:val="none" w:sz="0" w:space="0" w:color="auto"/>
          </w:divBdr>
        </w:div>
      </w:divsChild>
    </w:div>
    <w:div w:id="1031611809">
      <w:bodyDiv w:val="1"/>
      <w:marLeft w:val="0"/>
      <w:marRight w:val="0"/>
      <w:marTop w:val="0"/>
      <w:marBottom w:val="0"/>
      <w:divBdr>
        <w:top w:val="none" w:sz="0" w:space="0" w:color="auto"/>
        <w:left w:val="none" w:sz="0" w:space="0" w:color="auto"/>
        <w:bottom w:val="none" w:sz="0" w:space="0" w:color="auto"/>
        <w:right w:val="none" w:sz="0" w:space="0" w:color="auto"/>
      </w:divBdr>
    </w:div>
    <w:div w:id="1124231797">
      <w:bodyDiv w:val="1"/>
      <w:marLeft w:val="0"/>
      <w:marRight w:val="0"/>
      <w:marTop w:val="0"/>
      <w:marBottom w:val="0"/>
      <w:divBdr>
        <w:top w:val="none" w:sz="0" w:space="0" w:color="auto"/>
        <w:left w:val="none" w:sz="0" w:space="0" w:color="auto"/>
        <w:bottom w:val="none" w:sz="0" w:space="0" w:color="auto"/>
        <w:right w:val="none" w:sz="0" w:space="0" w:color="auto"/>
      </w:divBdr>
    </w:div>
    <w:div w:id="1212620235">
      <w:bodyDiv w:val="1"/>
      <w:marLeft w:val="0"/>
      <w:marRight w:val="0"/>
      <w:marTop w:val="0"/>
      <w:marBottom w:val="0"/>
      <w:divBdr>
        <w:top w:val="none" w:sz="0" w:space="0" w:color="auto"/>
        <w:left w:val="none" w:sz="0" w:space="0" w:color="auto"/>
        <w:bottom w:val="none" w:sz="0" w:space="0" w:color="auto"/>
        <w:right w:val="none" w:sz="0" w:space="0" w:color="auto"/>
      </w:divBdr>
      <w:divsChild>
        <w:div w:id="654067399">
          <w:marLeft w:val="0"/>
          <w:marRight w:val="0"/>
          <w:marTop w:val="0"/>
          <w:marBottom w:val="0"/>
          <w:divBdr>
            <w:top w:val="none" w:sz="0" w:space="0" w:color="auto"/>
            <w:left w:val="none" w:sz="0" w:space="0" w:color="auto"/>
            <w:bottom w:val="none" w:sz="0" w:space="0" w:color="auto"/>
            <w:right w:val="none" w:sz="0" w:space="0" w:color="auto"/>
          </w:divBdr>
          <w:divsChild>
            <w:div w:id="2073231478">
              <w:marLeft w:val="0"/>
              <w:marRight w:val="0"/>
              <w:marTop w:val="0"/>
              <w:marBottom w:val="0"/>
              <w:divBdr>
                <w:top w:val="none" w:sz="0" w:space="0" w:color="auto"/>
                <w:left w:val="none" w:sz="0" w:space="0" w:color="auto"/>
                <w:bottom w:val="none" w:sz="0" w:space="0" w:color="auto"/>
                <w:right w:val="none" w:sz="0" w:space="0" w:color="auto"/>
              </w:divBdr>
              <w:divsChild>
                <w:div w:id="189222653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291744002">
      <w:bodyDiv w:val="1"/>
      <w:marLeft w:val="0"/>
      <w:marRight w:val="0"/>
      <w:marTop w:val="0"/>
      <w:marBottom w:val="0"/>
      <w:divBdr>
        <w:top w:val="none" w:sz="0" w:space="0" w:color="auto"/>
        <w:left w:val="none" w:sz="0" w:space="0" w:color="auto"/>
        <w:bottom w:val="none" w:sz="0" w:space="0" w:color="auto"/>
        <w:right w:val="none" w:sz="0" w:space="0" w:color="auto"/>
      </w:divBdr>
    </w:div>
    <w:div w:id="1326544682">
      <w:bodyDiv w:val="1"/>
      <w:marLeft w:val="0"/>
      <w:marRight w:val="0"/>
      <w:marTop w:val="0"/>
      <w:marBottom w:val="0"/>
      <w:divBdr>
        <w:top w:val="none" w:sz="0" w:space="0" w:color="auto"/>
        <w:left w:val="none" w:sz="0" w:space="0" w:color="auto"/>
        <w:bottom w:val="none" w:sz="0" w:space="0" w:color="auto"/>
        <w:right w:val="none" w:sz="0" w:space="0" w:color="auto"/>
      </w:divBdr>
    </w:div>
    <w:div w:id="1592853246">
      <w:bodyDiv w:val="1"/>
      <w:marLeft w:val="0"/>
      <w:marRight w:val="0"/>
      <w:marTop w:val="0"/>
      <w:marBottom w:val="0"/>
      <w:divBdr>
        <w:top w:val="none" w:sz="0" w:space="0" w:color="auto"/>
        <w:left w:val="none" w:sz="0" w:space="0" w:color="auto"/>
        <w:bottom w:val="none" w:sz="0" w:space="0" w:color="auto"/>
        <w:right w:val="none" w:sz="0" w:space="0" w:color="auto"/>
      </w:divBdr>
      <w:divsChild>
        <w:div w:id="121267817">
          <w:marLeft w:val="0"/>
          <w:marRight w:val="0"/>
          <w:marTop w:val="0"/>
          <w:marBottom w:val="0"/>
          <w:divBdr>
            <w:top w:val="none" w:sz="0" w:space="0" w:color="auto"/>
            <w:left w:val="none" w:sz="0" w:space="0" w:color="auto"/>
            <w:bottom w:val="none" w:sz="0" w:space="0" w:color="auto"/>
            <w:right w:val="none" w:sz="0" w:space="0" w:color="auto"/>
          </w:divBdr>
        </w:div>
        <w:div w:id="1829398374">
          <w:marLeft w:val="0"/>
          <w:marRight w:val="0"/>
          <w:marTop w:val="0"/>
          <w:marBottom w:val="0"/>
          <w:divBdr>
            <w:top w:val="none" w:sz="0" w:space="0" w:color="auto"/>
            <w:left w:val="none" w:sz="0" w:space="0" w:color="auto"/>
            <w:bottom w:val="none" w:sz="0" w:space="0" w:color="auto"/>
            <w:right w:val="none" w:sz="0" w:space="0" w:color="auto"/>
          </w:divBdr>
        </w:div>
      </w:divsChild>
    </w:div>
    <w:div w:id="1845245202">
      <w:bodyDiv w:val="1"/>
      <w:marLeft w:val="0"/>
      <w:marRight w:val="0"/>
      <w:marTop w:val="0"/>
      <w:marBottom w:val="0"/>
      <w:divBdr>
        <w:top w:val="none" w:sz="0" w:space="0" w:color="auto"/>
        <w:left w:val="none" w:sz="0" w:space="0" w:color="auto"/>
        <w:bottom w:val="none" w:sz="0" w:space="0" w:color="auto"/>
        <w:right w:val="none" w:sz="0" w:space="0" w:color="auto"/>
      </w:divBdr>
    </w:div>
    <w:div w:id="1856844867">
      <w:bodyDiv w:val="1"/>
      <w:marLeft w:val="0"/>
      <w:marRight w:val="0"/>
      <w:marTop w:val="0"/>
      <w:marBottom w:val="0"/>
      <w:divBdr>
        <w:top w:val="none" w:sz="0" w:space="0" w:color="auto"/>
        <w:left w:val="none" w:sz="0" w:space="0" w:color="auto"/>
        <w:bottom w:val="none" w:sz="0" w:space="0" w:color="auto"/>
        <w:right w:val="none" w:sz="0" w:space="0" w:color="auto"/>
      </w:divBdr>
    </w:div>
    <w:div w:id="1904754530">
      <w:bodyDiv w:val="1"/>
      <w:marLeft w:val="0"/>
      <w:marRight w:val="0"/>
      <w:marTop w:val="0"/>
      <w:marBottom w:val="0"/>
      <w:divBdr>
        <w:top w:val="none" w:sz="0" w:space="0" w:color="auto"/>
        <w:left w:val="none" w:sz="0" w:space="0" w:color="auto"/>
        <w:bottom w:val="none" w:sz="0" w:space="0" w:color="auto"/>
        <w:right w:val="none" w:sz="0" w:space="0" w:color="auto"/>
      </w:divBdr>
    </w:div>
    <w:div w:id="1909993797">
      <w:bodyDiv w:val="1"/>
      <w:marLeft w:val="0"/>
      <w:marRight w:val="0"/>
      <w:marTop w:val="0"/>
      <w:marBottom w:val="0"/>
      <w:divBdr>
        <w:top w:val="none" w:sz="0" w:space="0" w:color="auto"/>
        <w:left w:val="none" w:sz="0" w:space="0" w:color="auto"/>
        <w:bottom w:val="none" w:sz="0" w:space="0" w:color="auto"/>
        <w:right w:val="none" w:sz="0" w:space="0" w:color="auto"/>
      </w:divBdr>
    </w:div>
    <w:div w:id="1930582462">
      <w:bodyDiv w:val="1"/>
      <w:marLeft w:val="0"/>
      <w:marRight w:val="0"/>
      <w:marTop w:val="0"/>
      <w:marBottom w:val="0"/>
      <w:divBdr>
        <w:top w:val="none" w:sz="0" w:space="0" w:color="auto"/>
        <w:left w:val="none" w:sz="0" w:space="0" w:color="auto"/>
        <w:bottom w:val="none" w:sz="0" w:space="0" w:color="auto"/>
        <w:right w:val="none" w:sz="0" w:space="0" w:color="auto"/>
      </w:divBdr>
    </w:div>
    <w:div w:id="2024696926">
      <w:bodyDiv w:val="1"/>
      <w:marLeft w:val="0"/>
      <w:marRight w:val="0"/>
      <w:marTop w:val="0"/>
      <w:marBottom w:val="0"/>
      <w:divBdr>
        <w:top w:val="none" w:sz="0" w:space="0" w:color="auto"/>
        <w:left w:val="none" w:sz="0" w:space="0" w:color="auto"/>
        <w:bottom w:val="none" w:sz="0" w:space="0" w:color="auto"/>
        <w:right w:val="none" w:sz="0" w:space="0" w:color="auto"/>
      </w:divBdr>
    </w:div>
    <w:div w:id="2035574462">
      <w:bodyDiv w:val="1"/>
      <w:marLeft w:val="0"/>
      <w:marRight w:val="0"/>
      <w:marTop w:val="0"/>
      <w:marBottom w:val="0"/>
      <w:divBdr>
        <w:top w:val="none" w:sz="0" w:space="0" w:color="auto"/>
        <w:left w:val="none" w:sz="0" w:space="0" w:color="auto"/>
        <w:bottom w:val="none" w:sz="0" w:space="0" w:color="auto"/>
        <w:right w:val="none" w:sz="0" w:space="0" w:color="auto"/>
      </w:divBdr>
    </w:div>
    <w:div w:id="2039815616">
      <w:bodyDiv w:val="1"/>
      <w:marLeft w:val="0"/>
      <w:marRight w:val="0"/>
      <w:marTop w:val="0"/>
      <w:marBottom w:val="0"/>
      <w:divBdr>
        <w:top w:val="none" w:sz="0" w:space="0" w:color="auto"/>
        <w:left w:val="none" w:sz="0" w:space="0" w:color="auto"/>
        <w:bottom w:val="none" w:sz="0" w:space="0" w:color="auto"/>
        <w:right w:val="none" w:sz="0" w:space="0" w:color="auto"/>
      </w:divBdr>
    </w:div>
    <w:div w:id="2067793593">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styles" Target="styles.xml"/><Relationship Id="rId13" Type="http://schemas.openxmlformats.org/officeDocument/2006/relationships/image" Target="media/image1.png"/><Relationship Id="rId18" Type="http://schemas.openxmlformats.org/officeDocument/2006/relationships/header" Target="head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image" Target="media/image12.jpeg"/><Relationship Id="rId7" Type="http://schemas.openxmlformats.org/officeDocument/2006/relationships/numbering" Target="numbering.xml"/><Relationship Id="rId12" Type="http://schemas.openxmlformats.org/officeDocument/2006/relationships/endnotes" Target="endnotes.xml"/><Relationship Id="rId17" Type="http://schemas.openxmlformats.org/officeDocument/2006/relationships/image" Target="media/image5.png"/><Relationship Id="rId25"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image" Target="media/image4.png"/><Relationship Id="rId20" Type="http://schemas.openxmlformats.org/officeDocument/2006/relationships/header" Target="header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footnotes" Target="footnotes.xml"/><Relationship Id="rId24" Type="http://schemas.openxmlformats.org/officeDocument/2006/relationships/header" Target="header3.xml"/><Relationship Id="rId5" Type="http://schemas.openxmlformats.org/officeDocument/2006/relationships/customXml" Target="../customXml/item5.xml"/><Relationship Id="rId15" Type="http://schemas.openxmlformats.org/officeDocument/2006/relationships/image" Target="media/image3.png"/><Relationship Id="rId23" Type="http://schemas.openxmlformats.org/officeDocument/2006/relationships/hyperlink" Target="http://www.erm.com" TargetMode="External"/><Relationship Id="rId10" Type="http://schemas.openxmlformats.org/officeDocument/2006/relationships/webSettings" Target="webSettings.xml"/><Relationship Id="rId19" Type="http://schemas.openxmlformats.org/officeDocument/2006/relationships/footer" Target="footer1.xml"/><Relationship Id="rId4" Type="http://schemas.openxmlformats.org/officeDocument/2006/relationships/customXml" Target="../customXml/item4.xml"/><Relationship Id="rId9" Type="http://schemas.openxmlformats.org/officeDocument/2006/relationships/settings" Target="settings.xml"/><Relationship Id="rId14" Type="http://schemas.openxmlformats.org/officeDocument/2006/relationships/image" Target="media/image2.jpeg"/><Relationship Id="rId22" Type="http://schemas.openxmlformats.org/officeDocument/2006/relationships/image" Target="media/image13.png"/></Relationships>
</file>

<file path=word/_rels/footer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image" Target="media/image6.jpeg"/></Relationships>
</file>

<file path=word/_rels/header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9.png"/></Relationships>
</file>

<file path=word/_rels/header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9.png"/></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iulia.ivan\AppData\Local\Temp\Templafy\WordVsto\A4%20Report%20Template1.dotx" TargetMode="External"/></Relationships>
</file>

<file path=word/theme/theme1.xml><?xml version="1.0" encoding="utf-8"?>
<a:theme xmlns:a="http://schemas.openxmlformats.org/drawingml/2006/main" name="Office Theme">
  <a:themeElements>
    <a:clrScheme name="ERM">
      <a:dk1>
        <a:srgbClr val="1C1C1C"/>
      </a:dk1>
      <a:lt1>
        <a:srgbClr val="FFFFFF"/>
      </a:lt1>
      <a:dk2>
        <a:srgbClr val="D1DDD3"/>
      </a:dk2>
      <a:lt2>
        <a:srgbClr val="00FFBE"/>
      </a:lt2>
      <a:accent1>
        <a:srgbClr val="018219"/>
      </a:accent1>
      <a:accent2>
        <a:srgbClr val="0A2C14"/>
      </a:accent2>
      <a:accent3>
        <a:srgbClr val="446D5D"/>
      </a:accent3>
      <a:accent4>
        <a:srgbClr val="82A78D"/>
      </a:accent4>
      <a:accent5>
        <a:srgbClr val="B7B2AA"/>
      </a:accent5>
      <a:accent6>
        <a:srgbClr val="82887E"/>
      </a:accent6>
      <a:hlink>
        <a:srgbClr val="1C1C1C"/>
      </a:hlink>
      <a:folHlink>
        <a:srgbClr val="1C1C1C"/>
      </a:folHlink>
    </a:clrScheme>
    <a:fontScheme name="ERM">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635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txDef>
  </a:objectDefaults>
  <a:extraClrSchemeLst/>
  <a:custClrLst>
    <a:custClr name="Mint">
      <a:srgbClr val="00FFBB"/>
    </a:custClr>
    <a:custClr name="Green Alert">
      <a:srgbClr val="00EB00"/>
    </a:custClr>
    <a:custClr name="Yellow Alert">
      <a:srgbClr val="DDFF00"/>
    </a:custClr>
    <a:custClr name="Red Alert">
      <a:srgbClr val="FF3600"/>
    </a:custClr>
    <a:custClr name="Grey Alert">
      <a:srgbClr val="D9D9D9"/>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AD31B5D5EDC246B5A85028FC4A516F" ma:contentTypeVersion="10" ma:contentTypeDescription="Create a new document." ma:contentTypeScope="" ma:versionID="839d7f9e35ae07e6a814a4df3279e340">
  <xsd:schema xmlns:xsd="http://www.w3.org/2001/XMLSchema" xmlns:xs="http://www.w3.org/2001/XMLSchema" xmlns:p="http://schemas.microsoft.com/office/2006/metadata/properties" xmlns:ns2="7992cc5e-27a3-426d-99ef-582e99f99cc6" xmlns:ns3="7b5bf4db-125f-4dd0-b9ef-9e39d8fd72de" targetNamespace="http://schemas.microsoft.com/office/2006/metadata/properties" ma:root="true" ma:fieldsID="d4b699aca96637fc5540f62cb642acc7" ns2:_="" ns3:_="">
    <xsd:import namespace="7992cc5e-27a3-426d-99ef-582e99f99cc6"/>
    <xsd:import namespace="7b5bf4db-125f-4dd0-b9ef-9e39d8fd72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92cc5e-27a3-426d-99ef-582e99f99c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cf98923-f688-424c-b29d-669cd348134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5bf4db-125f-4dd0-b9ef-9e39d8fd72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896c6b4-c91a-4376-97c2-d8078e1ee466}" ma:internalName="TaxCatchAll" ma:showField="CatchAllData" ma:web="7b5bf4db-125f-4dd0-b9ef-9e39d8fd72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TemplafyFormConfiguration><![CDATA[{"formFields":[],"formDataEntries":[]}]]></TemplafyFormConfiguration>
</file>

<file path=customXml/item3.xml><?xml version="1.0" encoding="utf-8"?>
<b:Sources xmlns:b="http://schemas.openxmlformats.org/officeDocument/2006/bibliography" xmlns="http://schemas.openxmlformats.org/officeDocument/2006/bibliography" SelectedStyle="\APASixthEditionOfficeOnline.xsl" StyleName="APA" Version="6"/>
</file>

<file path=customXml/item4.xml><?xml version="1.0" encoding="utf-8"?>
<p:properties xmlns:p="http://schemas.microsoft.com/office/2006/metadata/properties" xmlns:xsi="http://www.w3.org/2001/XMLSchema-instance" xmlns:pc="http://schemas.microsoft.com/office/infopath/2007/PartnerControls">
  <documentManagement>
    <TaxCatchAll xmlns="7b5bf4db-125f-4dd0-b9ef-9e39d8fd72de" xsi:nil="true"/>
    <lcf76f155ced4ddcb4097134ff3c332f xmlns="7992cc5e-27a3-426d-99ef-582e99f99cc6">
      <Terms xmlns="http://schemas.microsoft.com/office/infopath/2007/PartnerControls"/>
    </lcf76f155ced4ddcb4097134ff3c332f>
  </documentManagement>
</p:properties>
</file>

<file path=customXml/item5.xml><?xml version="1.0" encoding="utf-8"?>
<TemplafyTemplateConfiguration><![CDATA[{"elementsMetadata":[],"transformationConfigurations":[],"templateName":"A4 Report Template","templateDescription":"","enableDocumentContentUpdater":false,"version":"2.0"}]]></TemplafyTemplateConfiguration>
</file>

<file path=customXml/item6.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5D4C81-4299-476D-AA9C-45D106612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92cc5e-27a3-426d-99ef-582e99f99cc6"/>
    <ds:schemaRef ds:uri="7b5bf4db-125f-4dd0-b9ef-9e39d8fd72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1DB25E-A31B-4116-A219-8F6AA499BBFB}">
  <ds:schemaRefs/>
</ds:datastoreItem>
</file>

<file path=customXml/itemProps3.xml><?xml version="1.0" encoding="utf-8"?>
<ds:datastoreItem xmlns:ds="http://schemas.openxmlformats.org/officeDocument/2006/customXml" ds:itemID="{7108702D-A5BE-4668-9159-077BF8666584}">
  <ds:schemaRefs>
    <ds:schemaRef ds:uri="http://schemas.openxmlformats.org/officeDocument/2006/bibliography"/>
  </ds:schemaRefs>
</ds:datastoreItem>
</file>

<file path=customXml/itemProps4.xml><?xml version="1.0" encoding="utf-8"?>
<ds:datastoreItem xmlns:ds="http://schemas.openxmlformats.org/officeDocument/2006/customXml" ds:itemID="{BC3BEB14-B862-4209-84B5-C80F9BD0599D}">
  <ds:schemaRefs>
    <ds:schemaRef ds:uri="http://schemas.microsoft.com/office/2006/metadata/properties"/>
    <ds:schemaRef ds:uri="http://schemas.microsoft.com/office/infopath/2007/PartnerControls"/>
    <ds:schemaRef ds:uri="7b5bf4db-125f-4dd0-b9ef-9e39d8fd72de"/>
    <ds:schemaRef ds:uri="7992cc5e-27a3-426d-99ef-582e99f99cc6"/>
  </ds:schemaRefs>
</ds:datastoreItem>
</file>

<file path=customXml/itemProps5.xml><?xml version="1.0" encoding="utf-8"?>
<ds:datastoreItem xmlns:ds="http://schemas.openxmlformats.org/officeDocument/2006/customXml" ds:itemID="{AD42266C-C21C-414E-8856-D5B570E1CE58}">
  <ds:schemaRefs/>
</ds:datastoreItem>
</file>

<file path=customXml/itemProps6.xml><?xml version="1.0" encoding="utf-8"?>
<ds:datastoreItem xmlns:ds="http://schemas.openxmlformats.org/officeDocument/2006/customXml" ds:itemID="{C252E199-606C-4BC3-BF2D-D83FDAB365E6}">
  <ds:schemaRefs>
    <ds:schemaRef ds:uri="http://schemas.microsoft.com/sharepoint/v3/contenttype/forms"/>
  </ds:schemaRefs>
</ds:datastoreItem>
</file>

<file path=docMetadata/LabelInfo.xml><?xml version="1.0" encoding="utf-8"?>
<clbl:labelList xmlns:clbl="http://schemas.microsoft.com/office/2020/mipLabelMetadata">
  <clbl:label id="{a6c0d0a6-a4b9-4802-9a97-568759608577}" enabled="1" method="Standard" siteId="{f2fe6bd3-9c4a-485b-ae69-e18820a88130}" removed="0"/>
  <clbl:label id="{ee6beadb-6064-40ac-a8a9-d6a66d46aef8}" enabled="0" method="" siteId="{ee6beadb-6064-40ac-a8a9-d6a66d46aef8}" removed="1"/>
</clbl:labelList>
</file>

<file path=docProps/app.xml><?xml version="1.0" encoding="utf-8"?>
<Properties xmlns="http://schemas.openxmlformats.org/officeDocument/2006/extended-properties" xmlns:vt="http://schemas.openxmlformats.org/officeDocument/2006/docPropsVTypes">
  <Template>A4 Report Template1.dotx</Template>
  <TotalTime>0</TotalTime>
  <Pages>21</Pages>
  <Words>4053</Words>
  <Characters>28985</Characters>
  <Application>Microsoft Office Word</Application>
  <DocSecurity>0</DocSecurity>
  <Lines>805</Lines>
  <Paragraphs>434</Paragraphs>
  <ScaleCrop>false</ScaleCrop>
  <Manager/>
  <Company/>
  <LinksUpToDate>false</LinksUpToDate>
  <CharactersWithSpaces>32604</CharactersWithSpaces>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Iulia Ivan</dc:creator>
  <cp:keywords/>
  <dc:description/>
  <cp:lastModifiedBy>Ieva Mikulėnaitė</cp:lastModifiedBy>
  <cp:revision>11</cp:revision>
  <dcterms:created xsi:type="dcterms:W3CDTF">2026-08-04T09:23:00Z</dcterms:created>
  <dcterms:modified xsi:type="dcterms:W3CDTF">2026-08-10T13:42:00Z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enantId">
    <vt:lpwstr>erm</vt:lpwstr>
  </property>
  <property fmtid="{D5CDD505-2E9C-101B-9397-08002B2CF9AE}" pid="3" name="TemplafyTemplateId">
    <vt:lpwstr>746901411154886870</vt:lpwstr>
  </property>
  <property fmtid="{D5CDD505-2E9C-101B-9397-08002B2CF9AE}" pid="4" name="TemplafyUserProfileId">
    <vt:lpwstr>727649091412033730</vt:lpwstr>
  </property>
  <property fmtid="{D5CDD505-2E9C-101B-9397-08002B2CF9AE}" pid="5" name="TemplafyFromBlank">
    <vt:bool>false</vt:bool>
  </property>
  <property fmtid="{D5CDD505-2E9C-101B-9397-08002B2CF9AE}" pid="6" name="ContentTypeId">
    <vt:lpwstr>0x010100F3AD31B5D5EDC246B5A85028FC4A516F</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y fmtid="{D5CDD505-2E9C-101B-9397-08002B2CF9AE}" pid="10" name="docLang">
    <vt:lpwstr>en</vt:lpwstr>
  </property>
  <property fmtid="{D5CDD505-2E9C-101B-9397-08002B2CF9AE}" pid="11" name="MediaServiceImageTags">
    <vt:lpwstr/>
  </property>
  <property fmtid="{D5CDD505-2E9C-101B-9397-08002B2CF9AE}" pid="12" name="GrammarlyDocumentId">
    <vt:lpwstr>4190a8d5-49ac-45b7-8026-9766ac2ea3c6</vt:lpwstr>
  </property>
</Properties>
</file>