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19"/>
  </p:normalViewPr>
  <p:slideViewPr>
    <p:cSldViewPr snapToGrid="0">
      <p:cViewPr varScale="1">
        <p:scale>
          <a:sx n="95" d="100"/>
          <a:sy n="95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B39E-F7EF-AC4C-9707-50B8B8D2B9E7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5BC7-857F-D842-A15A-514B1B95EEB9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9660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55BC7-857F-D842-A15A-514B1B95EEB9}" type="slidenum">
              <a:rPr lang="en-RO" smtClean="0"/>
              <a:t>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05574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6C78-7AC1-C44D-6C2D-0977F7426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FDB7F-F02B-6C8D-B035-51E2E0D04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D8A8F-99F3-AC5D-0073-217EAA31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BC901-8C4B-D9DA-6136-F4E57CF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0E69E-47BD-CA23-FB89-C52440DB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2013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A2CA-FCB3-42E5-A889-257EA949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48EF6-0E29-7A24-6A95-A87CEFBE2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131C0-3A71-6372-9866-398FA8BC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05416-1C6A-9C80-E1BE-7EC9B6F9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32DE-418C-943D-9982-E5C20D7C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13863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8F63B-D23A-21B8-19C7-EBAF2A5A4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0E069-7CCF-98B3-5515-217948883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D5B14-4263-32BA-8FB7-18FE9850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C8730-762F-3B10-6B3A-9FDD8679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6F445-061E-4BC3-75F7-B0B8A18E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89118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289E-58A8-260C-6F68-74BA731B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5381-69AF-23A3-96C6-C2F102A6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E5F5A-378B-6A73-8FB9-6DEE67BF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01996-4252-A203-4ADC-803CFB1A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0084-9F94-EEB3-8DFB-E5E714B7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576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CA4D-8656-9708-295E-568F00CA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7EF3E-8622-608B-2510-1FC40C0C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7C7D6-7886-DE76-37ED-0ED2D3FB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A56C2-3868-BDFB-21EE-897B57AF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EA853-24D4-1A9D-A26D-011777E2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2069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00B3-57A2-4B0F-EF80-5E35FBAC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0639E-0C65-A8B5-4E4A-A6FF53BFF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C63AC-4FD0-4B99-B16B-E3AE896AE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EA644-79BF-7A1F-38DD-805E6FAD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1D10B-39B7-E30A-D953-6CE7412C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AF997-19AA-4651-7ADF-E5AFD4D4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76909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9659-015B-4495-FBE3-0E844C0C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819DF-CF3F-A4F8-2092-D305B134F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A9CD7-05D0-AF01-BE58-AFA164023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DC566-C562-399B-8112-7127B508B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96D4E-26CB-95AD-9AF9-1A23B652B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2A63E-26A2-3B5D-E8CE-D0C93CD4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11C99-AAD9-8549-4883-A78B3B10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A947D-3FA6-4302-D101-D580BD2E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7383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AC93-C271-0FC3-4200-5337F843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09B0C-6F24-6029-ADCE-5DE914EA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746C0-C800-6DE4-ACA0-85B46519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9C4CB-1D9C-E908-F09E-EC87EC4D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06369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73A68-165F-48CA-1AB1-BF363D09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FD73E-DCA5-B945-D635-34088686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D7F93-5516-C628-98DC-44982A1C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8877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4C88-E531-67F4-55A5-B5FBA69C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09A3-A311-C374-A019-FDA11662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52F0D-6C7E-B056-8556-B81A3B4F8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0A7FF-AE27-3D75-102A-384CAA09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BD4A-EB80-BD7D-D0D6-6F1FF3D0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C361-C201-9C2F-F4F4-EB54A12F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5127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A1B9-F7EC-B6B1-1FF7-3A6937A8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C08AC-0129-F054-5152-BC7AD9E9B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5C52F-8CF2-70AD-C638-5DB0DC09F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EADE7-D4C2-4738-4373-D37C745E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55018-8B85-EDE6-9717-B50F6F9D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8FD54-2CA5-34F5-6606-17DAFBF8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9701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2D4F5-A52B-87BE-94D7-3D23C588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EC2C6-BCC8-CBDF-C7A8-034712C6F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E7C7-7538-ABCA-6073-6C6091CB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0D91-8A44-5746-9EB5-A83B80A1CDC8}" type="datetimeFigureOut">
              <a:rPr lang="en-RO" smtClean="0"/>
              <a:t>26.02.2025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5841-9438-9B7D-A865-AE8F5CB3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1FB6-EE59-D4F9-B6E0-F1CDADDEC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BCC1-6D7B-CD48-B65B-23E58B5CBB1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9869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oup of cell phones with a screen showing different colored icons&#10;&#10;Description automatically generated with medium confidence">
            <a:extLst>
              <a:ext uri="{FF2B5EF4-FFF2-40B4-BE49-F238E27FC236}">
                <a16:creationId xmlns:a16="http://schemas.microsoft.com/office/drawing/2014/main" id="{6732BCB5-C4EE-1EC2-4A14-7C72AC44B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on it&#10;&#10;Description automatically generated with medium confidence">
            <a:extLst>
              <a:ext uri="{FF2B5EF4-FFF2-40B4-BE49-F238E27FC236}">
                <a16:creationId xmlns:a16="http://schemas.microsoft.com/office/drawing/2014/main" id="{4A99FCDA-70FB-A0A2-F979-7CD23232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9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on it&#10;&#10;Description automatically generated">
            <a:extLst>
              <a:ext uri="{FF2B5EF4-FFF2-40B4-BE49-F238E27FC236}">
                <a16:creationId xmlns:a16="http://schemas.microsoft.com/office/drawing/2014/main" id="{EF45335A-1A37-89CD-854B-8C9DFFF46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5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on it&#10;&#10;Description automatically generated">
            <a:extLst>
              <a:ext uri="{FF2B5EF4-FFF2-40B4-BE49-F238E27FC236}">
                <a16:creationId xmlns:a16="http://schemas.microsoft.com/office/drawing/2014/main" id="{A62F2CA6-3E71-1C45-C4EF-F783A69B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8926C73F-743F-30FA-19F1-2D247170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494F976C-1CA7-101A-07F6-6AF6E6D27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5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showing numbers and a note&#10;&#10;Description automatically generated with medium confidence">
            <a:extLst>
              <a:ext uri="{FF2B5EF4-FFF2-40B4-BE49-F238E27FC236}">
                <a16:creationId xmlns:a16="http://schemas.microsoft.com/office/drawing/2014/main" id="{5F2957FD-E765-2D48-18A2-AB188888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3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on it&#10;&#10;Description automatically generated with medium confidence">
            <a:extLst>
              <a:ext uri="{FF2B5EF4-FFF2-40B4-BE49-F238E27FC236}">
                <a16:creationId xmlns:a16="http://schemas.microsoft.com/office/drawing/2014/main" id="{BCF1FB68-6C4A-B4A1-3C44-E40CF063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93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on it&#10;&#10;Description automatically generated with medium confidence">
            <a:extLst>
              <a:ext uri="{FF2B5EF4-FFF2-40B4-BE49-F238E27FC236}">
                <a16:creationId xmlns:a16="http://schemas.microsoft.com/office/drawing/2014/main" id="{5FFE6C4A-5719-FAE9-BFBF-F3A0D05F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453E36C6-951B-AB57-B613-AF83553D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7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showing a graph&#10;&#10;Description automatically generated with medium confidence">
            <a:extLst>
              <a:ext uri="{FF2B5EF4-FFF2-40B4-BE49-F238E27FC236}">
                <a16:creationId xmlns:a16="http://schemas.microsoft.com/office/drawing/2014/main" id="{56E95B60-EE42-4020-B76D-1039E01C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dashboard&#10;&#10;Description automatically generated">
            <a:extLst>
              <a:ext uri="{FF2B5EF4-FFF2-40B4-BE49-F238E27FC236}">
                <a16:creationId xmlns:a16="http://schemas.microsoft.com/office/drawing/2014/main" id="{439EDA81-A2F2-CAE1-802F-33FC019F6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ell phones with different colored screens&#10;&#10;Description automatically generated">
            <a:extLst>
              <a:ext uri="{FF2B5EF4-FFF2-40B4-BE49-F238E27FC236}">
                <a16:creationId xmlns:a16="http://schemas.microsoft.com/office/drawing/2014/main" id="{7B666F88-03AE-931F-CE8B-2A1CE775B1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showing the time&#10;&#10;Description automatically generated">
            <a:extLst>
              <a:ext uri="{FF2B5EF4-FFF2-40B4-BE49-F238E27FC236}">
                <a16:creationId xmlns:a16="http://schemas.microsoft.com/office/drawing/2014/main" id="{B689DB0A-DE79-AB0C-F02F-12B0CFD9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on it&#10;&#10;Description automatically generated with medium confidence">
            <a:extLst>
              <a:ext uri="{FF2B5EF4-FFF2-40B4-BE49-F238E27FC236}">
                <a16:creationId xmlns:a16="http://schemas.microsoft.com/office/drawing/2014/main" id="{F93FB330-07A7-3245-DB3E-76F5BE9A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5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7A79EBD1-3FBA-5178-2CDA-48A11004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C398F083-C16E-3D42-DD6E-6457F618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5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showing a chart&#10;&#10;Description automatically generated with medium confidence">
            <a:extLst>
              <a:ext uri="{FF2B5EF4-FFF2-40B4-BE49-F238E27FC236}">
                <a16:creationId xmlns:a16="http://schemas.microsoft.com/office/drawing/2014/main" id="{878ABABC-D86F-A75E-BB16-4AA172D2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numbers and text&#10;&#10;Description automatically generated">
            <a:extLst>
              <a:ext uri="{FF2B5EF4-FFF2-40B4-BE49-F238E27FC236}">
                <a16:creationId xmlns:a16="http://schemas.microsoft.com/office/drawing/2014/main" id="{753602A4-255C-3DA1-BDCD-9A7423B8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hone with a screen showing a number and a text&#10;&#10;Description automatically generated with medium confidence">
            <a:extLst>
              <a:ext uri="{FF2B5EF4-FFF2-40B4-BE49-F238E27FC236}">
                <a16:creationId xmlns:a16="http://schemas.microsoft.com/office/drawing/2014/main" id="{61F1ACA1-398A-257B-EB49-077979DD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2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Macintosh PowerPoint</Application>
  <PresentationFormat>Widescreen</PresentationFormat>
  <Paragraphs>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 Berar</dc:creator>
  <cp:lastModifiedBy>Alexandru Berar</cp:lastModifiedBy>
  <cp:revision>1</cp:revision>
  <dcterms:created xsi:type="dcterms:W3CDTF">2025-02-26T08:05:54Z</dcterms:created>
  <dcterms:modified xsi:type="dcterms:W3CDTF">2025-02-26T08:11:29Z</dcterms:modified>
</cp:coreProperties>
</file>