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>
      <p:cViewPr>
        <p:scale>
          <a:sx n="62" d="100"/>
          <a:sy n="62" d="100"/>
        </p:scale>
        <p:origin x="1832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09B6D-27FD-27EF-4CC9-16D399DF0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04C-A2A1-046E-E0FA-610B5113D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38BC7-2BE1-FE5D-379B-C38BD6995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4B522-7750-87AF-D61A-0FF3A536B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C58A0-5FA7-1DCD-2595-36B53A8A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79029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9C370-2BC2-F17F-3ED6-DA0ED3BF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67075-B0E1-3EDF-EA62-6B6358169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9B43B-3FDB-77D8-D391-4E3F0AC2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8685B-6FA5-1DD1-3AB7-ECFB0C7EC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63119-92EE-64AA-5ADC-3EC4EDF6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968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D0F5E-26C9-0071-2AD5-7B60CAA8E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DAE41-6FFF-3A7F-D782-CE40A17F6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8AF27-8660-59FB-409C-AB0A3B466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5369F-74EE-475F-31C2-22E2D072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2CCD-B757-882B-1E42-E4B957182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89786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BFD2-61BE-C098-C927-ACE41367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242D0-08BB-3415-AA74-9A653861E2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FF92A-976F-3C4A-DC96-CA9D71F7D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1A4E5-5E42-D598-14CD-EBEC98C82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ED5D2-3599-13AC-4FFA-F59AA6BE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5E017-0ED0-0E1B-175D-CFB262781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23374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09773-5B39-DD37-A45B-D04BD1B72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74B12-C611-B2B2-8422-9131F5FE7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E6D96-E547-AE06-628C-D60643F42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54B1CD-4B84-96C9-84E3-5E2BBE8473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0A0742-E360-5E0C-B6B9-29E8EF0F3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3AA0A2-2FF5-0F89-B7B2-6B4068C40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A398E0-C55F-9889-9DB6-124C543A8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05CBD7-CF5C-0D37-2813-9E13AD4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23816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62D3C-3CDA-D9D2-086B-2829F1DAC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D22CE0-A1B1-F73D-E4EF-486EB8867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148C4-CD96-6A5B-B6FC-5542C1F3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A4547-A802-BA32-8053-479FCD8E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95543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A4B87C-10E1-DBA4-8DC0-F797DCB7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34A60A-C233-D621-AAAA-AD7BAD42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00E0E-7A96-A6C0-75E9-A4D7639E6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91833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79DA-7948-E7C2-A4B6-A4E007048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F224E-7ED7-CF08-D9E0-FA155C67F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EF176-7A1A-D733-8620-08A1AE4FC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564FB-FAA1-5025-74ED-858A4D017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364B0-38B4-0B53-5F47-F7435A86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8652C-9901-6514-0970-E388B572A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63085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A1301-FC55-61F9-D058-F3971A48B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1B6D7F-ECCD-3721-D274-2268D0763A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DF2A1-4526-1967-4CBB-B235663ED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B77BC-9CBF-DEB7-ECF2-E8CDA3D51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8B4D9-0A58-9968-1113-8F3475DE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26C9F-178A-8933-FDD1-945893A11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89733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98655-CF2D-F44F-5D6C-2DA82172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6182B-180C-21A1-B4D8-EC5759A0C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FBBEA-82E3-FE18-B3C9-90A53461F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440BA-241F-0604-C281-987560426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16802-EBDC-F0ED-08C0-251476AB3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767736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31CE3A-BD74-A284-FD78-42B79AC0C2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5BAB3-1F3B-682A-6AE4-747D6CDB2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4565F-ECCA-3CA6-0CE9-3616148BB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3EF73-406D-A88F-B854-54E27FBB7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EF0FF-5AF7-9B10-2372-9D55EDE6B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80634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01FBA-8E93-B0B3-C262-552CAE780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94373-EDE5-7D01-5AA5-87F196FCD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E7E20-3F94-9AF0-8A58-562CB11C4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7ABEC9-70E1-3C4F-B428-F0D6BB154377}" type="datetimeFigureOut">
              <a:rPr lang="en-KR" smtClean="0"/>
              <a:t>5/21/25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CBA67-8333-9CD3-D546-20F268262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378E9-666A-BD37-DAF0-E0A7189E2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9F4E1B-8725-1D49-893E-87391128DCA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54430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Freeform 293">
            <a:extLst>
              <a:ext uri="{FF2B5EF4-FFF2-40B4-BE49-F238E27FC236}">
                <a16:creationId xmlns:a16="http://schemas.microsoft.com/office/drawing/2014/main" id="{04B03EC3-0E92-AB33-959D-FCEB8CF0055F}"/>
              </a:ext>
            </a:extLst>
          </p:cNvPr>
          <p:cNvSpPr/>
          <p:nvPr/>
        </p:nvSpPr>
        <p:spPr>
          <a:xfrm>
            <a:off x="7399217" y="4237059"/>
            <a:ext cx="98597" cy="35059"/>
          </a:xfrm>
          <a:custGeom>
            <a:avLst/>
            <a:gdLst>
              <a:gd name="connsiteX0" fmla="*/ 98597 w 98597"/>
              <a:gd name="connsiteY0" fmla="*/ 35059 h 35059"/>
              <a:gd name="connsiteX1" fmla="*/ 14185 w 98597"/>
              <a:gd name="connsiteY1" fmla="*/ 9737 h 35059"/>
              <a:gd name="connsiteX2" fmla="*/ 0 w 98597"/>
              <a:gd name="connsiteY2" fmla="*/ 0 h 35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97" h="35059">
                <a:moveTo>
                  <a:pt x="98597" y="35059"/>
                </a:moveTo>
                <a:cubicBezTo>
                  <a:pt x="71710" y="26162"/>
                  <a:pt x="46752" y="16396"/>
                  <a:pt x="14185" y="9737"/>
                </a:cubicBezTo>
                <a:cubicBezTo>
                  <a:pt x="5931" y="8058"/>
                  <a:pt x="4029" y="19195"/>
                  <a:pt x="0" y="0"/>
                </a:cubicBezTo>
              </a:path>
            </a:pathLst>
          </a:custGeom>
          <a:solidFill>
            <a:srgbClr val="53556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296" name="Freeform 295">
            <a:extLst>
              <a:ext uri="{FF2B5EF4-FFF2-40B4-BE49-F238E27FC236}">
                <a16:creationId xmlns:a16="http://schemas.microsoft.com/office/drawing/2014/main" id="{F77439A5-5C88-9231-131C-B00FE01E6987}"/>
              </a:ext>
            </a:extLst>
          </p:cNvPr>
          <p:cNvSpPr/>
          <p:nvPr/>
        </p:nvSpPr>
        <p:spPr>
          <a:xfrm>
            <a:off x="7905464" y="4583550"/>
            <a:ext cx="371157" cy="207097"/>
          </a:xfrm>
          <a:custGeom>
            <a:avLst/>
            <a:gdLst>
              <a:gd name="connsiteX0" fmla="*/ 42416 w 371157"/>
              <a:gd name="connsiteY0" fmla="*/ 206486 h 207097"/>
              <a:gd name="connsiteX1" fmla="*/ 160318 w 371157"/>
              <a:gd name="connsiteY1" fmla="*/ 193699 h 207097"/>
              <a:gd name="connsiteX2" fmla="*/ 219745 w 371157"/>
              <a:gd name="connsiteY2" fmla="*/ 166306 h 207097"/>
              <a:gd name="connsiteX3" fmla="*/ 258412 w 371157"/>
              <a:gd name="connsiteY3" fmla="*/ 168712 h 207097"/>
              <a:gd name="connsiteX4" fmla="*/ 365514 w 371157"/>
              <a:gd name="connsiteY4" fmla="*/ 39555 h 207097"/>
              <a:gd name="connsiteX5" fmla="*/ 187038 w 371157"/>
              <a:gd name="connsiteY5" fmla="*/ 54188 h 207097"/>
              <a:gd name="connsiteX6" fmla="*/ 169299 w 371157"/>
              <a:gd name="connsiteY6" fmla="*/ 126965 h 207097"/>
              <a:gd name="connsiteX7" fmla="*/ 113594 w 371157"/>
              <a:gd name="connsiteY7" fmla="*/ 149714 h 207097"/>
              <a:gd name="connsiteX8" fmla="*/ 46473 w 371157"/>
              <a:gd name="connsiteY8" fmla="*/ 132590 h 207097"/>
              <a:gd name="connsiteX9" fmla="*/ 0 w 371157"/>
              <a:gd name="connsiteY9" fmla="*/ 198931 h 207097"/>
              <a:gd name="connsiteX10" fmla="*/ 42416 w 371157"/>
              <a:gd name="connsiteY10" fmla="*/ 206486 h 20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1157" h="207097">
                <a:moveTo>
                  <a:pt x="42416" y="206486"/>
                </a:moveTo>
                <a:cubicBezTo>
                  <a:pt x="80635" y="208752"/>
                  <a:pt x="123862" y="204779"/>
                  <a:pt x="160318" y="193699"/>
                </a:cubicBezTo>
                <a:cubicBezTo>
                  <a:pt x="178392" y="188214"/>
                  <a:pt x="208218" y="168712"/>
                  <a:pt x="219745" y="166306"/>
                </a:cubicBezTo>
                <a:cubicBezTo>
                  <a:pt x="230825" y="163983"/>
                  <a:pt x="245150" y="169327"/>
                  <a:pt x="258412" y="168712"/>
                </a:cubicBezTo>
                <a:cubicBezTo>
                  <a:pt x="323042" y="165718"/>
                  <a:pt x="391478" y="101923"/>
                  <a:pt x="365514" y="39555"/>
                </a:cubicBezTo>
                <a:cubicBezTo>
                  <a:pt x="337367" y="-28046"/>
                  <a:pt x="215408" y="522"/>
                  <a:pt x="187038" y="54188"/>
                </a:cubicBezTo>
                <a:cubicBezTo>
                  <a:pt x="182226" y="63282"/>
                  <a:pt x="164039" y="89975"/>
                  <a:pt x="169299" y="126965"/>
                </a:cubicBezTo>
                <a:cubicBezTo>
                  <a:pt x="159339" y="141627"/>
                  <a:pt x="143727" y="145880"/>
                  <a:pt x="113594" y="149714"/>
                </a:cubicBezTo>
                <a:cubicBezTo>
                  <a:pt x="104248" y="150888"/>
                  <a:pt x="56125" y="142159"/>
                  <a:pt x="46473" y="132590"/>
                </a:cubicBezTo>
                <a:cubicBezTo>
                  <a:pt x="34330" y="160989"/>
                  <a:pt x="16703" y="182814"/>
                  <a:pt x="0" y="198931"/>
                </a:cubicBezTo>
                <a:cubicBezTo>
                  <a:pt x="9876" y="200134"/>
                  <a:pt x="33658" y="205954"/>
                  <a:pt x="42416" y="206486"/>
                </a:cubicBez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298" name="Freeform 297">
            <a:extLst>
              <a:ext uri="{FF2B5EF4-FFF2-40B4-BE49-F238E27FC236}">
                <a16:creationId xmlns:a16="http://schemas.microsoft.com/office/drawing/2014/main" id="{A2916E69-AF7A-A480-34D5-AABEF465E329}"/>
              </a:ext>
            </a:extLst>
          </p:cNvPr>
          <p:cNvSpPr/>
          <p:nvPr/>
        </p:nvSpPr>
        <p:spPr>
          <a:xfrm>
            <a:off x="5181025" y="1581482"/>
            <a:ext cx="3498254" cy="3445653"/>
          </a:xfrm>
          <a:custGeom>
            <a:avLst/>
            <a:gdLst>
              <a:gd name="connsiteX0" fmla="*/ 2812909 w 3498254"/>
              <a:gd name="connsiteY0" fmla="*/ 3058495 h 3445653"/>
              <a:gd name="connsiteX1" fmla="*/ 2823484 w 3498254"/>
              <a:gd name="connsiteY1" fmla="*/ 2988433 h 3445653"/>
              <a:gd name="connsiteX2" fmla="*/ 2825387 w 3498254"/>
              <a:gd name="connsiteY2" fmla="*/ 2927715 h 3445653"/>
              <a:gd name="connsiteX3" fmla="*/ 2847182 w 3498254"/>
              <a:gd name="connsiteY3" fmla="*/ 2867054 h 3445653"/>
              <a:gd name="connsiteX4" fmla="*/ 2848106 w 3498254"/>
              <a:gd name="connsiteY4" fmla="*/ 2841451 h 3445653"/>
              <a:gd name="connsiteX5" fmla="*/ 2839908 w 3498254"/>
              <a:gd name="connsiteY5" fmla="*/ 2759609 h 3445653"/>
              <a:gd name="connsiteX6" fmla="*/ 2820491 w 3498254"/>
              <a:gd name="connsiteY6" fmla="*/ 2612935 h 3445653"/>
              <a:gd name="connsiteX7" fmla="*/ 2728189 w 3498254"/>
              <a:gd name="connsiteY7" fmla="*/ 2316679 h 3445653"/>
              <a:gd name="connsiteX8" fmla="*/ 2672427 w 3498254"/>
              <a:gd name="connsiteY8" fmla="*/ 2193677 h 3445653"/>
              <a:gd name="connsiteX9" fmla="*/ 2553545 w 3498254"/>
              <a:gd name="connsiteY9" fmla="*/ 2038973 h 3445653"/>
              <a:gd name="connsiteX10" fmla="*/ 2547530 w 3498254"/>
              <a:gd name="connsiteY10" fmla="*/ 2013203 h 3445653"/>
              <a:gd name="connsiteX11" fmla="*/ 2565492 w 3498254"/>
              <a:gd name="connsiteY11" fmla="*/ 1995659 h 3445653"/>
              <a:gd name="connsiteX12" fmla="*/ 2688123 w 3498254"/>
              <a:gd name="connsiteY12" fmla="*/ 1880464 h 3445653"/>
              <a:gd name="connsiteX13" fmla="*/ 2740360 w 3498254"/>
              <a:gd name="connsiteY13" fmla="*/ 1854750 h 3445653"/>
              <a:gd name="connsiteX14" fmla="*/ 2799311 w 3498254"/>
              <a:gd name="connsiteY14" fmla="*/ 1867369 h 3445653"/>
              <a:gd name="connsiteX15" fmla="*/ 2893571 w 3498254"/>
              <a:gd name="connsiteY15" fmla="*/ 1864767 h 3445653"/>
              <a:gd name="connsiteX16" fmla="*/ 3052322 w 3498254"/>
              <a:gd name="connsiteY16" fmla="*/ 1727355 h 3445653"/>
              <a:gd name="connsiteX17" fmla="*/ 3076412 w 3498254"/>
              <a:gd name="connsiteY17" fmla="*/ 1695765 h 3445653"/>
              <a:gd name="connsiteX18" fmla="*/ 3140651 w 3498254"/>
              <a:gd name="connsiteY18" fmla="*/ 1665574 h 3445653"/>
              <a:gd name="connsiteX19" fmla="*/ 3183459 w 3498254"/>
              <a:gd name="connsiteY19" fmla="*/ 1641119 h 3445653"/>
              <a:gd name="connsiteX20" fmla="*/ 3489798 w 3498254"/>
              <a:gd name="connsiteY20" fmla="*/ 1075831 h 3445653"/>
              <a:gd name="connsiteX21" fmla="*/ 3495729 w 3498254"/>
              <a:gd name="connsiteY21" fmla="*/ 846196 h 3445653"/>
              <a:gd name="connsiteX22" fmla="*/ 3495729 w 3498254"/>
              <a:gd name="connsiteY22" fmla="*/ 845608 h 3445653"/>
              <a:gd name="connsiteX23" fmla="*/ 3462379 w 3498254"/>
              <a:gd name="connsiteY23" fmla="*/ 636538 h 3445653"/>
              <a:gd name="connsiteX24" fmla="*/ 3344057 w 3498254"/>
              <a:gd name="connsiteY24" fmla="*/ 390507 h 3445653"/>
              <a:gd name="connsiteX25" fmla="*/ 3310482 w 3498254"/>
              <a:gd name="connsiteY25" fmla="*/ 351922 h 3445653"/>
              <a:gd name="connsiteX26" fmla="*/ 3195713 w 3498254"/>
              <a:gd name="connsiteY26" fmla="*/ 256145 h 3445653"/>
              <a:gd name="connsiteX27" fmla="*/ 2990629 w 3498254"/>
              <a:gd name="connsiteY27" fmla="*/ 167027 h 3445653"/>
              <a:gd name="connsiteX28" fmla="*/ 2904735 w 3498254"/>
              <a:gd name="connsiteY28" fmla="*/ 157066 h 3445653"/>
              <a:gd name="connsiteX29" fmla="*/ 2826450 w 3498254"/>
              <a:gd name="connsiteY29" fmla="*/ 166943 h 3445653"/>
              <a:gd name="connsiteX30" fmla="*/ 2653653 w 3498254"/>
              <a:gd name="connsiteY30" fmla="*/ 232641 h 3445653"/>
              <a:gd name="connsiteX31" fmla="*/ 2611434 w 3498254"/>
              <a:gd name="connsiteY31" fmla="*/ 260678 h 3445653"/>
              <a:gd name="connsiteX32" fmla="*/ 2542969 w 3498254"/>
              <a:gd name="connsiteY32" fmla="*/ 294086 h 3445653"/>
              <a:gd name="connsiteX33" fmla="*/ 2510486 w 3498254"/>
              <a:gd name="connsiteY33" fmla="*/ 271646 h 3445653"/>
              <a:gd name="connsiteX34" fmla="*/ 2048250 w 3498254"/>
              <a:gd name="connsiteY34" fmla="*/ 29028 h 3445653"/>
              <a:gd name="connsiteX35" fmla="*/ 1909587 w 3498254"/>
              <a:gd name="connsiteY35" fmla="*/ 6615 h 3445653"/>
              <a:gd name="connsiteX36" fmla="*/ 1754081 w 3498254"/>
              <a:gd name="connsiteY36" fmla="*/ 991 h 3445653"/>
              <a:gd name="connsiteX37" fmla="*/ 1053242 w 3498254"/>
              <a:gd name="connsiteY37" fmla="*/ 230655 h 3445653"/>
              <a:gd name="connsiteX38" fmla="*/ 1011777 w 3498254"/>
              <a:gd name="connsiteY38" fmla="*/ 212803 h 3445653"/>
              <a:gd name="connsiteX39" fmla="*/ 929184 w 3498254"/>
              <a:gd name="connsiteY39" fmla="*/ 154884 h 3445653"/>
              <a:gd name="connsiteX40" fmla="*/ 774685 w 3498254"/>
              <a:gd name="connsiteY40" fmla="*/ 114424 h 3445653"/>
              <a:gd name="connsiteX41" fmla="*/ 647886 w 3498254"/>
              <a:gd name="connsiteY41" fmla="*/ 123406 h 3445653"/>
              <a:gd name="connsiteX42" fmla="*/ 380325 w 3498254"/>
              <a:gd name="connsiteY42" fmla="*/ 279424 h 3445653"/>
              <a:gd name="connsiteX43" fmla="*/ 323416 w 3498254"/>
              <a:gd name="connsiteY43" fmla="*/ 337176 h 3445653"/>
              <a:gd name="connsiteX44" fmla="*/ 197764 w 3498254"/>
              <a:gd name="connsiteY44" fmla="*/ 547197 h 3445653"/>
              <a:gd name="connsiteX45" fmla="*/ 170177 w 3498254"/>
              <a:gd name="connsiteY45" fmla="*/ 635083 h 3445653"/>
              <a:gd name="connsiteX46" fmla="*/ 130419 w 3498254"/>
              <a:gd name="connsiteY46" fmla="*/ 861025 h 3445653"/>
              <a:gd name="connsiteX47" fmla="*/ 129272 w 3498254"/>
              <a:gd name="connsiteY47" fmla="*/ 1001711 h 3445653"/>
              <a:gd name="connsiteX48" fmla="*/ 206130 w 3498254"/>
              <a:gd name="connsiteY48" fmla="*/ 1257480 h 3445653"/>
              <a:gd name="connsiteX49" fmla="*/ 340903 w 3498254"/>
              <a:gd name="connsiteY49" fmla="*/ 1414534 h 3445653"/>
              <a:gd name="connsiteX50" fmla="*/ 405674 w 3498254"/>
              <a:gd name="connsiteY50" fmla="*/ 1464703 h 3445653"/>
              <a:gd name="connsiteX51" fmla="*/ 423860 w 3498254"/>
              <a:gd name="connsiteY51" fmla="*/ 1502253 h 3445653"/>
              <a:gd name="connsiteX52" fmla="*/ 546547 w 3498254"/>
              <a:gd name="connsiteY52" fmla="*/ 1659195 h 3445653"/>
              <a:gd name="connsiteX53" fmla="*/ 596125 w 3498254"/>
              <a:gd name="connsiteY53" fmla="*/ 1712301 h 3445653"/>
              <a:gd name="connsiteX54" fmla="*/ 656783 w 3498254"/>
              <a:gd name="connsiteY54" fmla="*/ 1811548 h 3445653"/>
              <a:gd name="connsiteX55" fmla="*/ 728017 w 3498254"/>
              <a:gd name="connsiteY55" fmla="*/ 1877274 h 3445653"/>
              <a:gd name="connsiteX56" fmla="*/ 754821 w 3498254"/>
              <a:gd name="connsiteY56" fmla="*/ 1909703 h 3445653"/>
              <a:gd name="connsiteX57" fmla="*/ 985225 w 3498254"/>
              <a:gd name="connsiteY57" fmla="*/ 2040260 h 3445653"/>
              <a:gd name="connsiteX58" fmla="*/ 1008811 w 3498254"/>
              <a:gd name="connsiteY58" fmla="*/ 2064995 h 3445653"/>
              <a:gd name="connsiteX59" fmla="*/ 1011162 w 3498254"/>
              <a:gd name="connsiteY59" fmla="*/ 2098459 h 3445653"/>
              <a:gd name="connsiteX60" fmla="*/ 1026606 w 3498254"/>
              <a:gd name="connsiteY60" fmla="*/ 2151202 h 3445653"/>
              <a:gd name="connsiteX61" fmla="*/ 1046751 w 3498254"/>
              <a:gd name="connsiteY61" fmla="*/ 2196671 h 3445653"/>
              <a:gd name="connsiteX62" fmla="*/ 1023584 w 3498254"/>
              <a:gd name="connsiteY62" fmla="*/ 2232961 h 3445653"/>
              <a:gd name="connsiteX63" fmla="*/ 986400 w 3498254"/>
              <a:gd name="connsiteY63" fmla="*/ 2226973 h 3445653"/>
              <a:gd name="connsiteX64" fmla="*/ 898323 w 3498254"/>
              <a:gd name="connsiteY64" fmla="*/ 2190543 h 3445653"/>
              <a:gd name="connsiteX65" fmla="*/ 865420 w 3498254"/>
              <a:gd name="connsiteY65" fmla="*/ 2151566 h 3445653"/>
              <a:gd name="connsiteX66" fmla="*/ 784590 w 3498254"/>
              <a:gd name="connsiteY66" fmla="*/ 2029040 h 3445653"/>
              <a:gd name="connsiteX67" fmla="*/ 712321 w 3498254"/>
              <a:gd name="connsiteY67" fmla="*/ 2004445 h 3445653"/>
              <a:gd name="connsiteX68" fmla="*/ 687084 w 3498254"/>
              <a:gd name="connsiteY68" fmla="*/ 1981137 h 3445653"/>
              <a:gd name="connsiteX69" fmla="*/ 470557 w 3498254"/>
              <a:gd name="connsiteY69" fmla="*/ 1908500 h 3445653"/>
              <a:gd name="connsiteX70" fmla="*/ 417873 w 3498254"/>
              <a:gd name="connsiteY70" fmla="*/ 1864935 h 3445653"/>
              <a:gd name="connsiteX71" fmla="*/ 393503 w 3498254"/>
              <a:gd name="connsiteY71" fmla="*/ 1813675 h 3445653"/>
              <a:gd name="connsiteX72" fmla="*/ 405730 w 3498254"/>
              <a:gd name="connsiteY72" fmla="*/ 1776601 h 3445653"/>
              <a:gd name="connsiteX73" fmla="*/ 433093 w 3498254"/>
              <a:gd name="connsiteY73" fmla="*/ 1664511 h 3445653"/>
              <a:gd name="connsiteX74" fmla="*/ 416306 w 3498254"/>
              <a:gd name="connsiteY74" fmla="*/ 1604297 h 3445653"/>
              <a:gd name="connsiteX75" fmla="*/ 395350 w 3498254"/>
              <a:gd name="connsiteY75" fmla="*/ 1545510 h 3445653"/>
              <a:gd name="connsiteX76" fmla="*/ 298879 w 3498254"/>
              <a:gd name="connsiteY76" fmla="*/ 1476762 h 3445653"/>
              <a:gd name="connsiteX77" fmla="*/ 114779 w 3498254"/>
              <a:gd name="connsiteY77" fmla="*/ 1483338 h 3445653"/>
              <a:gd name="connsiteX78" fmla="*/ 1745 w 3498254"/>
              <a:gd name="connsiteY78" fmla="*/ 1633117 h 3445653"/>
              <a:gd name="connsiteX79" fmla="*/ 29360 w 3498254"/>
              <a:gd name="connsiteY79" fmla="*/ 1787009 h 3445653"/>
              <a:gd name="connsiteX80" fmla="*/ 123928 w 3498254"/>
              <a:gd name="connsiteY80" fmla="*/ 1861409 h 3445653"/>
              <a:gd name="connsiteX81" fmla="*/ 237382 w 3498254"/>
              <a:gd name="connsiteY81" fmla="*/ 1879569 h 3445653"/>
              <a:gd name="connsiteX82" fmla="*/ 281057 w 3498254"/>
              <a:gd name="connsiteY82" fmla="*/ 1888215 h 3445653"/>
              <a:gd name="connsiteX83" fmla="*/ 338581 w 3498254"/>
              <a:gd name="connsiteY83" fmla="*/ 1965217 h 3445653"/>
              <a:gd name="connsiteX84" fmla="*/ 296053 w 3498254"/>
              <a:gd name="connsiteY84" fmla="*/ 2035979 h 3445653"/>
              <a:gd name="connsiteX85" fmla="*/ 221854 w 3498254"/>
              <a:gd name="connsiteY85" fmla="*/ 2081615 h 3445653"/>
              <a:gd name="connsiteX86" fmla="*/ 222609 w 3498254"/>
              <a:gd name="connsiteY86" fmla="*/ 2278457 h 3445653"/>
              <a:gd name="connsiteX87" fmla="*/ 293675 w 3498254"/>
              <a:gd name="connsiteY87" fmla="*/ 2421297 h 3445653"/>
              <a:gd name="connsiteX88" fmla="*/ 375121 w 3498254"/>
              <a:gd name="connsiteY88" fmla="*/ 2467325 h 3445653"/>
              <a:gd name="connsiteX89" fmla="*/ 410123 w 3498254"/>
              <a:gd name="connsiteY89" fmla="*/ 2496425 h 3445653"/>
              <a:gd name="connsiteX90" fmla="*/ 510230 w 3498254"/>
              <a:gd name="connsiteY90" fmla="*/ 2544887 h 3445653"/>
              <a:gd name="connsiteX91" fmla="*/ 590697 w 3498254"/>
              <a:gd name="connsiteY91" fmla="*/ 2580758 h 3445653"/>
              <a:gd name="connsiteX92" fmla="*/ 692708 w 3498254"/>
              <a:gd name="connsiteY92" fmla="*/ 2619539 h 3445653"/>
              <a:gd name="connsiteX93" fmla="*/ 746903 w 3498254"/>
              <a:gd name="connsiteY93" fmla="*/ 2645896 h 3445653"/>
              <a:gd name="connsiteX94" fmla="*/ 768670 w 3498254"/>
              <a:gd name="connsiteY94" fmla="*/ 2685209 h 3445653"/>
              <a:gd name="connsiteX95" fmla="*/ 731598 w 3498254"/>
              <a:gd name="connsiteY95" fmla="*/ 2750179 h 3445653"/>
              <a:gd name="connsiteX96" fmla="*/ 683615 w 3498254"/>
              <a:gd name="connsiteY96" fmla="*/ 2773599 h 3445653"/>
              <a:gd name="connsiteX97" fmla="*/ 535383 w 3498254"/>
              <a:gd name="connsiteY97" fmla="*/ 2910871 h 3445653"/>
              <a:gd name="connsiteX98" fmla="*/ 541930 w 3498254"/>
              <a:gd name="connsiteY98" fmla="*/ 2993413 h 3445653"/>
              <a:gd name="connsiteX99" fmla="*/ 812764 w 3498254"/>
              <a:gd name="connsiteY99" fmla="*/ 3084965 h 3445653"/>
              <a:gd name="connsiteX100" fmla="*/ 847402 w 3498254"/>
              <a:gd name="connsiteY100" fmla="*/ 3103880 h 3445653"/>
              <a:gd name="connsiteX101" fmla="*/ 883355 w 3498254"/>
              <a:gd name="connsiteY101" fmla="*/ 3228532 h 3445653"/>
              <a:gd name="connsiteX102" fmla="*/ 913432 w 3498254"/>
              <a:gd name="connsiteY102" fmla="*/ 3289250 h 3445653"/>
              <a:gd name="connsiteX103" fmla="*/ 1046023 w 3498254"/>
              <a:gd name="connsiteY103" fmla="*/ 3374059 h 3445653"/>
              <a:gd name="connsiteX104" fmla="*/ 1176460 w 3498254"/>
              <a:gd name="connsiteY104" fmla="*/ 3391043 h 3445653"/>
              <a:gd name="connsiteX105" fmla="*/ 1293691 w 3498254"/>
              <a:gd name="connsiteY105" fmla="*/ 3380382 h 3445653"/>
              <a:gd name="connsiteX106" fmla="*/ 1486269 w 3498254"/>
              <a:gd name="connsiteY106" fmla="*/ 3312082 h 3445653"/>
              <a:gd name="connsiteX107" fmla="*/ 1563910 w 3498254"/>
              <a:gd name="connsiteY107" fmla="*/ 3309312 h 3445653"/>
              <a:gd name="connsiteX108" fmla="*/ 1755368 w 3498254"/>
              <a:gd name="connsiteY108" fmla="*/ 3347869 h 3445653"/>
              <a:gd name="connsiteX109" fmla="*/ 1834548 w 3498254"/>
              <a:gd name="connsiteY109" fmla="*/ 3344203 h 3445653"/>
              <a:gd name="connsiteX110" fmla="*/ 1979925 w 3498254"/>
              <a:gd name="connsiteY110" fmla="*/ 3337404 h 3445653"/>
              <a:gd name="connsiteX111" fmla="*/ 2012689 w 3498254"/>
              <a:gd name="connsiteY111" fmla="*/ 3337600 h 3445653"/>
              <a:gd name="connsiteX112" fmla="*/ 2055580 w 3498254"/>
              <a:gd name="connsiteY112" fmla="*/ 3377808 h 3445653"/>
              <a:gd name="connsiteX113" fmla="*/ 2135179 w 3498254"/>
              <a:gd name="connsiteY113" fmla="*/ 3432090 h 3445653"/>
              <a:gd name="connsiteX114" fmla="*/ 2199894 w 3498254"/>
              <a:gd name="connsiteY114" fmla="*/ 3440820 h 3445653"/>
              <a:gd name="connsiteX115" fmla="*/ 2277759 w 3498254"/>
              <a:gd name="connsiteY115" fmla="*/ 3445017 h 3445653"/>
              <a:gd name="connsiteX116" fmla="*/ 2356883 w 3498254"/>
              <a:gd name="connsiteY116" fmla="*/ 3440512 h 3445653"/>
              <a:gd name="connsiteX117" fmla="*/ 2451731 w 3498254"/>
              <a:gd name="connsiteY117" fmla="*/ 3393169 h 3445653"/>
              <a:gd name="connsiteX118" fmla="*/ 2531134 w 3498254"/>
              <a:gd name="connsiteY118" fmla="*/ 3365189 h 3445653"/>
              <a:gd name="connsiteX119" fmla="*/ 2683255 w 3498254"/>
              <a:gd name="connsiteY119" fmla="*/ 3298679 h 3445653"/>
              <a:gd name="connsiteX120" fmla="*/ 2813076 w 3498254"/>
              <a:gd name="connsiteY120" fmla="*/ 3058412 h 3445653"/>
              <a:gd name="connsiteX121" fmla="*/ 1128728 w 3498254"/>
              <a:gd name="connsiteY121" fmla="*/ 2795340 h 3445653"/>
              <a:gd name="connsiteX122" fmla="*/ 1117005 w 3498254"/>
              <a:gd name="connsiteY122" fmla="*/ 2802950 h 3445653"/>
              <a:gd name="connsiteX123" fmla="*/ 1105982 w 3498254"/>
              <a:gd name="connsiteY123" fmla="*/ 2808518 h 3445653"/>
              <a:gd name="connsiteX124" fmla="*/ 1071232 w 3498254"/>
              <a:gd name="connsiteY124" fmla="*/ 2812520 h 3445653"/>
              <a:gd name="connsiteX125" fmla="*/ 1008644 w 3498254"/>
              <a:gd name="connsiteY125" fmla="*/ 2825531 h 3445653"/>
              <a:gd name="connsiteX126" fmla="*/ 899611 w 3498254"/>
              <a:gd name="connsiteY126" fmla="*/ 2912969 h 3445653"/>
              <a:gd name="connsiteX127" fmla="*/ 865840 w 3498254"/>
              <a:gd name="connsiteY127" fmla="*/ 2888235 h 3445653"/>
              <a:gd name="connsiteX128" fmla="*/ 839065 w 3498254"/>
              <a:gd name="connsiteY128" fmla="*/ 2822481 h 3445653"/>
              <a:gd name="connsiteX129" fmla="*/ 859237 w 3498254"/>
              <a:gd name="connsiteY129" fmla="*/ 2781825 h 3445653"/>
              <a:gd name="connsiteX130" fmla="*/ 903332 w 3498254"/>
              <a:gd name="connsiteY130" fmla="*/ 2702333 h 3445653"/>
              <a:gd name="connsiteX131" fmla="*/ 944908 w 3498254"/>
              <a:gd name="connsiteY131" fmla="*/ 2687615 h 3445653"/>
              <a:gd name="connsiteX132" fmla="*/ 1033685 w 3498254"/>
              <a:gd name="connsiteY132" fmla="*/ 2718282 h 3445653"/>
              <a:gd name="connsiteX133" fmla="*/ 1102764 w 3498254"/>
              <a:gd name="connsiteY133" fmla="*/ 2739826 h 3445653"/>
              <a:gd name="connsiteX134" fmla="*/ 1129232 w 3498254"/>
              <a:gd name="connsiteY134" fmla="*/ 2753201 h 3445653"/>
              <a:gd name="connsiteX135" fmla="*/ 1129008 w 3498254"/>
              <a:gd name="connsiteY135" fmla="*/ 2795088 h 3445653"/>
              <a:gd name="connsiteX136" fmla="*/ 1128728 w 3498254"/>
              <a:gd name="connsiteY136" fmla="*/ 2795396 h 344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3498254" h="3445653">
                <a:moveTo>
                  <a:pt x="2812909" y="3058495"/>
                </a:moveTo>
                <a:cubicBezTo>
                  <a:pt x="2820407" y="3028948"/>
                  <a:pt x="2822729" y="3004801"/>
                  <a:pt x="2823484" y="2988433"/>
                </a:cubicBezTo>
                <a:cubicBezTo>
                  <a:pt x="2825191" y="2951778"/>
                  <a:pt x="2822813" y="2949120"/>
                  <a:pt x="2825387" y="2927715"/>
                </a:cubicBezTo>
                <a:cubicBezTo>
                  <a:pt x="2828129" y="2904967"/>
                  <a:pt x="2843014" y="2888291"/>
                  <a:pt x="2847182" y="2867054"/>
                </a:cubicBezTo>
                <a:cubicBezTo>
                  <a:pt x="2848917" y="2858687"/>
                  <a:pt x="2848833" y="2850013"/>
                  <a:pt x="2848106" y="2841451"/>
                </a:cubicBezTo>
                <a:cubicBezTo>
                  <a:pt x="2845475" y="2814170"/>
                  <a:pt x="2842594" y="2786862"/>
                  <a:pt x="2839908" y="2759609"/>
                </a:cubicBezTo>
                <a:cubicBezTo>
                  <a:pt x="2835067" y="2710559"/>
                  <a:pt x="2830703" y="2661257"/>
                  <a:pt x="2820491" y="2612935"/>
                </a:cubicBezTo>
                <a:cubicBezTo>
                  <a:pt x="2800850" y="2511534"/>
                  <a:pt x="2770577" y="2411756"/>
                  <a:pt x="2728189" y="2316679"/>
                </a:cubicBezTo>
                <a:cubicBezTo>
                  <a:pt x="2710170" y="2275547"/>
                  <a:pt x="2694195" y="2233157"/>
                  <a:pt x="2672427" y="2193677"/>
                </a:cubicBezTo>
                <a:cubicBezTo>
                  <a:pt x="2641259" y="2135450"/>
                  <a:pt x="2601193" y="2084217"/>
                  <a:pt x="2553545" y="2038973"/>
                </a:cubicBezTo>
                <a:cubicBezTo>
                  <a:pt x="2545600" y="2029823"/>
                  <a:pt x="2542802" y="2021681"/>
                  <a:pt x="2547530" y="2013203"/>
                </a:cubicBezTo>
                <a:cubicBezTo>
                  <a:pt x="2550776" y="2006795"/>
                  <a:pt x="2559057" y="2000556"/>
                  <a:pt x="2565492" y="1995659"/>
                </a:cubicBezTo>
                <a:cubicBezTo>
                  <a:pt x="2611182" y="1962558"/>
                  <a:pt x="2653989" y="1924561"/>
                  <a:pt x="2688123" y="1880464"/>
                </a:cubicBezTo>
                <a:cubicBezTo>
                  <a:pt x="2700098" y="1862724"/>
                  <a:pt x="2716354" y="1847139"/>
                  <a:pt x="2740360" y="1854750"/>
                </a:cubicBezTo>
                <a:cubicBezTo>
                  <a:pt x="2759693" y="1860262"/>
                  <a:pt x="2779054" y="1865830"/>
                  <a:pt x="2799311" y="1867369"/>
                </a:cubicBezTo>
                <a:cubicBezTo>
                  <a:pt x="2830619" y="1870811"/>
                  <a:pt x="2862879" y="1873161"/>
                  <a:pt x="2893571" y="1864767"/>
                </a:cubicBezTo>
                <a:cubicBezTo>
                  <a:pt x="2962315" y="1845181"/>
                  <a:pt x="3019727" y="1788800"/>
                  <a:pt x="3052322" y="1727355"/>
                </a:cubicBezTo>
                <a:cubicBezTo>
                  <a:pt x="3058674" y="1715435"/>
                  <a:pt x="3065333" y="1703739"/>
                  <a:pt x="3076412" y="1695765"/>
                </a:cubicBezTo>
                <a:cubicBezTo>
                  <a:pt x="3095661" y="1682754"/>
                  <a:pt x="3120227" y="1675955"/>
                  <a:pt x="3140651" y="1665574"/>
                </a:cubicBezTo>
                <a:cubicBezTo>
                  <a:pt x="3155760" y="1658467"/>
                  <a:pt x="3169693" y="1650409"/>
                  <a:pt x="3183459" y="1641119"/>
                </a:cubicBezTo>
                <a:cubicBezTo>
                  <a:pt x="3356395" y="1523098"/>
                  <a:pt x="3462295" y="1275751"/>
                  <a:pt x="3489798" y="1075831"/>
                </a:cubicBezTo>
                <a:cubicBezTo>
                  <a:pt x="3495562" y="1000536"/>
                  <a:pt x="3501885" y="921715"/>
                  <a:pt x="3495729" y="846196"/>
                </a:cubicBezTo>
                <a:lnTo>
                  <a:pt x="3495729" y="845608"/>
                </a:lnTo>
                <a:cubicBezTo>
                  <a:pt x="3495310" y="775097"/>
                  <a:pt x="3480201" y="704979"/>
                  <a:pt x="3462379" y="636538"/>
                </a:cubicBezTo>
                <a:cubicBezTo>
                  <a:pt x="3447382" y="546246"/>
                  <a:pt x="3399063" y="464655"/>
                  <a:pt x="3344057" y="390507"/>
                </a:cubicBezTo>
                <a:cubicBezTo>
                  <a:pt x="3333173" y="374558"/>
                  <a:pt x="3322513" y="365100"/>
                  <a:pt x="3310482" y="351922"/>
                </a:cubicBezTo>
                <a:cubicBezTo>
                  <a:pt x="3277300" y="312134"/>
                  <a:pt x="3243781" y="280180"/>
                  <a:pt x="3195713" y="256145"/>
                </a:cubicBezTo>
                <a:cubicBezTo>
                  <a:pt x="3133181" y="215153"/>
                  <a:pt x="3061528" y="189663"/>
                  <a:pt x="2990629" y="167027"/>
                </a:cubicBezTo>
                <a:cubicBezTo>
                  <a:pt x="2960188" y="160843"/>
                  <a:pt x="2934784" y="158857"/>
                  <a:pt x="2904735" y="157066"/>
                </a:cubicBezTo>
                <a:cubicBezTo>
                  <a:pt x="2879134" y="157710"/>
                  <a:pt x="2851883" y="161963"/>
                  <a:pt x="2826450" y="166943"/>
                </a:cubicBezTo>
                <a:cubicBezTo>
                  <a:pt x="2763302" y="179590"/>
                  <a:pt x="2705414" y="197778"/>
                  <a:pt x="2653653" y="232641"/>
                </a:cubicBezTo>
                <a:cubicBezTo>
                  <a:pt x="2639776" y="242686"/>
                  <a:pt x="2625787" y="251528"/>
                  <a:pt x="2611434" y="260678"/>
                </a:cubicBezTo>
                <a:cubicBezTo>
                  <a:pt x="2590533" y="271562"/>
                  <a:pt x="2567787" y="299207"/>
                  <a:pt x="2542969" y="294086"/>
                </a:cubicBezTo>
                <a:cubicBezTo>
                  <a:pt x="2532813" y="290952"/>
                  <a:pt x="2520726" y="280656"/>
                  <a:pt x="2510486" y="271646"/>
                </a:cubicBezTo>
                <a:cubicBezTo>
                  <a:pt x="2381532" y="147777"/>
                  <a:pt x="2225383" y="68900"/>
                  <a:pt x="2048250" y="29028"/>
                </a:cubicBezTo>
                <a:cubicBezTo>
                  <a:pt x="2002141" y="19514"/>
                  <a:pt x="1955584" y="15541"/>
                  <a:pt x="1909587" y="6615"/>
                </a:cubicBezTo>
                <a:cubicBezTo>
                  <a:pt x="1858330" y="460"/>
                  <a:pt x="1805786" y="3286"/>
                  <a:pt x="1754081" y="991"/>
                </a:cubicBezTo>
                <a:cubicBezTo>
                  <a:pt x="1499698" y="-10677"/>
                  <a:pt x="1251639" y="81547"/>
                  <a:pt x="1053242" y="230655"/>
                </a:cubicBezTo>
                <a:cubicBezTo>
                  <a:pt x="1036482" y="236726"/>
                  <a:pt x="1022717" y="223520"/>
                  <a:pt x="1011777" y="212803"/>
                </a:cubicBezTo>
                <a:cubicBezTo>
                  <a:pt x="988695" y="189915"/>
                  <a:pt x="960212" y="170357"/>
                  <a:pt x="929184" y="154884"/>
                </a:cubicBezTo>
                <a:cubicBezTo>
                  <a:pt x="880025" y="131100"/>
                  <a:pt x="828265" y="115319"/>
                  <a:pt x="774685" y="114424"/>
                </a:cubicBezTo>
                <a:cubicBezTo>
                  <a:pt x="732382" y="115599"/>
                  <a:pt x="689294" y="115011"/>
                  <a:pt x="647886" y="123406"/>
                </a:cubicBezTo>
                <a:cubicBezTo>
                  <a:pt x="545456" y="147273"/>
                  <a:pt x="452454" y="206116"/>
                  <a:pt x="380325" y="279424"/>
                </a:cubicBezTo>
                <a:cubicBezTo>
                  <a:pt x="359621" y="298647"/>
                  <a:pt x="339840" y="315043"/>
                  <a:pt x="323416" y="337176"/>
                </a:cubicBezTo>
                <a:cubicBezTo>
                  <a:pt x="274174" y="402706"/>
                  <a:pt x="228988" y="471454"/>
                  <a:pt x="197764" y="547197"/>
                </a:cubicBezTo>
                <a:cubicBezTo>
                  <a:pt x="186517" y="575905"/>
                  <a:pt x="179997" y="605984"/>
                  <a:pt x="170177" y="635083"/>
                </a:cubicBezTo>
                <a:cubicBezTo>
                  <a:pt x="145975" y="707777"/>
                  <a:pt x="129524" y="784219"/>
                  <a:pt x="130419" y="861025"/>
                </a:cubicBezTo>
                <a:cubicBezTo>
                  <a:pt x="129999" y="907781"/>
                  <a:pt x="126530" y="955347"/>
                  <a:pt x="129272" y="1001711"/>
                </a:cubicBezTo>
                <a:cubicBezTo>
                  <a:pt x="135371" y="1091528"/>
                  <a:pt x="166875" y="1176840"/>
                  <a:pt x="206130" y="1257480"/>
                </a:cubicBezTo>
                <a:cubicBezTo>
                  <a:pt x="235116" y="1319792"/>
                  <a:pt x="285617" y="1372815"/>
                  <a:pt x="340903" y="1414534"/>
                </a:cubicBezTo>
                <a:cubicBezTo>
                  <a:pt x="362055" y="1431602"/>
                  <a:pt x="387432" y="1444781"/>
                  <a:pt x="405674" y="1464703"/>
                </a:cubicBezTo>
                <a:cubicBezTo>
                  <a:pt x="414879" y="1475308"/>
                  <a:pt x="420251" y="1488654"/>
                  <a:pt x="423860" y="1502253"/>
                </a:cubicBezTo>
                <a:cubicBezTo>
                  <a:pt x="439360" y="1570749"/>
                  <a:pt x="482587" y="1626877"/>
                  <a:pt x="546547" y="1659195"/>
                </a:cubicBezTo>
                <a:cubicBezTo>
                  <a:pt x="568958" y="1671086"/>
                  <a:pt x="585717" y="1689805"/>
                  <a:pt x="596125" y="1712301"/>
                </a:cubicBezTo>
                <a:cubicBezTo>
                  <a:pt x="613892" y="1747193"/>
                  <a:pt x="632582" y="1779259"/>
                  <a:pt x="656783" y="1811548"/>
                </a:cubicBezTo>
                <a:cubicBezTo>
                  <a:pt x="675305" y="1838186"/>
                  <a:pt x="704347" y="1855477"/>
                  <a:pt x="728017" y="1877274"/>
                </a:cubicBezTo>
                <a:cubicBezTo>
                  <a:pt x="738313" y="1887515"/>
                  <a:pt x="746175" y="1898567"/>
                  <a:pt x="754821" y="1909703"/>
                </a:cubicBezTo>
                <a:cubicBezTo>
                  <a:pt x="808959" y="1976521"/>
                  <a:pt x="903304" y="2015581"/>
                  <a:pt x="985225" y="2040260"/>
                </a:cubicBezTo>
                <a:cubicBezTo>
                  <a:pt x="998236" y="2044793"/>
                  <a:pt x="1006489" y="2051760"/>
                  <a:pt x="1008811" y="2064995"/>
                </a:cubicBezTo>
                <a:cubicBezTo>
                  <a:pt x="1010882" y="2075347"/>
                  <a:pt x="1009847" y="2087463"/>
                  <a:pt x="1011162" y="2098459"/>
                </a:cubicBezTo>
                <a:cubicBezTo>
                  <a:pt x="1013092" y="2116703"/>
                  <a:pt x="1018688" y="2134554"/>
                  <a:pt x="1026606" y="2151202"/>
                </a:cubicBezTo>
                <a:cubicBezTo>
                  <a:pt x="1033852" y="2166983"/>
                  <a:pt x="1045687" y="2181086"/>
                  <a:pt x="1046751" y="2196671"/>
                </a:cubicBezTo>
                <a:cubicBezTo>
                  <a:pt x="1048094" y="2211892"/>
                  <a:pt x="1039224" y="2228484"/>
                  <a:pt x="1023584" y="2232961"/>
                </a:cubicBezTo>
                <a:cubicBezTo>
                  <a:pt x="1013736" y="2235899"/>
                  <a:pt x="1002069" y="2232094"/>
                  <a:pt x="986400" y="2226973"/>
                </a:cubicBezTo>
                <a:cubicBezTo>
                  <a:pt x="958534" y="2217656"/>
                  <a:pt x="921714" y="2202518"/>
                  <a:pt x="898323" y="2190543"/>
                </a:cubicBezTo>
                <a:cubicBezTo>
                  <a:pt x="881173" y="2182513"/>
                  <a:pt x="870037" y="2169278"/>
                  <a:pt x="865420" y="2151566"/>
                </a:cubicBezTo>
                <a:cubicBezTo>
                  <a:pt x="852410" y="2103720"/>
                  <a:pt x="830195" y="2053607"/>
                  <a:pt x="784590" y="2029040"/>
                </a:cubicBezTo>
                <a:cubicBezTo>
                  <a:pt x="762375" y="2016029"/>
                  <a:pt x="733837" y="2018128"/>
                  <a:pt x="712321" y="2004445"/>
                </a:cubicBezTo>
                <a:cubicBezTo>
                  <a:pt x="702724" y="1998597"/>
                  <a:pt x="694526" y="1989783"/>
                  <a:pt x="687084" y="1981137"/>
                </a:cubicBezTo>
                <a:cubicBezTo>
                  <a:pt x="633449" y="1915635"/>
                  <a:pt x="552702" y="1896972"/>
                  <a:pt x="470557" y="1908500"/>
                </a:cubicBezTo>
                <a:cubicBezTo>
                  <a:pt x="444508" y="1908304"/>
                  <a:pt x="430351" y="1883961"/>
                  <a:pt x="417873" y="1864935"/>
                </a:cubicBezTo>
                <a:cubicBezTo>
                  <a:pt x="406737" y="1847699"/>
                  <a:pt x="393671" y="1832058"/>
                  <a:pt x="393503" y="1813675"/>
                </a:cubicBezTo>
                <a:cubicBezTo>
                  <a:pt x="392888" y="1801615"/>
                  <a:pt x="399323" y="1788296"/>
                  <a:pt x="405730" y="1776601"/>
                </a:cubicBezTo>
                <a:cubicBezTo>
                  <a:pt x="424000" y="1742241"/>
                  <a:pt x="440312" y="1703404"/>
                  <a:pt x="433093" y="1664511"/>
                </a:cubicBezTo>
                <a:cubicBezTo>
                  <a:pt x="428980" y="1644001"/>
                  <a:pt x="419188" y="1625199"/>
                  <a:pt x="416306" y="1604297"/>
                </a:cubicBezTo>
                <a:cubicBezTo>
                  <a:pt x="413452" y="1583620"/>
                  <a:pt x="408724" y="1562187"/>
                  <a:pt x="395350" y="1545510"/>
                </a:cubicBezTo>
                <a:cubicBezTo>
                  <a:pt x="369749" y="1514984"/>
                  <a:pt x="335335" y="1494054"/>
                  <a:pt x="298879" y="1476762"/>
                </a:cubicBezTo>
                <a:cubicBezTo>
                  <a:pt x="241215" y="1447831"/>
                  <a:pt x="172611" y="1460478"/>
                  <a:pt x="114779" y="1483338"/>
                </a:cubicBezTo>
                <a:cubicBezTo>
                  <a:pt x="54569" y="1510255"/>
                  <a:pt x="12545" y="1570385"/>
                  <a:pt x="1745" y="1633117"/>
                </a:cubicBezTo>
                <a:cubicBezTo>
                  <a:pt x="-2872" y="1685021"/>
                  <a:pt x="178" y="1741821"/>
                  <a:pt x="29360" y="1787009"/>
                </a:cubicBezTo>
                <a:cubicBezTo>
                  <a:pt x="50987" y="1822265"/>
                  <a:pt x="84310" y="1847643"/>
                  <a:pt x="123928" y="1861409"/>
                </a:cubicBezTo>
                <a:cubicBezTo>
                  <a:pt x="159601" y="1874112"/>
                  <a:pt x="199666" y="1878393"/>
                  <a:pt x="237382" y="1879569"/>
                </a:cubicBezTo>
                <a:cubicBezTo>
                  <a:pt x="254169" y="1879932"/>
                  <a:pt x="269194" y="1878785"/>
                  <a:pt x="281057" y="1888215"/>
                </a:cubicBezTo>
                <a:cubicBezTo>
                  <a:pt x="303412" y="1908360"/>
                  <a:pt x="322717" y="1940706"/>
                  <a:pt x="338581" y="1965217"/>
                </a:cubicBezTo>
                <a:cubicBezTo>
                  <a:pt x="364853" y="2005592"/>
                  <a:pt x="338413" y="2029655"/>
                  <a:pt x="296053" y="2035979"/>
                </a:cubicBezTo>
                <a:cubicBezTo>
                  <a:pt x="265416" y="2042387"/>
                  <a:pt x="240124" y="2059063"/>
                  <a:pt x="221854" y="2081615"/>
                </a:cubicBezTo>
                <a:cubicBezTo>
                  <a:pt x="177032" y="2136904"/>
                  <a:pt x="174821" y="2223000"/>
                  <a:pt x="222609" y="2278457"/>
                </a:cubicBezTo>
                <a:cubicBezTo>
                  <a:pt x="264885" y="2327759"/>
                  <a:pt x="242138" y="2372891"/>
                  <a:pt x="293675" y="2421297"/>
                </a:cubicBezTo>
                <a:cubicBezTo>
                  <a:pt x="315778" y="2444633"/>
                  <a:pt x="348905" y="2450229"/>
                  <a:pt x="375121" y="2467325"/>
                </a:cubicBezTo>
                <a:cubicBezTo>
                  <a:pt x="387628" y="2475859"/>
                  <a:pt x="398595" y="2486688"/>
                  <a:pt x="410123" y="2496425"/>
                </a:cubicBezTo>
                <a:cubicBezTo>
                  <a:pt x="438549" y="2520824"/>
                  <a:pt x="473047" y="2534282"/>
                  <a:pt x="510230" y="2544887"/>
                </a:cubicBezTo>
                <a:cubicBezTo>
                  <a:pt x="538937" y="2552582"/>
                  <a:pt x="565069" y="2566432"/>
                  <a:pt x="590697" y="2580758"/>
                </a:cubicBezTo>
                <a:cubicBezTo>
                  <a:pt x="622565" y="2598134"/>
                  <a:pt x="658406" y="2607535"/>
                  <a:pt x="692708" y="2619539"/>
                </a:cubicBezTo>
                <a:cubicBezTo>
                  <a:pt x="711146" y="2626646"/>
                  <a:pt x="728157" y="2635795"/>
                  <a:pt x="746903" y="2645896"/>
                </a:cubicBezTo>
                <a:cubicBezTo>
                  <a:pt x="764865" y="2655605"/>
                  <a:pt x="782799" y="2663132"/>
                  <a:pt x="768670" y="2685209"/>
                </a:cubicBezTo>
                <a:cubicBezTo>
                  <a:pt x="757646" y="2704403"/>
                  <a:pt x="741838" y="2729222"/>
                  <a:pt x="731598" y="2750179"/>
                </a:cubicBezTo>
                <a:cubicBezTo>
                  <a:pt x="722197" y="2768590"/>
                  <a:pt x="702808" y="2771109"/>
                  <a:pt x="683615" y="2773599"/>
                </a:cubicBezTo>
                <a:cubicBezTo>
                  <a:pt x="612521" y="2781601"/>
                  <a:pt x="549597" y="2842123"/>
                  <a:pt x="535383" y="2910871"/>
                </a:cubicBezTo>
                <a:cubicBezTo>
                  <a:pt x="530263" y="2938459"/>
                  <a:pt x="534712" y="2966887"/>
                  <a:pt x="541930" y="2993413"/>
                </a:cubicBezTo>
                <a:cubicBezTo>
                  <a:pt x="580625" y="3106510"/>
                  <a:pt x="709747" y="3153573"/>
                  <a:pt x="812764" y="3084965"/>
                </a:cubicBezTo>
                <a:cubicBezTo>
                  <a:pt x="843933" y="3062413"/>
                  <a:pt x="845220" y="3074640"/>
                  <a:pt x="847402" y="3103880"/>
                </a:cubicBezTo>
                <a:cubicBezTo>
                  <a:pt x="850368" y="3146941"/>
                  <a:pt x="864413" y="3189416"/>
                  <a:pt x="883355" y="3228532"/>
                </a:cubicBezTo>
                <a:cubicBezTo>
                  <a:pt x="892812" y="3249490"/>
                  <a:pt x="899722" y="3270475"/>
                  <a:pt x="913432" y="3289250"/>
                </a:cubicBezTo>
                <a:cubicBezTo>
                  <a:pt x="944349" y="3328059"/>
                  <a:pt x="997144" y="3363594"/>
                  <a:pt x="1046023" y="3374059"/>
                </a:cubicBezTo>
                <a:cubicBezTo>
                  <a:pt x="1101225" y="3381054"/>
                  <a:pt x="1120559" y="3391295"/>
                  <a:pt x="1176460" y="3391043"/>
                </a:cubicBezTo>
                <a:cubicBezTo>
                  <a:pt x="1203432" y="3391295"/>
                  <a:pt x="1267307" y="3387041"/>
                  <a:pt x="1293691" y="3380382"/>
                </a:cubicBezTo>
                <a:cubicBezTo>
                  <a:pt x="1358602" y="3360068"/>
                  <a:pt x="1421973" y="3332200"/>
                  <a:pt x="1486269" y="3312082"/>
                </a:cubicBezTo>
                <a:cubicBezTo>
                  <a:pt x="1511422" y="3302541"/>
                  <a:pt x="1537945" y="3301169"/>
                  <a:pt x="1563910" y="3309312"/>
                </a:cubicBezTo>
                <a:cubicBezTo>
                  <a:pt x="1626470" y="3327863"/>
                  <a:pt x="1690317" y="3342665"/>
                  <a:pt x="1755368" y="3347869"/>
                </a:cubicBezTo>
                <a:cubicBezTo>
                  <a:pt x="1782228" y="3348960"/>
                  <a:pt x="1807884" y="3343812"/>
                  <a:pt x="1834548" y="3344203"/>
                </a:cubicBezTo>
                <a:cubicBezTo>
                  <a:pt x="1878670" y="3344819"/>
                  <a:pt x="1931382" y="3342637"/>
                  <a:pt x="1979925" y="3337404"/>
                </a:cubicBezTo>
                <a:cubicBezTo>
                  <a:pt x="1990669" y="3336509"/>
                  <a:pt x="2002644" y="3335390"/>
                  <a:pt x="2012689" y="3337600"/>
                </a:cubicBezTo>
                <a:cubicBezTo>
                  <a:pt x="2034428" y="3341294"/>
                  <a:pt x="2043633" y="3362055"/>
                  <a:pt x="2055580" y="3377808"/>
                </a:cubicBezTo>
                <a:cubicBezTo>
                  <a:pt x="2074773" y="3402515"/>
                  <a:pt x="2104095" y="3423024"/>
                  <a:pt x="2135179" y="3432090"/>
                </a:cubicBezTo>
                <a:cubicBezTo>
                  <a:pt x="2156359" y="3437938"/>
                  <a:pt x="2177847" y="3438357"/>
                  <a:pt x="2199894" y="3440820"/>
                </a:cubicBezTo>
                <a:cubicBezTo>
                  <a:pt x="2225719" y="3443758"/>
                  <a:pt x="2251739" y="3445185"/>
                  <a:pt x="2277759" y="3445017"/>
                </a:cubicBezTo>
                <a:cubicBezTo>
                  <a:pt x="2304339" y="3445381"/>
                  <a:pt x="2330975" y="3447675"/>
                  <a:pt x="2356883" y="3440512"/>
                </a:cubicBezTo>
                <a:cubicBezTo>
                  <a:pt x="2390961" y="3430243"/>
                  <a:pt x="2422493" y="3412672"/>
                  <a:pt x="2451731" y="3393169"/>
                </a:cubicBezTo>
                <a:cubicBezTo>
                  <a:pt x="2479486" y="3374646"/>
                  <a:pt x="2496385" y="3376745"/>
                  <a:pt x="2531134" y="3365189"/>
                </a:cubicBezTo>
                <a:cubicBezTo>
                  <a:pt x="2600634" y="3342077"/>
                  <a:pt x="2660788" y="3312194"/>
                  <a:pt x="2683255" y="3298679"/>
                </a:cubicBezTo>
                <a:cubicBezTo>
                  <a:pt x="2708520" y="3283486"/>
                  <a:pt x="2785489" y="3229148"/>
                  <a:pt x="2813076" y="3058412"/>
                </a:cubicBezTo>
                <a:close/>
                <a:moveTo>
                  <a:pt x="1128728" y="2795340"/>
                </a:moveTo>
                <a:cubicBezTo>
                  <a:pt x="1125427" y="2799005"/>
                  <a:pt x="1121146" y="2800908"/>
                  <a:pt x="1117005" y="2802950"/>
                </a:cubicBezTo>
                <a:cubicBezTo>
                  <a:pt x="1113200" y="2804769"/>
                  <a:pt x="1112053" y="2807231"/>
                  <a:pt x="1105982" y="2808518"/>
                </a:cubicBezTo>
                <a:cubicBezTo>
                  <a:pt x="1094846" y="2810421"/>
                  <a:pt x="1082731" y="2810729"/>
                  <a:pt x="1071232" y="2812520"/>
                </a:cubicBezTo>
                <a:cubicBezTo>
                  <a:pt x="1050024" y="2815877"/>
                  <a:pt x="1027977" y="2819011"/>
                  <a:pt x="1008644" y="2825531"/>
                </a:cubicBezTo>
                <a:cubicBezTo>
                  <a:pt x="963542" y="2841955"/>
                  <a:pt x="928764" y="2876735"/>
                  <a:pt x="899611" y="2912969"/>
                </a:cubicBezTo>
                <a:cubicBezTo>
                  <a:pt x="878207" y="2938739"/>
                  <a:pt x="872919" y="2903876"/>
                  <a:pt x="865840" y="2888235"/>
                </a:cubicBezTo>
                <a:cubicBezTo>
                  <a:pt x="858566" y="2866158"/>
                  <a:pt x="836351" y="2844585"/>
                  <a:pt x="839065" y="2822481"/>
                </a:cubicBezTo>
                <a:cubicBezTo>
                  <a:pt x="841275" y="2807791"/>
                  <a:pt x="851515" y="2794528"/>
                  <a:pt x="859237" y="2781825"/>
                </a:cubicBezTo>
                <a:cubicBezTo>
                  <a:pt x="876500" y="2755943"/>
                  <a:pt x="887468" y="2728578"/>
                  <a:pt x="903332" y="2702333"/>
                </a:cubicBezTo>
                <a:cubicBezTo>
                  <a:pt x="914020" y="2684537"/>
                  <a:pt x="923197" y="2679165"/>
                  <a:pt x="944908" y="2687615"/>
                </a:cubicBezTo>
                <a:cubicBezTo>
                  <a:pt x="968382" y="2695673"/>
                  <a:pt x="1009931" y="2710083"/>
                  <a:pt x="1033685" y="2718282"/>
                </a:cubicBezTo>
                <a:cubicBezTo>
                  <a:pt x="1056599" y="2726228"/>
                  <a:pt x="1079262" y="2733335"/>
                  <a:pt x="1102764" y="2739826"/>
                </a:cubicBezTo>
                <a:cubicBezTo>
                  <a:pt x="1114347" y="2742960"/>
                  <a:pt x="1124000" y="2745982"/>
                  <a:pt x="1129232" y="2753201"/>
                </a:cubicBezTo>
                <a:cubicBezTo>
                  <a:pt x="1137262" y="2764897"/>
                  <a:pt x="1138185" y="2784008"/>
                  <a:pt x="1129008" y="2795088"/>
                </a:cubicBezTo>
                <a:lnTo>
                  <a:pt x="1128728" y="2795396"/>
                </a:lnTo>
                <a:close/>
              </a:path>
            </a:pathLst>
          </a:custGeom>
          <a:solidFill>
            <a:srgbClr val="455066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299" name="Freeform 298">
            <a:extLst>
              <a:ext uri="{FF2B5EF4-FFF2-40B4-BE49-F238E27FC236}">
                <a16:creationId xmlns:a16="http://schemas.microsoft.com/office/drawing/2014/main" id="{8EFF1B00-A7E0-AC31-29BF-3645D0B8C7E2}"/>
              </a:ext>
            </a:extLst>
          </p:cNvPr>
          <p:cNvSpPr/>
          <p:nvPr/>
        </p:nvSpPr>
        <p:spPr>
          <a:xfrm>
            <a:off x="5181025" y="1581482"/>
            <a:ext cx="3498254" cy="3445653"/>
          </a:xfrm>
          <a:custGeom>
            <a:avLst/>
            <a:gdLst>
              <a:gd name="connsiteX0" fmla="*/ 2812909 w 3498254"/>
              <a:gd name="connsiteY0" fmla="*/ 3058495 h 3445653"/>
              <a:gd name="connsiteX1" fmla="*/ 2823484 w 3498254"/>
              <a:gd name="connsiteY1" fmla="*/ 2988433 h 3445653"/>
              <a:gd name="connsiteX2" fmla="*/ 2825387 w 3498254"/>
              <a:gd name="connsiteY2" fmla="*/ 2927715 h 3445653"/>
              <a:gd name="connsiteX3" fmla="*/ 2847182 w 3498254"/>
              <a:gd name="connsiteY3" fmla="*/ 2867054 h 3445653"/>
              <a:gd name="connsiteX4" fmla="*/ 2848106 w 3498254"/>
              <a:gd name="connsiteY4" fmla="*/ 2841451 h 3445653"/>
              <a:gd name="connsiteX5" fmla="*/ 2839908 w 3498254"/>
              <a:gd name="connsiteY5" fmla="*/ 2759609 h 3445653"/>
              <a:gd name="connsiteX6" fmla="*/ 2820491 w 3498254"/>
              <a:gd name="connsiteY6" fmla="*/ 2612935 h 3445653"/>
              <a:gd name="connsiteX7" fmla="*/ 2728189 w 3498254"/>
              <a:gd name="connsiteY7" fmla="*/ 2316679 h 3445653"/>
              <a:gd name="connsiteX8" fmla="*/ 2672427 w 3498254"/>
              <a:gd name="connsiteY8" fmla="*/ 2193677 h 3445653"/>
              <a:gd name="connsiteX9" fmla="*/ 2553545 w 3498254"/>
              <a:gd name="connsiteY9" fmla="*/ 2038973 h 3445653"/>
              <a:gd name="connsiteX10" fmla="*/ 2547530 w 3498254"/>
              <a:gd name="connsiteY10" fmla="*/ 2013203 h 3445653"/>
              <a:gd name="connsiteX11" fmla="*/ 2565492 w 3498254"/>
              <a:gd name="connsiteY11" fmla="*/ 1995659 h 3445653"/>
              <a:gd name="connsiteX12" fmla="*/ 2688123 w 3498254"/>
              <a:gd name="connsiteY12" fmla="*/ 1880464 h 3445653"/>
              <a:gd name="connsiteX13" fmla="*/ 2740360 w 3498254"/>
              <a:gd name="connsiteY13" fmla="*/ 1854750 h 3445653"/>
              <a:gd name="connsiteX14" fmla="*/ 2799311 w 3498254"/>
              <a:gd name="connsiteY14" fmla="*/ 1867369 h 3445653"/>
              <a:gd name="connsiteX15" fmla="*/ 2893571 w 3498254"/>
              <a:gd name="connsiteY15" fmla="*/ 1864767 h 3445653"/>
              <a:gd name="connsiteX16" fmla="*/ 3052322 w 3498254"/>
              <a:gd name="connsiteY16" fmla="*/ 1727355 h 3445653"/>
              <a:gd name="connsiteX17" fmla="*/ 3076412 w 3498254"/>
              <a:gd name="connsiteY17" fmla="*/ 1695765 h 3445653"/>
              <a:gd name="connsiteX18" fmla="*/ 3140651 w 3498254"/>
              <a:gd name="connsiteY18" fmla="*/ 1665574 h 3445653"/>
              <a:gd name="connsiteX19" fmla="*/ 3183459 w 3498254"/>
              <a:gd name="connsiteY19" fmla="*/ 1641119 h 3445653"/>
              <a:gd name="connsiteX20" fmla="*/ 3489798 w 3498254"/>
              <a:gd name="connsiteY20" fmla="*/ 1075831 h 3445653"/>
              <a:gd name="connsiteX21" fmla="*/ 3495729 w 3498254"/>
              <a:gd name="connsiteY21" fmla="*/ 846196 h 3445653"/>
              <a:gd name="connsiteX22" fmla="*/ 3495729 w 3498254"/>
              <a:gd name="connsiteY22" fmla="*/ 845608 h 3445653"/>
              <a:gd name="connsiteX23" fmla="*/ 3462379 w 3498254"/>
              <a:gd name="connsiteY23" fmla="*/ 636538 h 3445653"/>
              <a:gd name="connsiteX24" fmla="*/ 3344057 w 3498254"/>
              <a:gd name="connsiteY24" fmla="*/ 390507 h 3445653"/>
              <a:gd name="connsiteX25" fmla="*/ 3310482 w 3498254"/>
              <a:gd name="connsiteY25" fmla="*/ 351922 h 3445653"/>
              <a:gd name="connsiteX26" fmla="*/ 3195713 w 3498254"/>
              <a:gd name="connsiteY26" fmla="*/ 256145 h 3445653"/>
              <a:gd name="connsiteX27" fmla="*/ 2990629 w 3498254"/>
              <a:gd name="connsiteY27" fmla="*/ 167027 h 3445653"/>
              <a:gd name="connsiteX28" fmla="*/ 2904735 w 3498254"/>
              <a:gd name="connsiteY28" fmla="*/ 157066 h 3445653"/>
              <a:gd name="connsiteX29" fmla="*/ 2826450 w 3498254"/>
              <a:gd name="connsiteY29" fmla="*/ 166943 h 3445653"/>
              <a:gd name="connsiteX30" fmla="*/ 2653653 w 3498254"/>
              <a:gd name="connsiteY30" fmla="*/ 232641 h 3445653"/>
              <a:gd name="connsiteX31" fmla="*/ 2611434 w 3498254"/>
              <a:gd name="connsiteY31" fmla="*/ 260678 h 3445653"/>
              <a:gd name="connsiteX32" fmla="*/ 2542969 w 3498254"/>
              <a:gd name="connsiteY32" fmla="*/ 294086 h 3445653"/>
              <a:gd name="connsiteX33" fmla="*/ 2510486 w 3498254"/>
              <a:gd name="connsiteY33" fmla="*/ 271646 h 3445653"/>
              <a:gd name="connsiteX34" fmla="*/ 2048250 w 3498254"/>
              <a:gd name="connsiteY34" fmla="*/ 29028 h 3445653"/>
              <a:gd name="connsiteX35" fmla="*/ 1909587 w 3498254"/>
              <a:gd name="connsiteY35" fmla="*/ 6615 h 3445653"/>
              <a:gd name="connsiteX36" fmla="*/ 1754081 w 3498254"/>
              <a:gd name="connsiteY36" fmla="*/ 991 h 3445653"/>
              <a:gd name="connsiteX37" fmla="*/ 1053242 w 3498254"/>
              <a:gd name="connsiteY37" fmla="*/ 230655 h 3445653"/>
              <a:gd name="connsiteX38" fmla="*/ 1011777 w 3498254"/>
              <a:gd name="connsiteY38" fmla="*/ 212803 h 3445653"/>
              <a:gd name="connsiteX39" fmla="*/ 929184 w 3498254"/>
              <a:gd name="connsiteY39" fmla="*/ 154884 h 3445653"/>
              <a:gd name="connsiteX40" fmla="*/ 774685 w 3498254"/>
              <a:gd name="connsiteY40" fmla="*/ 114424 h 3445653"/>
              <a:gd name="connsiteX41" fmla="*/ 647886 w 3498254"/>
              <a:gd name="connsiteY41" fmla="*/ 123406 h 3445653"/>
              <a:gd name="connsiteX42" fmla="*/ 380325 w 3498254"/>
              <a:gd name="connsiteY42" fmla="*/ 279424 h 3445653"/>
              <a:gd name="connsiteX43" fmla="*/ 323416 w 3498254"/>
              <a:gd name="connsiteY43" fmla="*/ 337176 h 3445653"/>
              <a:gd name="connsiteX44" fmla="*/ 197764 w 3498254"/>
              <a:gd name="connsiteY44" fmla="*/ 547197 h 3445653"/>
              <a:gd name="connsiteX45" fmla="*/ 170177 w 3498254"/>
              <a:gd name="connsiteY45" fmla="*/ 635083 h 3445653"/>
              <a:gd name="connsiteX46" fmla="*/ 130419 w 3498254"/>
              <a:gd name="connsiteY46" fmla="*/ 861025 h 3445653"/>
              <a:gd name="connsiteX47" fmla="*/ 129272 w 3498254"/>
              <a:gd name="connsiteY47" fmla="*/ 1001711 h 3445653"/>
              <a:gd name="connsiteX48" fmla="*/ 206130 w 3498254"/>
              <a:gd name="connsiteY48" fmla="*/ 1257480 h 3445653"/>
              <a:gd name="connsiteX49" fmla="*/ 340903 w 3498254"/>
              <a:gd name="connsiteY49" fmla="*/ 1414534 h 3445653"/>
              <a:gd name="connsiteX50" fmla="*/ 405674 w 3498254"/>
              <a:gd name="connsiteY50" fmla="*/ 1464703 h 3445653"/>
              <a:gd name="connsiteX51" fmla="*/ 423860 w 3498254"/>
              <a:gd name="connsiteY51" fmla="*/ 1502253 h 3445653"/>
              <a:gd name="connsiteX52" fmla="*/ 546547 w 3498254"/>
              <a:gd name="connsiteY52" fmla="*/ 1659195 h 3445653"/>
              <a:gd name="connsiteX53" fmla="*/ 596125 w 3498254"/>
              <a:gd name="connsiteY53" fmla="*/ 1712301 h 3445653"/>
              <a:gd name="connsiteX54" fmla="*/ 656783 w 3498254"/>
              <a:gd name="connsiteY54" fmla="*/ 1811548 h 3445653"/>
              <a:gd name="connsiteX55" fmla="*/ 728017 w 3498254"/>
              <a:gd name="connsiteY55" fmla="*/ 1877274 h 3445653"/>
              <a:gd name="connsiteX56" fmla="*/ 754821 w 3498254"/>
              <a:gd name="connsiteY56" fmla="*/ 1909703 h 3445653"/>
              <a:gd name="connsiteX57" fmla="*/ 985225 w 3498254"/>
              <a:gd name="connsiteY57" fmla="*/ 2040260 h 3445653"/>
              <a:gd name="connsiteX58" fmla="*/ 1008811 w 3498254"/>
              <a:gd name="connsiteY58" fmla="*/ 2064995 h 3445653"/>
              <a:gd name="connsiteX59" fmla="*/ 1011162 w 3498254"/>
              <a:gd name="connsiteY59" fmla="*/ 2098459 h 3445653"/>
              <a:gd name="connsiteX60" fmla="*/ 1026606 w 3498254"/>
              <a:gd name="connsiteY60" fmla="*/ 2151202 h 3445653"/>
              <a:gd name="connsiteX61" fmla="*/ 1046751 w 3498254"/>
              <a:gd name="connsiteY61" fmla="*/ 2196671 h 3445653"/>
              <a:gd name="connsiteX62" fmla="*/ 1023584 w 3498254"/>
              <a:gd name="connsiteY62" fmla="*/ 2232961 h 3445653"/>
              <a:gd name="connsiteX63" fmla="*/ 986400 w 3498254"/>
              <a:gd name="connsiteY63" fmla="*/ 2226973 h 3445653"/>
              <a:gd name="connsiteX64" fmla="*/ 898323 w 3498254"/>
              <a:gd name="connsiteY64" fmla="*/ 2190543 h 3445653"/>
              <a:gd name="connsiteX65" fmla="*/ 865420 w 3498254"/>
              <a:gd name="connsiteY65" fmla="*/ 2151566 h 3445653"/>
              <a:gd name="connsiteX66" fmla="*/ 784590 w 3498254"/>
              <a:gd name="connsiteY66" fmla="*/ 2029040 h 3445653"/>
              <a:gd name="connsiteX67" fmla="*/ 712321 w 3498254"/>
              <a:gd name="connsiteY67" fmla="*/ 2004445 h 3445653"/>
              <a:gd name="connsiteX68" fmla="*/ 687084 w 3498254"/>
              <a:gd name="connsiteY68" fmla="*/ 1981137 h 3445653"/>
              <a:gd name="connsiteX69" fmla="*/ 470557 w 3498254"/>
              <a:gd name="connsiteY69" fmla="*/ 1908500 h 3445653"/>
              <a:gd name="connsiteX70" fmla="*/ 417873 w 3498254"/>
              <a:gd name="connsiteY70" fmla="*/ 1864935 h 3445653"/>
              <a:gd name="connsiteX71" fmla="*/ 393503 w 3498254"/>
              <a:gd name="connsiteY71" fmla="*/ 1813675 h 3445653"/>
              <a:gd name="connsiteX72" fmla="*/ 405730 w 3498254"/>
              <a:gd name="connsiteY72" fmla="*/ 1776601 h 3445653"/>
              <a:gd name="connsiteX73" fmla="*/ 433093 w 3498254"/>
              <a:gd name="connsiteY73" fmla="*/ 1664511 h 3445653"/>
              <a:gd name="connsiteX74" fmla="*/ 416306 w 3498254"/>
              <a:gd name="connsiteY74" fmla="*/ 1604297 h 3445653"/>
              <a:gd name="connsiteX75" fmla="*/ 395350 w 3498254"/>
              <a:gd name="connsiteY75" fmla="*/ 1545510 h 3445653"/>
              <a:gd name="connsiteX76" fmla="*/ 298879 w 3498254"/>
              <a:gd name="connsiteY76" fmla="*/ 1476762 h 3445653"/>
              <a:gd name="connsiteX77" fmla="*/ 114779 w 3498254"/>
              <a:gd name="connsiteY77" fmla="*/ 1483338 h 3445653"/>
              <a:gd name="connsiteX78" fmla="*/ 1745 w 3498254"/>
              <a:gd name="connsiteY78" fmla="*/ 1633117 h 3445653"/>
              <a:gd name="connsiteX79" fmla="*/ 29360 w 3498254"/>
              <a:gd name="connsiteY79" fmla="*/ 1787009 h 3445653"/>
              <a:gd name="connsiteX80" fmla="*/ 123928 w 3498254"/>
              <a:gd name="connsiteY80" fmla="*/ 1861409 h 3445653"/>
              <a:gd name="connsiteX81" fmla="*/ 237382 w 3498254"/>
              <a:gd name="connsiteY81" fmla="*/ 1879569 h 3445653"/>
              <a:gd name="connsiteX82" fmla="*/ 281057 w 3498254"/>
              <a:gd name="connsiteY82" fmla="*/ 1888215 h 3445653"/>
              <a:gd name="connsiteX83" fmla="*/ 338581 w 3498254"/>
              <a:gd name="connsiteY83" fmla="*/ 1965217 h 3445653"/>
              <a:gd name="connsiteX84" fmla="*/ 296053 w 3498254"/>
              <a:gd name="connsiteY84" fmla="*/ 2035979 h 3445653"/>
              <a:gd name="connsiteX85" fmla="*/ 221854 w 3498254"/>
              <a:gd name="connsiteY85" fmla="*/ 2081615 h 3445653"/>
              <a:gd name="connsiteX86" fmla="*/ 222609 w 3498254"/>
              <a:gd name="connsiteY86" fmla="*/ 2278457 h 3445653"/>
              <a:gd name="connsiteX87" fmla="*/ 293675 w 3498254"/>
              <a:gd name="connsiteY87" fmla="*/ 2421297 h 3445653"/>
              <a:gd name="connsiteX88" fmla="*/ 375121 w 3498254"/>
              <a:gd name="connsiteY88" fmla="*/ 2467325 h 3445653"/>
              <a:gd name="connsiteX89" fmla="*/ 410123 w 3498254"/>
              <a:gd name="connsiteY89" fmla="*/ 2496425 h 3445653"/>
              <a:gd name="connsiteX90" fmla="*/ 510230 w 3498254"/>
              <a:gd name="connsiteY90" fmla="*/ 2544887 h 3445653"/>
              <a:gd name="connsiteX91" fmla="*/ 590697 w 3498254"/>
              <a:gd name="connsiteY91" fmla="*/ 2580758 h 3445653"/>
              <a:gd name="connsiteX92" fmla="*/ 692708 w 3498254"/>
              <a:gd name="connsiteY92" fmla="*/ 2619539 h 3445653"/>
              <a:gd name="connsiteX93" fmla="*/ 746903 w 3498254"/>
              <a:gd name="connsiteY93" fmla="*/ 2645896 h 3445653"/>
              <a:gd name="connsiteX94" fmla="*/ 768670 w 3498254"/>
              <a:gd name="connsiteY94" fmla="*/ 2685209 h 3445653"/>
              <a:gd name="connsiteX95" fmla="*/ 731598 w 3498254"/>
              <a:gd name="connsiteY95" fmla="*/ 2750179 h 3445653"/>
              <a:gd name="connsiteX96" fmla="*/ 683615 w 3498254"/>
              <a:gd name="connsiteY96" fmla="*/ 2773599 h 3445653"/>
              <a:gd name="connsiteX97" fmla="*/ 535383 w 3498254"/>
              <a:gd name="connsiteY97" fmla="*/ 2910871 h 3445653"/>
              <a:gd name="connsiteX98" fmla="*/ 541930 w 3498254"/>
              <a:gd name="connsiteY98" fmla="*/ 2993413 h 3445653"/>
              <a:gd name="connsiteX99" fmla="*/ 812764 w 3498254"/>
              <a:gd name="connsiteY99" fmla="*/ 3084965 h 3445653"/>
              <a:gd name="connsiteX100" fmla="*/ 847402 w 3498254"/>
              <a:gd name="connsiteY100" fmla="*/ 3103880 h 3445653"/>
              <a:gd name="connsiteX101" fmla="*/ 883355 w 3498254"/>
              <a:gd name="connsiteY101" fmla="*/ 3228532 h 3445653"/>
              <a:gd name="connsiteX102" fmla="*/ 913432 w 3498254"/>
              <a:gd name="connsiteY102" fmla="*/ 3289250 h 3445653"/>
              <a:gd name="connsiteX103" fmla="*/ 1046023 w 3498254"/>
              <a:gd name="connsiteY103" fmla="*/ 3374059 h 3445653"/>
              <a:gd name="connsiteX104" fmla="*/ 1176460 w 3498254"/>
              <a:gd name="connsiteY104" fmla="*/ 3391043 h 3445653"/>
              <a:gd name="connsiteX105" fmla="*/ 1293691 w 3498254"/>
              <a:gd name="connsiteY105" fmla="*/ 3380382 h 3445653"/>
              <a:gd name="connsiteX106" fmla="*/ 1486269 w 3498254"/>
              <a:gd name="connsiteY106" fmla="*/ 3312082 h 3445653"/>
              <a:gd name="connsiteX107" fmla="*/ 1563910 w 3498254"/>
              <a:gd name="connsiteY107" fmla="*/ 3309312 h 3445653"/>
              <a:gd name="connsiteX108" fmla="*/ 1755368 w 3498254"/>
              <a:gd name="connsiteY108" fmla="*/ 3347869 h 3445653"/>
              <a:gd name="connsiteX109" fmla="*/ 1834548 w 3498254"/>
              <a:gd name="connsiteY109" fmla="*/ 3344203 h 3445653"/>
              <a:gd name="connsiteX110" fmla="*/ 1979925 w 3498254"/>
              <a:gd name="connsiteY110" fmla="*/ 3337404 h 3445653"/>
              <a:gd name="connsiteX111" fmla="*/ 2012689 w 3498254"/>
              <a:gd name="connsiteY111" fmla="*/ 3337600 h 3445653"/>
              <a:gd name="connsiteX112" fmla="*/ 2055580 w 3498254"/>
              <a:gd name="connsiteY112" fmla="*/ 3377808 h 3445653"/>
              <a:gd name="connsiteX113" fmla="*/ 2135179 w 3498254"/>
              <a:gd name="connsiteY113" fmla="*/ 3432090 h 3445653"/>
              <a:gd name="connsiteX114" fmla="*/ 2199894 w 3498254"/>
              <a:gd name="connsiteY114" fmla="*/ 3440820 h 3445653"/>
              <a:gd name="connsiteX115" fmla="*/ 2277759 w 3498254"/>
              <a:gd name="connsiteY115" fmla="*/ 3445017 h 3445653"/>
              <a:gd name="connsiteX116" fmla="*/ 2356883 w 3498254"/>
              <a:gd name="connsiteY116" fmla="*/ 3440512 h 3445653"/>
              <a:gd name="connsiteX117" fmla="*/ 2451731 w 3498254"/>
              <a:gd name="connsiteY117" fmla="*/ 3393169 h 3445653"/>
              <a:gd name="connsiteX118" fmla="*/ 2531134 w 3498254"/>
              <a:gd name="connsiteY118" fmla="*/ 3365189 h 3445653"/>
              <a:gd name="connsiteX119" fmla="*/ 2683255 w 3498254"/>
              <a:gd name="connsiteY119" fmla="*/ 3298679 h 3445653"/>
              <a:gd name="connsiteX120" fmla="*/ 2813076 w 3498254"/>
              <a:gd name="connsiteY120" fmla="*/ 3058412 h 3445653"/>
              <a:gd name="connsiteX121" fmla="*/ 1128728 w 3498254"/>
              <a:gd name="connsiteY121" fmla="*/ 2795340 h 3445653"/>
              <a:gd name="connsiteX122" fmla="*/ 1117005 w 3498254"/>
              <a:gd name="connsiteY122" fmla="*/ 2802950 h 3445653"/>
              <a:gd name="connsiteX123" fmla="*/ 1105982 w 3498254"/>
              <a:gd name="connsiteY123" fmla="*/ 2808518 h 3445653"/>
              <a:gd name="connsiteX124" fmla="*/ 1071232 w 3498254"/>
              <a:gd name="connsiteY124" fmla="*/ 2812520 h 3445653"/>
              <a:gd name="connsiteX125" fmla="*/ 1008644 w 3498254"/>
              <a:gd name="connsiteY125" fmla="*/ 2825531 h 3445653"/>
              <a:gd name="connsiteX126" fmla="*/ 899611 w 3498254"/>
              <a:gd name="connsiteY126" fmla="*/ 2912969 h 3445653"/>
              <a:gd name="connsiteX127" fmla="*/ 865840 w 3498254"/>
              <a:gd name="connsiteY127" fmla="*/ 2888235 h 3445653"/>
              <a:gd name="connsiteX128" fmla="*/ 839065 w 3498254"/>
              <a:gd name="connsiteY128" fmla="*/ 2822481 h 3445653"/>
              <a:gd name="connsiteX129" fmla="*/ 859237 w 3498254"/>
              <a:gd name="connsiteY129" fmla="*/ 2781825 h 3445653"/>
              <a:gd name="connsiteX130" fmla="*/ 903332 w 3498254"/>
              <a:gd name="connsiteY130" fmla="*/ 2702333 h 3445653"/>
              <a:gd name="connsiteX131" fmla="*/ 944908 w 3498254"/>
              <a:gd name="connsiteY131" fmla="*/ 2687615 h 3445653"/>
              <a:gd name="connsiteX132" fmla="*/ 1033685 w 3498254"/>
              <a:gd name="connsiteY132" fmla="*/ 2718282 h 3445653"/>
              <a:gd name="connsiteX133" fmla="*/ 1102764 w 3498254"/>
              <a:gd name="connsiteY133" fmla="*/ 2739826 h 3445653"/>
              <a:gd name="connsiteX134" fmla="*/ 1129232 w 3498254"/>
              <a:gd name="connsiteY134" fmla="*/ 2753201 h 3445653"/>
              <a:gd name="connsiteX135" fmla="*/ 1129008 w 3498254"/>
              <a:gd name="connsiteY135" fmla="*/ 2795088 h 3445653"/>
              <a:gd name="connsiteX136" fmla="*/ 1128728 w 3498254"/>
              <a:gd name="connsiteY136" fmla="*/ 2795396 h 344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3498254" h="3445653">
                <a:moveTo>
                  <a:pt x="2812909" y="3058495"/>
                </a:moveTo>
                <a:cubicBezTo>
                  <a:pt x="2820407" y="3028948"/>
                  <a:pt x="2822729" y="3004801"/>
                  <a:pt x="2823484" y="2988433"/>
                </a:cubicBezTo>
                <a:cubicBezTo>
                  <a:pt x="2825191" y="2951778"/>
                  <a:pt x="2822813" y="2949120"/>
                  <a:pt x="2825387" y="2927715"/>
                </a:cubicBezTo>
                <a:cubicBezTo>
                  <a:pt x="2828129" y="2904967"/>
                  <a:pt x="2843014" y="2888291"/>
                  <a:pt x="2847182" y="2867054"/>
                </a:cubicBezTo>
                <a:cubicBezTo>
                  <a:pt x="2848917" y="2858687"/>
                  <a:pt x="2848833" y="2850013"/>
                  <a:pt x="2848106" y="2841451"/>
                </a:cubicBezTo>
                <a:cubicBezTo>
                  <a:pt x="2845475" y="2814170"/>
                  <a:pt x="2842594" y="2786862"/>
                  <a:pt x="2839908" y="2759609"/>
                </a:cubicBezTo>
                <a:cubicBezTo>
                  <a:pt x="2835067" y="2710559"/>
                  <a:pt x="2830703" y="2661257"/>
                  <a:pt x="2820491" y="2612935"/>
                </a:cubicBezTo>
                <a:cubicBezTo>
                  <a:pt x="2800850" y="2511534"/>
                  <a:pt x="2770577" y="2411756"/>
                  <a:pt x="2728189" y="2316679"/>
                </a:cubicBezTo>
                <a:cubicBezTo>
                  <a:pt x="2710170" y="2275547"/>
                  <a:pt x="2694195" y="2233157"/>
                  <a:pt x="2672427" y="2193677"/>
                </a:cubicBezTo>
                <a:cubicBezTo>
                  <a:pt x="2641259" y="2135450"/>
                  <a:pt x="2601193" y="2084217"/>
                  <a:pt x="2553545" y="2038973"/>
                </a:cubicBezTo>
                <a:cubicBezTo>
                  <a:pt x="2545600" y="2029823"/>
                  <a:pt x="2542802" y="2021681"/>
                  <a:pt x="2547530" y="2013203"/>
                </a:cubicBezTo>
                <a:cubicBezTo>
                  <a:pt x="2550776" y="2006795"/>
                  <a:pt x="2559057" y="2000556"/>
                  <a:pt x="2565492" y="1995659"/>
                </a:cubicBezTo>
                <a:cubicBezTo>
                  <a:pt x="2611182" y="1962558"/>
                  <a:pt x="2653989" y="1924561"/>
                  <a:pt x="2688123" y="1880464"/>
                </a:cubicBezTo>
                <a:cubicBezTo>
                  <a:pt x="2700098" y="1862724"/>
                  <a:pt x="2716354" y="1847139"/>
                  <a:pt x="2740360" y="1854750"/>
                </a:cubicBezTo>
                <a:cubicBezTo>
                  <a:pt x="2759693" y="1860262"/>
                  <a:pt x="2779054" y="1865830"/>
                  <a:pt x="2799311" y="1867369"/>
                </a:cubicBezTo>
                <a:cubicBezTo>
                  <a:pt x="2830619" y="1870811"/>
                  <a:pt x="2862879" y="1873161"/>
                  <a:pt x="2893571" y="1864767"/>
                </a:cubicBezTo>
                <a:cubicBezTo>
                  <a:pt x="2962315" y="1845181"/>
                  <a:pt x="3019727" y="1788800"/>
                  <a:pt x="3052322" y="1727355"/>
                </a:cubicBezTo>
                <a:cubicBezTo>
                  <a:pt x="3058674" y="1715435"/>
                  <a:pt x="3065333" y="1703739"/>
                  <a:pt x="3076412" y="1695765"/>
                </a:cubicBezTo>
                <a:cubicBezTo>
                  <a:pt x="3095661" y="1682754"/>
                  <a:pt x="3120227" y="1675955"/>
                  <a:pt x="3140651" y="1665574"/>
                </a:cubicBezTo>
                <a:cubicBezTo>
                  <a:pt x="3155760" y="1658467"/>
                  <a:pt x="3169693" y="1650409"/>
                  <a:pt x="3183459" y="1641119"/>
                </a:cubicBezTo>
                <a:cubicBezTo>
                  <a:pt x="3356395" y="1523098"/>
                  <a:pt x="3462295" y="1275751"/>
                  <a:pt x="3489798" y="1075831"/>
                </a:cubicBezTo>
                <a:cubicBezTo>
                  <a:pt x="3495562" y="1000536"/>
                  <a:pt x="3501885" y="921715"/>
                  <a:pt x="3495729" y="846196"/>
                </a:cubicBezTo>
                <a:lnTo>
                  <a:pt x="3495729" y="845608"/>
                </a:lnTo>
                <a:cubicBezTo>
                  <a:pt x="3495310" y="775097"/>
                  <a:pt x="3480201" y="704979"/>
                  <a:pt x="3462379" y="636538"/>
                </a:cubicBezTo>
                <a:cubicBezTo>
                  <a:pt x="3447382" y="546246"/>
                  <a:pt x="3399063" y="464655"/>
                  <a:pt x="3344057" y="390507"/>
                </a:cubicBezTo>
                <a:cubicBezTo>
                  <a:pt x="3333173" y="374558"/>
                  <a:pt x="3322513" y="365100"/>
                  <a:pt x="3310482" y="351922"/>
                </a:cubicBezTo>
                <a:cubicBezTo>
                  <a:pt x="3277300" y="312134"/>
                  <a:pt x="3243781" y="280180"/>
                  <a:pt x="3195713" y="256145"/>
                </a:cubicBezTo>
                <a:cubicBezTo>
                  <a:pt x="3133181" y="215153"/>
                  <a:pt x="3061528" y="189663"/>
                  <a:pt x="2990629" y="167027"/>
                </a:cubicBezTo>
                <a:cubicBezTo>
                  <a:pt x="2960188" y="160843"/>
                  <a:pt x="2934784" y="158857"/>
                  <a:pt x="2904735" y="157066"/>
                </a:cubicBezTo>
                <a:cubicBezTo>
                  <a:pt x="2879134" y="157710"/>
                  <a:pt x="2851883" y="161963"/>
                  <a:pt x="2826450" y="166943"/>
                </a:cubicBezTo>
                <a:cubicBezTo>
                  <a:pt x="2763302" y="179590"/>
                  <a:pt x="2705414" y="197778"/>
                  <a:pt x="2653653" y="232641"/>
                </a:cubicBezTo>
                <a:cubicBezTo>
                  <a:pt x="2639776" y="242686"/>
                  <a:pt x="2625787" y="251528"/>
                  <a:pt x="2611434" y="260678"/>
                </a:cubicBezTo>
                <a:cubicBezTo>
                  <a:pt x="2590533" y="271562"/>
                  <a:pt x="2567787" y="299207"/>
                  <a:pt x="2542969" y="294086"/>
                </a:cubicBezTo>
                <a:cubicBezTo>
                  <a:pt x="2532813" y="290952"/>
                  <a:pt x="2520726" y="280656"/>
                  <a:pt x="2510486" y="271646"/>
                </a:cubicBezTo>
                <a:cubicBezTo>
                  <a:pt x="2381532" y="147777"/>
                  <a:pt x="2225383" y="68900"/>
                  <a:pt x="2048250" y="29028"/>
                </a:cubicBezTo>
                <a:cubicBezTo>
                  <a:pt x="2002141" y="19514"/>
                  <a:pt x="1955584" y="15541"/>
                  <a:pt x="1909587" y="6615"/>
                </a:cubicBezTo>
                <a:cubicBezTo>
                  <a:pt x="1858330" y="460"/>
                  <a:pt x="1805786" y="3286"/>
                  <a:pt x="1754081" y="991"/>
                </a:cubicBezTo>
                <a:cubicBezTo>
                  <a:pt x="1499698" y="-10677"/>
                  <a:pt x="1251639" y="81547"/>
                  <a:pt x="1053242" y="230655"/>
                </a:cubicBezTo>
                <a:cubicBezTo>
                  <a:pt x="1036482" y="236726"/>
                  <a:pt x="1022717" y="223520"/>
                  <a:pt x="1011777" y="212803"/>
                </a:cubicBezTo>
                <a:cubicBezTo>
                  <a:pt x="988695" y="189915"/>
                  <a:pt x="960212" y="170357"/>
                  <a:pt x="929184" y="154884"/>
                </a:cubicBezTo>
                <a:cubicBezTo>
                  <a:pt x="880025" y="131100"/>
                  <a:pt x="828265" y="115319"/>
                  <a:pt x="774685" y="114424"/>
                </a:cubicBezTo>
                <a:cubicBezTo>
                  <a:pt x="732382" y="115599"/>
                  <a:pt x="689294" y="115011"/>
                  <a:pt x="647886" y="123406"/>
                </a:cubicBezTo>
                <a:cubicBezTo>
                  <a:pt x="545456" y="147273"/>
                  <a:pt x="452454" y="206116"/>
                  <a:pt x="380325" y="279424"/>
                </a:cubicBezTo>
                <a:cubicBezTo>
                  <a:pt x="359621" y="298647"/>
                  <a:pt x="339840" y="315043"/>
                  <a:pt x="323416" y="337176"/>
                </a:cubicBezTo>
                <a:cubicBezTo>
                  <a:pt x="274174" y="402706"/>
                  <a:pt x="228988" y="471454"/>
                  <a:pt x="197764" y="547197"/>
                </a:cubicBezTo>
                <a:cubicBezTo>
                  <a:pt x="186517" y="575905"/>
                  <a:pt x="179997" y="605984"/>
                  <a:pt x="170177" y="635083"/>
                </a:cubicBezTo>
                <a:cubicBezTo>
                  <a:pt x="145975" y="707777"/>
                  <a:pt x="129524" y="784219"/>
                  <a:pt x="130419" y="861025"/>
                </a:cubicBezTo>
                <a:cubicBezTo>
                  <a:pt x="129999" y="907781"/>
                  <a:pt x="126530" y="955347"/>
                  <a:pt x="129272" y="1001711"/>
                </a:cubicBezTo>
                <a:cubicBezTo>
                  <a:pt x="135371" y="1091528"/>
                  <a:pt x="166875" y="1176840"/>
                  <a:pt x="206130" y="1257480"/>
                </a:cubicBezTo>
                <a:cubicBezTo>
                  <a:pt x="235116" y="1319792"/>
                  <a:pt x="285617" y="1372815"/>
                  <a:pt x="340903" y="1414534"/>
                </a:cubicBezTo>
                <a:cubicBezTo>
                  <a:pt x="362055" y="1431602"/>
                  <a:pt x="387432" y="1444781"/>
                  <a:pt x="405674" y="1464703"/>
                </a:cubicBezTo>
                <a:cubicBezTo>
                  <a:pt x="414879" y="1475308"/>
                  <a:pt x="420251" y="1488654"/>
                  <a:pt x="423860" y="1502253"/>
                </a:cubicBezTo>
                <a:cubicBezTo>
                  <a:pt x="439360" y="1570749"/>
                  <a:pt x="482587" y="1626877"/>
                  <a:pt x="546547" y="1659195"/>
                </a:cubicBezTo>
                <a:cubicBezTo>
                  <a:pt x="568958" y="1671086"/>
                  <a:pt x="585717" y="1689805"/>
                  <a:pt x="596125" y="1712301"/>
                </a:cubicBezTo>
                <a:cubicBezTo>
                  <a:pt x="613892" y="1747193"/>
                  <a:pt x="632582" y="1779259"/>
                  <a:pt x="656783" y="1811548"/>
                </a:cubicBezTo>
                <a:cubicBezTo>
                  <a:pt x="675305" y="1838186"/>
                  <a:pt x="704347" y="1855477"/>
                  <a:pt x="728017" y="1877274"/>
                </a:cubicBezTo>
                <a:cubicBezTo>
                  <a:pt x="738313" y="1887515"/>
                  <a:pt x="746175" y="1898567"/>
                  <a:pt x="754821" y="1909703"/>
                </a:cubicBezTo>
                <a:cubicBezTo>
                  <a:pt x="808959" y="1976521"/>
                  <a:pt x="903304" y="2015581"/>
                  <a:pt x="985225" y="2040260"/>
                </a:cubicBezTo>
                <a:cubicBezTo>
                  <a:pt x="998236" y="2044793"/>
                  <a:pt x="1006489" y="2051760"/>
                  <a:pt x="1008811" y="2064995"/>
                </a:cubicBezTo>
                <a:cubicBezTo>
                  <a:pt x="1010882" y="2075347"/>
                  <a:pt x="1009847" y="2087463"/>
                  <a:pt x="1011162" y="2098459"/>
                </a:cubicBezTo>
                <a:cubicBezTo>
                  <a:pt x="1013092" y="2116703"/>
                  <a:pt x="1018688" y="2134554"/>
                  <a:pt x="1026606" y="2151202"/>
                </a:cubicBezTo>
                <a:cubicBezTo>
                  <a:pt x="1033852" y="2166983"/>
                  <a:pt x="1045687" y="2181086"/>
                  <a:pt x="1046751" y="2196671"/>
                </a:cubicBezTo>
                <a:cubicBezTo>
                  <a:pt x="1048094" y="2211892"/>
                  <a:pt x="1039224" y="2228484"/>
                  <a:pt x="1023584" y="2232961"/>
                </a:cubicBezTo>
                <a:cubicBezTo>
                  <a:pt x="1013736" y="2235899"/>
                  <a:pt x="1002069" y="2232094"/>
                  <a:pt x="986400" y="2226973"/>
                </a:cubicBezTo>
                <a:cubicBezTo>
                  <a:pt x="958534" y="2217656"/>
                  <a:pt x="921714" y="2202518"/>
                  <a:pt x="898323" y="2190543"/>
                </a:cubicBezTo>
                <a:cubicBezTo>
                  <a:pt x="881173" y="2182513"/>
                  <a:pt x="870037" y="2169278"/>
                  <a:pt x="865420" y="2151566"/>
                </a:cubicBezTo>
                <a:cubicBezTo>
                  <a:pt x="852410" y="2103720"/>
                  <a:pt x="830195" y="2053607"/>
                  <a:pt x="784590" y="2029040"/>
                </a:cubicBezTo>
                <a:cubicBezTo>
                  <a:pt x="762375" y="2016029"/>
                  <a:pt x="733837" y="2018128"/>
                  <a:pt x="712321" y="2004445"/>
                </a:cubicBezTo>
                <a:cubicBezTo>
                  <a:pt x="702724" y="1998597"/>
                  <a:pt x="694526" y="1989783"/>
                  <a:pt x="687084" y="1981137"/>
                </a:cubicBezTo>
                <a:cubicBezTo>
                  <a:pt x="633449" y="1915635"/>
                  <a:pt x="552702" y="1896972"/>
                  <a:pt x="470557" y="1908500"/>
                </a:cubicBezTo>
                <a:cubicBezTo>
                  <a:pt x="444508" y="1908304"/>
                  <a:pt x="430351" y="1883961"/>
                  <a:pt x="417873" y="1864935"/>
                </a:cubicBezTo>
                <a:cubicBezTo>
                  <a:pt x="406737" y="1847699"/>
                  <a:pt x="393671" y="1832058"/>
                  <a:pt x="393503" y="1813675"/>
                </a:cubicBezTo>
                <a:cubicBezTo>
                  <a:pt x="392888" y="1801615"/>
                  <a:pt x="399323" y="1788296"/>
                  <a:pt x="405730" y="1776601"/>
                </a:cubicBezTo>
                <a:cubicBezTo>
                  <a:pt x="424000" y="1742241"/>
                  <a:pt x="440312" y="1703404"/>
                  <a:pt x="433093" y="1664511"/>
                </a:cubicBezTo>
                <a:cubicBezTo>
                  <a:pt x="428980" y="1644001"/>
                  <a:pt x="419188" y="1625199"/>
                  <a:pt x="416306" y="1604297"/>
                </a:cubicBezTo>
                <a:cubicBezTo>
                  <a:pt x="413452" y="1583620"/>
                  <a:pt x="408724" y="1562187"/>
                  <a:pt x="395350" y="1545510"/>
                </a:cubicBezTo>
                <a:cubicBezTo>
                  <a:pt x="369749" y="1514984"/>
                  <a:pt x="335335" y="1494054"/>
                  <a:pt x="298879" y="1476762"/>
                </a:cubicBezTo>
                <a:cubicBezTo>
                  <a:pt x="241215" y="1447831"/>
                  <a:pt x="172611" y="1460478"/>
                  <a:pt x="114779" y="1483338"/>
                </a:cubicBezTo>
                <a:cubicBezTo>
                  <a:pt x="54569" y="1510255"/>
                  <a:pt x="12545" y="1570385"/>
                  <a:pt x="1745" y="1633117"/>
                </a:cubicBezTo>
                <a:cubicBezTo>
                  <a:pt x="-2872" y="1685021"/>
                  <a:pt x="178" y="1741821"/>
                  <a:pt x="29360" y="1787009"/>
                </a:cubicBezTo>
                <a:cubicBezTo>
                  <a:pt x="50987" y="1822265"/>
                  <a:pt x="84310" y="1847643"/>
                  <a:pt x="123928" y="1861409"/>
                </a:cubicBezTo>
                <a:cubicBezTo>
                  <a:pt x="159601" y="1874112"/>
                  <a:pt x="199666" y="1878393"/>
                  <a:pt x="237382" y="1879569"/>
                </a:cubicBezTo>
                <a:cubicBezTo>
                  <a:pt x="254169" y="1879932"/>
                  <a:pt x="269194" y="1878785"/>
                  <a:pt x="281057" y="1888215"/>
                </a:cubicBezTo>
                <a:cubicBezTo>
                  <a:pt x="303412" y="1908360"/>
                  <a:pt x="322717" y="1940706"/>
                  <a:pt x="338581" y="1965217"/>
                </a:cubicBezTo>
                <a:cubicBezTo>
                  <a:pt x="364853" y="2005592"/>
                  <a:pt x="338413" y="2029655"/>
                  <a:pt x="296053" y="2035979"/>
                </a:cubicBezTo>
                <a:cubicBezTo>
                  <a:pt x="265416" y="2042387"/>
                  <a:pt x="240124" y="2059063"/>
                  <a:pt x="221854" y="2081615"/>
                </a:cubicBezTo>
                <a:cubicBezTo>
                  <a:pt x="177032" y="2136904"/>
                  <a:pt x="174821" y="2223000"/>
                  <a:pt x="222609" y="2278457"/>
                </a:cubicBezTo>
                <a:cubicBezTo>
                  <a:pt x="264885" y="2327759"/>
                  <a:pt x="242138" y="2372891"/>
                  <a:pt x="293675" y="2421297"/>
                </a:cubicBezTo>
                <a:cubicBezTo>
                  <a:pt x="315778" y="2444633"/>
                  <a:pt x="348905" y="2450229"/>
                  <a:pt x="375121" y="2467325"/>
                </a:cubicBezTo>
                <a:cubicBezTo>
                  <a:pt x="387628" y="2475859"/>
                  <a:pt x="398595" y="2486688"/>
                  <a:pt x="410123" y="2496425"/>
                </a:cubicBezTo>
                <a:cubicBezTo>
                  <a:pt x="438549" y="2520824"/>
                  <a:pt x="473047" y="2534282"/>
                  <a:pt x="510230" y="2544887"/>
                </a:cubicBezTo>
                <a:cubicBezTo>
                  <a:pt x="538937" y="2552582"/>
                  <a:pt x="565069" y="2566432"/>
                  <a:pt x="590697" y="2580758"/>
                </a:cubicBezTo>
                <a:cubicBezTo>
                  <a:pt x="622565" y="2598134"/>
                  <a:pt x="658406" y="2607535"/>
                  <a:pt x="692708" y="2619539"/>
                </a:cubicBezTo>
                <a:cubicBezTo>
                  <a:pt x="711146" y="2626646"/>
                  <a:pt x="728157" y="2635795"/>
                  <a:pt x="746903" y="2645896"/>
                </a:cubicBezTo>
                <a:cubicBezTo>
                  <a:pt x="764865" y="2655605"/>
                  <a:pt x="782799" y="2663132"/>
                  <a:pt x="768670" y="2685209"/>
                </a:cubicBezTo>
                <a:cubicBezTo>
                  <a:pt x="757646" y="2704403"/>
                  <a:pt x="741838" y="2729222"/>
                  <a:pt x="731598" y="2750179"/>
                </a:cubicBezTo>
                <a:cubicBezTo>
                  <a:pt x="722197" y="2768590"/>
                  <a:pt x="702808" y="2771109"/>
                  <a:pt x="683615" y="2773599"/>
                </a:cubicBezTo>
                <a:cubicBezTo>
                  <a:pt x="612521" y="2781601"/>
                  <a:pt x="549597" y="2842123"/>
                  <a:pt x="535383" y="2910871"/>
                </a:cubicBezTo>
                <a:cubicBezTo>
                  <a:pt x="530263" y="2938459"/>
                  <a:pt x="534712" y="2966887"/>
                  <a:pt x="541930" y="2993413"/>
                </a:cubicBezTo>
                <a:cubicBezTo>
                  <a:pt x="580625" y="3106510"/>
                  <a:pt x="709747" y="3153573"/>
                  <a:pt x="812764" y="3084965"/>
                </a:cubicBezTo>
                <a:cubicBezTo>
                  <a:pt x="843933" y="3062413"/>
                  <a:pt x="845220" y="3074640"/>
                  <a:pt x="847402" y="3103880"/>
                </a:cubicBezTo>
                <a:cubicBezTo>
                  <a:pt x="850368" y="3146941"/>
                  <a:pt x="864413" y="3189416"/>
                  <a:pt x="883355" y="3228532"/>
                </a:cubicBezTo>
                <a:cubicBezTo>
                  <a:pt x="892812" y="3249490"/>
                  <a:pt x="899722" y="3270475"/>
                  <a:pt x="913432" y="3289250"/>
                </a:cubicBezTo>
                <a:cubicBezTo>
                  <a:pt x="944349" y="3328059"/>
                  <a:pt x="997144" y="3363594"/>
                  <a:pt x="1046023" y="3374059"/>
                </a:cubicBezTo>
                <a:cubicBezTo>
                  <a:pt x="1101225" y="3381054"/>
                  <a:pt x="1120559" y="3391295"/>
                  <a:pt x="1176460" y="3391043"/>
                </a:cubicBezTo>
                <a:cubicBezTo>
                  <a:pt x="1203432" y="3391295"/>
                  <a:pt x="1267307" y="3387041"/>
                  <a:pt x="1293691" y="3380382"/>
                </a:cubicBezTo>
                <a:cubicBezTo>
                  <a:pt x="1358602" y="3360068"/>
                  <a:pt x="1421973" y="3332200"/>
                  <a:pt x="1486269" y="3312082"/>
                </a:cubicBezTo>
                <a:cubicBezTo>
                  <a:pt x="1511422" y="3302541"/>
                  <a:pt x="1537945" y="3301169"/>
                  <a:pt x="1563910" y="3309312"/>
                </a:cubicBezTo>
                <a:cubicBezTo>
                  <a:pt x="1626470" y="3327863"/>
                  <a:pt x="1690317" y="3342665"/>
                  <a:pt x="1755368" y="3347869"/>
                </a:cubicBezTo>
                <a:cubicBezTo>
                  <a:pt x="1782228" y="3348960"/>
                  <a:pt x="1807884" y="3343812"/>
                  <a:pt x="1834548" y="3344203"/>
                </a:cubicBezTo>
                <a:cubicBezTo>
                  <a:pt x="1878670" y="3344819"/>
                  <a:pt x="1931382" y="3342637"/>
                  <a:pt x="1979925" y="3337404"/>
                </a:cubicBezTo>
                <a:cubicBezTo>
                  <a:pt x="1990669" y="3336509"/>
                  <a:pt x="2002644" y="3335390"/>
                  <a:pt x="2012689" y="3337600"/>
                </a:cubicBezTo>
                <a:cubicBezTo>
                  <a:pt x="2034428" y="3341294"/>
                  <a:pt x="2043633" y="3362055"/>
                  <a:pt x="2055580" y="3377808"/>
                </a:cubicBezTo>
                <a:cubicBezTo>
                  <a:pt x="2074773" y="3402515"/>
                  <a:pt x="2104095" y="3423024"/>
                  <a:pt x="2135179" y="3432090"/>
                </a:cubicBezTo>
                <a:cubicBezTo>
                  <a:pt x="2156359" y="3437938"/>
                  <a:pt x="2177847" y="3438357"/>
                  <a:pt x="2199894" y="3440820"/>
                </a:cubicBezTo>
                <a:cubicBezTo>
                  <a:pt x="2225719" y="3443758"/>
                  <a:pt x="2251739" y="3445185"/>
                  <a:pt x="2277759" y="3445017"/>
                </a:cubicBezTo>
                <a:cubicBezTo>
                  <a:pt x="2304339" y="3445381"/>
                  <a:pt x="2330975" y="3447675"/>
                  <a:pt x="2356883" y="3440512"/>
                </a:cubicBezTo>
                <a:cubicBezTo>
                  <a:pt x="2390961" y="3430243"/>
                  <a:pt x="2422493" y="3412672"/>
                  <a:pt x="2451731" y="3393169"/>
                </a:cubicBezTo>
                <a:cubicBezTo>
                  <a:pt x="2479486" y="3374646"/>
                  <a:pt x="2496385" y="3376745"/>
                  <a:pt x="2531134" y="3365189"/>
                </a:cubicBezTo>
                <a:cubicBezTo>
                  <a:pt x="2600634" y="3342077"/>
                  <a:pt x="2660788" y="3312194"/>
                  <a:pt x="2683255" y="3298679"/>
                </a:cubicBezTo>
                <a:cubicBezTo>
                  <a:pt x="2708520" y="3283486"/>
                  <a:pt x="2785489" y="3229148"/>
                  <a:pt x="2813076" y="3058412"/>
                </a:cubicBezTo>
                <a:close/>
                <a:moveTo>
                  <a:pt x="1128728" y="2795340"/>
                </a:moveTo>
                <a:cubicBezTo>
                  <a:pt x="1125427" y="2799005"/>
                  <a:pt x="1121146" y="2800908"/>
                  <a:pt x="1117005" y="2802950"/>
                </a:cubicBezTo>
                <a:cubicBezTo>
                  <a:pt x="1113200" y="2804769"/>
                  <a:pt x="1112053" y="2807231"/>
                  <a:pt x="1105982" y="2808518"/>
                </a:cubicBezTo>
                <a:cubicBezTo>
                  <a:pt x="1094846" y="2810421"/>
                  <a:pt x="1082731" y="2810729"/>
                  <a:pt x="1071232" y="2812520"/>
                </a:cubicBezTo>
                <a:cubicBezTo>
                  <a:pt x="1050024" y="2815877"/>
                  <a:pt x="1027977" y="2819011"/>
                  <a:pt x="1008644" y="2825531"/>
                </a:cubicBezTo>
                <a:cubicBezTo>
                  <a:pt x="963542" y="2841955"/>
                  <a:pt x="928764" y="2876735"/>
                  <a:pt x="899611" y="2912969"/>
                </a:cubicBezTo>
                <a:cubicBezTo>
                  <a:pt x="878207" y="2938739"/>
                  <a:pt x="872919" y="2903876"/>
                  <a:pt x="865840" y="2888235"/>
                </a:cubicBezTo>
                <a:cubicBezTo>
                  <a:pt x="858566" y="2866158"/>
                  <a:pt x="836351" y="2844585"/>
                  <a:pt x="839065" y="2822481"/>
                </a:cubicBezTo>
                <a:cubicBezTo>
                  <a:pt x="841275" y="2807791"/>
                  <a:pt x="851515" y="2794528"/>
                  <a:pt x="859237" y="2781825"/>
                </a:cubicBezTo>
                <a:cubicBezTo>
                  <a:pt x="876500" y="2755943"/>
                  <a:pt x="887468" y="2728578"/>
                  <a:pt x="903332" y="2702333"/>
                </a:cubicBezTo>
                <a:cubicBezTo>
                  <a:pt x="914020" y="2684537"/>
                  <a:pt x="923197" y="2679165"/>
                  <a:pt x="944908" y="2687615"/>
                </a:cubicBezTo>
                <a:cubicBezTo>
                  <a:pt x="968382" y="2695673"/>
                  <a:pt x="1009931" y="2710083"/>
                  <a:pt x="1033685" y="2718282"/>
                </a:cubicBezTo>
                <a:cubicBezTo>
                  <a:pt x="1056599" y="2726228"/>
                  <a:pt x="1079262" y="2733335"/>
                  <a:pt x="1102764" y="2739826"/>
                </a:cubicBezTo>
                <a:cubicBezTo>
                  <a:pt x="1114347" y="2742960"/>
                  <a:pt x="1124000" y="2745982"/>
                  <a:pt x="1129232" y="2753201"/>
                </a:cubicBezTo>
                <a:cubicBezTo>
                  <a:pt x="1137262" y="2764897"/>
                  <a:pt x="1138185" y="2784008"/>
                  <a:pt x="1129008" y="2795088"/>
                </a:cubicBezTo>
                <a:lnTo>
                  <a:pt x="1128728" y="2795396"/>
                </a:ln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0" name="Freeform 299">
            <a:extLst>
              <a:ext uri="{FF2B5EF4-FFF2-40B4-BE49-F238E27FC236}">
                <a16:creationId xmlns:a16="http://schemas.microsoft.com/office/drawing/2014/main" id="{C6ADAC4F-B387-D67F-8864-E0D5C226C5F3}"/>
              </a:ext>
            </a:extLst>
          </p:cNvPr>
          <p:cNvSpPr/>
          <p:nvPr/>
        </p:nvSpPr>
        <p:spPr>
          <a:xfrm>
            <a:off x="5357448" y="1751531"/>
            <a:ext cx="815486" cy="1429798"/>
          </a:xfrm>
          <a:custGeom>
            <a:avLst/>
            <a:gdLst>
              <a:gd name="connsiteX0" fmla="*/ 453080 w 815486"/>
              <a:gd name="connsiteY0" fmla="*/ 930936 h 1429798"/>
              <a:gd name="connsiteX1" fmla="*/ 455234 w 815486"/>
              <a:gd name="connsiteY1" fmla="*/ 940925 h 1429798"/>
              <a:gd name="connsiteX2" fmla="*/ 435733 w 815486"/>
              <a:gd name="connsiteY2" fmla="*/ 1080743 h 1429798"/>
              <a:gd name="connsiteX3" fmla="*/ 432208 w 815486"/>
              <a:gd name="connsiteY3" fmla="*/ 1085052 h 1429798"/>
              <a:gd name="connsiteX4" fmla="*/ 382098 w 815486"/>
              <a:gd name="connsiteY4" fmla="*/ 1267568 h 1429798"/>
              <a:gd name="connsiteX5" fmla="*/ 382098 w 815486"/>
              <a:gd name="connsiteY5" fmla="*/ 1348683 h 1429798"/>
              <a:gd name="connsiteX6" fmla="*/ 386239 w 815486"/>
              <a:gd name="connsiteY6" fmla="*/ 1429799 h 1429798"/>
              <a:gd name="connsiteX7" fmla="*/ 293461 w 815486"/>
              <a:gd name="connsiteY7" fmla="*/ 1252263 h 1429798"/>
              <a:gd name="connsiteX8" fmla="*/ 22431 w 815486"/>
              <a:gd name="connsiteY8" fmla="*/ 921310 h 1429798"/>
              <a:gd name="connsiteX9" fmla="*/ 6260 w 815486"/>
              <a:gd name="connsiteY9" fmla="*/ 833564 h 1429798"/>
              <a:gd name="connsiteX10" fmla="*/ 6260 w 815486"/>
              <a:gd name="connsiteY10" fmla="*/ 809221 h 1429798"/>
              <a:gd name="connsiteX11" fmla="*/ 2091 w 815486"/>
              <a:gd name="connsiteY11" fmla="*/ 792992 h 1429798"/>
              <a:gd name="connsiteX12" fmla="*/ 2091 w 815486"/>
              <a:gd name="connsiteY12" fmla="*/ 683477 h 1429798"/>
              <a:gd name="connsiteX13" fmla="*/ 10456 w 815486"/>
              <a:gd name="connsiteY13" fmla="*/ 622647 h 1429798"/>
              <a:gd name="connsiteX14" fmla="*/ 22991 w 815486"/>
              <a:gd name="connsiteY14" fmla="*/ 537475 h 1429798"/>
              <a:gd name="connsiteX15" fmla="*/ 490572 w 815486"/>
              <a:gd name="connsiteY15" fmla="*/ 8030 h 1429798"/>
              <a:gd name="connsiteX16" fmla="*/ 778920 w 815486"/>
              <a:gd name="connsiteY16" fmla="*/ 68971 h 1429798"/>
              <a:gd name="connsiteX17" fmla="*/ 814509 w 815486"/>
              <a:gd name="connsiteY17" fmla="*/ 119587 h 1429798"/>
              <a:gd name="connsiteX18" fmla="*/ 480191 w 815486"/>
              <a:gd name="connsiteY18" fmla="*/ 732107 h 1429798"/>
              <a:gd name="connsiteX19" fmla="*/ 453136 w 815486"/>
              <a:gd name="connsiteY19" fmla="*/ 930936 h 1429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5486" h="1429798">
                <a:moveTo>
                  <a:pt x="453080" y="930936"/>
                </a:moveTo>
                <a:cubicBezTo>
                  <a:pt x="454787" y="934069"/>
                  <a:pt x="455374" y="937399"/>
                  <a:pt x="455234" y="940925"/>
                </a:cubicBezTo>
                <a:cubicBezTo>
                  <a:pt x="453500" y="986449"/>
                  <a:pt x="451345" y="1038073"/>
                  <a:pt x="435733" y="1080743"/>
                </a:cubicBezTo>
                <a:cubicBezTo>
                  <a:pt x="435146" y="1082394"/>
                  <a:pt x="433775" y="1083765"/>
                  <a:pt x="432208" y="1085052"/>
                </a:cubicBezTo>
                <a:cubicBezTo>
                  <a:pt x="412119" y="1145993"/>
                  <a:pt x="386770" y="1202234"/>
                  <a:pt x="382098" y="1267568"/>
                </a:cubicBezTo>
                <a:cubicBezTo>
                  <a:pt x="384756" y="1294513"/>
                  <a:pt x="385288" y="1321766"/>
                  <a:pt x="382098" y="1348683"/>
                </a:cubicBezTo>
                <a:cubicBezTo>
                  <a:pt x="382826" y="1376608"/>
                  <a:pt x="390100" y="1403357"/>
                  <a:pt x="386239" y="1429799"/>
                </a:cubicBezTo>
                <a:cubicBezTo>
                  <a:pt x="312039" y="1397901"/>
                  <a:pt x="306947" y="1319919"/>
                  <a:pt x="293461" y="1252263"/>
                </a:cubicBezTo>
                <a:cubicBezTo>
                  <a:pt x="143607" y="1206963"/>
                  <a:pt x="57433" y="1062024"/>
                  <a:pt x="22431" y="921310"/>
                </a:cubicBezTo>
                <a:lnTo>
                  <a:pt x="6260" y="833564"/>
                </a:lnTo>
                <a:cubicBezTo>
                  <a:pt x="2287" y="825897"/>
                  <a:pt x="3798" y="817307"/>
                  <a:pt x="6260" y="809221"/>
                </a:cubicBezTo>
                <a:cubicBezTo>
                  <a:pt x="6148" y="803877"/>
                  <a:pt x="8358" y="795818"/>
                  <a:pt x="2091" y="792992"/>
                </a:cubicBezTo>
                <a:cubicBezTo>
                  <a:pt x="-483" y="757009"/>
                  <a:pt x="-903" y="719432"/>
                  <a:pt x="2091" y="683477"/>
                </a:cubicBezTo>
                <a:cubicBezTo>
                  <a:pt x="7715" y="666073"/>
                  <a:pt x="7994" y="642625"/>
                  <a:pt x="10456" y="622647"/>
                </a:cubicBezTo>
                <a:cubicBezTo>
                  <a:pt x="8610" y="593967"/>
                  <a:pt x="13786" y="564392"/>
                  <a:pt x="22991" y="537475"/>
                </a:cubicBezTo>
                <a:cubicBezTo>
                  <a:pt x="74164" y="312792"/>
                  <a:pt x="245058" y="57667"/>
                  <a:pt x="490572" y="8030"/>
                </a:cubicBezTo>
                <a:cubicBezTo>
                  <a:pt x="589001" y="-11865"/>
                  <a:pt x="700524" y="4028"/>
                  <a:pt x="778920" y="68971"/>
                </a:cubicBezTo>
                <a:cubicBezTo>
                  <a:pt x="790560" y="78624"/>
                  <a:pt x="821336" y="104842"/>
                  <a:pt x="814509" y="119587"/>
                </a:cubicBezTo>
                <a:cubicBezTo>
                  <a:pt x="643867" y="284140"/>
                  <a:pt x="521432" y="500597"/>
                  <a:pt x="480191" y="732107"/>
                </a:cubicBezTo>
                <a:cubicBezTo>
                  <a:pt x="469000" y="794895"/>
                  <a:pt x="460019" y="867448"/>
                  <a:pt x="453136" y="930936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1" name="Freeform 300">
            <a:extLst>
              <a:ext uri="{FF2B5EF4-FFF2-40B4-BE49-F238E27FC236}">
                <a16:creationId xmlns:a16="http://schemas.microsoft.com/office/drawing/2014/main" id="{90F7A3DC-C882-B153-9B76-B5F4E9002BD7}"/>
              </a:ext>
            </a:extLst>
          </p:cNvPr>
          <p:cNvSpPr/>
          <p:nvPr/>
        </p:nvSpPr>
        <p:spPr>
          <a:xfrm>
            <a:off x="7071726" y="3639876"/>
            <a:ext cx="895505" cy="867781"/>
          </a:xfrm>
          <a:custGeom>
            <a:avLst/>
            <a:gdLst>
              <a:gd name="connsiteX0" fmla="*/ 648687 w 895505"/>
              <a:gd name="connsiteY0" fmla="*/ 38974 h 867781"/>
              <a:gd name="connsiteX1" fmla="*/ 889780 w 895505"/>
              <a:gd name="connsiteY1" fmla="*/ 646429 h 867781"/>
              <a:gd name="connsiteX2" fmla="*/ 891598 w 895505"/>
              <a:gd name="connsiteY2" fmla="*/ 701550 h 867781"/>
              <a:gd name="connsiteX3" fmla="*/ 792610 w 895505"/>
              <a:gd name="connsiteY3" fmla="*/ 747354 h 867781"/>
              <a:gd name="connsiteX4" fmla="*/ 558624 w 895505"/>
              <a:gd name="connsiteY4" fmla="*/ 778132 h 867781"/>
              <a:gd name="connsiteX5" fmla="*/ 481626 w 895505"/>
              <a:gd name="connsiteY5" fmla="*/ 755720 h 867781"/>
              <a:gd name="connsiteX6" fmla="*/ 468700 w 895505"/>
              <a:gd name="connsiteY6" fmla="*/ 747102 h 867781"/>
              <a:gd name="connsiteX7" fmla="*/ 502079 w 895505"/>
              <a:gd name="connsiteY7" fmla="*/ 725893 h 867781"/>
              <a:gd name="connsiteX8" fmla="*/ 680331 w 895505"/>
              <a:gd name="connsiteY8" fmla="*/ 499559 h 867781"/>
              <a:gd name="connsiteX9" fmla="*/ 720733 w 895505"/>
              <a:gd name="connsiteY9" fmla="*/ 356635 h 867781"/>
              <a:gd name="connsiteX10" fmla="*/ 683884 w 895505"/>
              <a:gd name="connsiteY10" fmla="*/ 353781 h 867781"/>
              <a:gd name="connsiteX11" fmla="*/ 647372 w 895505"/>
              <a:gd name="connsiteY11" fmla="*/ 460275 h 867781"/>
              <a:gd name="connsiteX12" fmla="*/ 246297 w 895505"/>
              <a:gd name="connsiteY12" fmla="*/ 811989 h 867781"/>
              <a:gd name="connsiteX13" fmla="*/ 221312 w 895505"/>
              <a:gd name="connsiteY13" fmla="*/ 815010 h 867781"/>
              <a:gd name="connsiteX14" fmla="*/ 221284 w 895505"/>
              <a:gd name="connsiteY14" fmla="*/ 827294 h 867781"/>
              <a:gd name="connsiteX15" fmla="*/ 209113 w 895505"/>
              <a:gd name="connsiteY15" fmla="*/ 825223 h 867781"/>
              <a:gd name="connsiteX16" fmla="*/ 187290 w 895505"/>
              <a:gd name="connsiteY16" fmla="*/ 842767 h 867781"/>
              <a:gd name="connsiteX17" fmla="*/ 167900 w 895505"/>
              <a:gd name="connsiteY17" fmla="*/ 847160 h 867781"/>
              <a:gd name="connsiteX18" fmla="*/ 119749 w 895505"/>
              <a:gd name="connsiteY18" fmla="*/ 861122 h 867781"/>
              <a:gd name="connsiteX19" fmla="*/ 75151 w 895505"/>
              <a:gd name="connsiteY19" fmla="*/ 867782 h 867781"/>
              <a:gd name="connsiteX20" fmla="*/ 105256 w 895505"/>
              <a:gd name="connsiteY20" fmla="*/ 817753 h 867781"/>
              <a:gd name="connsiteX21" fmla="*/ 19389 w 895505"/>
              <a:gd name="connsiteY21" fmla="*/ 463688 h 867781"/>
              <a:gd name="connsiteX22" fmla="*/ 0 w 895505"/>
              <a:gd name="connsiteY22" fmla="*/ 454119 h 867781"/>
              <a:gd name="connsiteX23" fmla="*/ 144147 w 895505"/>
              <a:gd name="connsiteY23" fmla="*/ 360888 h 867781"/>
              <a:gd name="connsiteX24" fmla="*/ 401243 w 895505"/>
              <a:gd name="connsiteY24" fmla="*/ 75180 h 867781"/>
              <a:gd name="connsiteX25" fmla="*/ 583776 w 895505"/>
              <a:gd name="connsiteY25" fmla="*/ 669 h 867781"/>
              <a:gd name="connsiteX26" fmla="*/ 648687 w 895505"/>
              <a:gd name="connsiteY26" fmla="*/ 38946 h 86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95505" h="867781">
                <a:moveTo>
                  <a:pt x="648687" y="38974"/>
                </a:moveTo>
                <a:cubicBezTo>
                  <a:pt x="774843" y="163151"/>
                  <a:pt x="873916" y="472810"/>
                  <a:pt x="889780" y="646429"/>
                </a:cubicBezTo>
                <a:cubicBezTo>
                  <a:pt x="891263" y="662573"/>
                  <a:pt x="900692" y="682775"/>
                  <a:pt x="891598" y="701550"/>
                </a:cubicBezTo>
                <a:cubicBezTo>
                  <a:pt x="885359" y="714421"/>
                  <a:pt x="810096" y="741674"/>
                  <a:pt x="792610" y="747354"/>
                </a:cubicBezTo>
                <a:cubicBezTo>
                  <a:pt x="728399" y="768171"/>
                  <a:pt x="622639" y="798726"/>
                  <a:pt x="558624" y="778132"/>
                </a:cubicBezTo>
                <a:cubicBezTo>
                  <a:pt x="534086" y="770242"/>
                  <a:pt x="511339" y="761624"/>
                  <a:pt x="481626" y="755720"/>
                </a:cubicBezTo>
                <a:cubicBezTo>
                  <a:pt x="474100" y="754237"/>
                  <a:pt x="472365" y="764086"/>
                  <a:pt x="468700" y="747102"/>
                </a:cubicBezTo>
                <a:cubicBezTo>
                  <a:pt x="478940" y="739519"/>
                  <a:pt x="492258" y="734147"/>
                  <a:pt x="502079" y="725893"/>
                </a:cubicBezTo>
                <a:cubicBezTo>
                  <a:pt x="575523" y="664168"/>
                  <a:pt x="641832" y="584955"/>
                  <a:pt x="680331" y="499559"/>
                </a:cubicBezTo>
                <a:cubicBezTo>
                  <a:pt x="691271" y="475328"/>
                  <a:pt x="727839" y="379076"/>
                  <a:pt x="720733" y="356635"/>
                </a:cubicBezTo>
                <a:cubicBezTo>
                  <a:pt x="715640" y="340603"/>
                  <a:pt x="691551" y="338504"/>
                  <a:pt x="683884" y="353781"/>
                </a:cubicBezTo>
                <a:cubicBezTo>
                  <a:pt x="672133" y="389177"/>
                  <a:pt x="662509" y="426083"/>
                  <a:pt x="647372" y="460275"/>
                </a:cubicBezTo>
                <a:cubicBezTo>
                  <a:pt x="564723" y="647072"/>
                  <a:pt x="433083" y="734287"/>
                  <a:pt x="246297" y="811989"/>
                </a:cubicBezTo>
                <a:cubicBezTo>
                  <a:pt x="234154" y="817053"/>
                  <a:pt x="222123" y="814003"/>
                  <a:pt x="221312" y="815010"/>
                </a:cubicBezTo>
                <a:cubicBezTo>
                  <a:pt x="219969" y="816661"/>
                  <a:pt x="222571" y="825643"/>
                  <a:pt x="221284" y="827294"/>
                </a:cubicBezTo>
                <a:cubicBezTo>
                  <a:pt x="220920" y="827770"/>
                  <a:pt x="214961" y="823377"/>
                  <a:pt x="209113" y="825223"/>
                </a:cubicBezTo>
                <a:cubicBezTo>
                  <a:pt x="197446" y="828889"/>
                  <a:pt x="188689" y="842291"/>
                  <a:pt x="187290" y="842767"/>
                </a:cubicBezTo>
                <a:cubicBezTo>
                  <a:pt x="182394" y="844390"/>
                  <a:pt x="183569" y="840417"/>
                  <a:pt x="167900" y="847160"/>
                </a:cubicBezTo>
                <a:cubicBezTo>
                  <a:pt x="150190" y="854799"/>
                  <a:pt x="134634" y="858100"/>
                  <a:pt x="119749" y="861122"/>
                </a:cubicBezTo>
                <a:cubicBezTo>
                  <a:pt x="104865" y="864144"/>
                  <a:pt x="90455" y="867698"/>
                  <a:pt x="75151" y="867782"/>
                </a:cubicBezTo>
                <a:cubicBezTo>
                  <a:pt x="83181" y="850182"/>
                  <a:pt x="96331" y="835157"/>
                  <a:pt x="105256" y="817753"/>
                </a:cubicBezTo>
                <a:cubicBezTo>
                  <a:pt x="160206" y="710616"/>
                  <a:pt x="128143" y="535011"/>
                  <a:pt x="19389" y="463688"/>
                </a:cubicBezTo>
                <a:cubicBezTo>
                  <a:pt x="13122" y="459575"/>
                  <a:pt x="783" y="461702"/>
                  <a:pt x="0" y="454119"/>
                </a:cubicBezTo>
                <a:cubicBezTo>
                  <a:pt x="50502" y="432966"/>
                  <a:pt x="103857" y="398018"/>
                  <a:pt x="144147" y="360888"/>
                </a:cubicBezTo>
                <a:cubicBezTo>
                  <a:pt x="237064" y="275212"/>
                  <a:pt x="291427" y="143704"/>
                  <a:pt x="401243" y="75180"/>
                </a:cubicBezTo>
                <a:cubicBezTo>
                  <a:pt x="454459" y="41968"/>
                  <a:pt x="527372" y="30440"/>
                  <a:pt x="583776" y="669"/>
                </a:cubicBezTo>
                <a:cubicBezTo>
                  <a:pt x="613238" y="-4536"/>
                  <a:pt x="631284" y="21822"/>
                  <a:pt x="648687" y="38946"/>
                </a:cubicBezTo>
                <a:close/>
              </a:path>
            </a:pathLst>
          </a:custGeom>
          <a:solidFill>
            <a:srgbClr val="53556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2" name="Freeform 301">
            <a:extLst>
              <a:ext uri="{FF2B5EF4-FFF2-40B4-BE49-F238E27FC236}">
                <a16:creationId xmlns:a16="http://schemas.microsoft.com/office/drawing/2014/main" id="{3855964F-9DF1-6820-5A68-AF1291BDECA7}"/>
              </a:ext>
            </a:extLst>
          </p:cNvPr>
          <p:cNvSpPr/>
          <p:nvPr/>
        </p:nvSpPr>
        <p:spPr>
          <a:xfrm>
            <a:off x="6077126" y="4430642"/>
            <a:ext cx="1157464" cy="488685"/>
          </a:xfrm>
          <a:custGeom>
            <a:avLst/>
            <a:gdLst>
              <a:gd name="connsiteX0" fmla="*/ 247064 w 1157464"/>
              <a:gd name="connsiteY0" fmla="*/ 486677 h 488685"/>
              <a:gd name="connsiteX1" fmla="*/ 186770 w 1157464"/>
              <a:gd name="connsiteY1" fmla="*/ 474253 h 488685"/>
              <a:gd name="connsiteX2" fmla="*/ 231928 w 1157464"/>
              <a:gd name="connsiteY2" fmla="*/ 461 h 488685"/>
              <a:gd name="connsiteX3" fmla="*/ 424645 w 1157464"/>
              <a:gd name="connsiteY3" fmla="*/ 145875 h 488685"/>
              <a:gd name="connsiteX4" fmla="*/ 460626 w 1157464"/>
              <a:gd name="connsiteY4" fmla="*/ 224472 h 488685"/>
              <a:gd name="connsiteX5" fmla="*/ 489472 w 1157464"/>
              <a:gd name="connsiteY5" fmla="*/ 228417 h 488685"/>
              <a:gd name="connsiteX6" fmla="*/ 430829 w 1157464"/>
              <a:gd name="connsiteY6" fmla="*/ 77044 h 488685"/>
              <a:gd name="connsiteX7" fmla="*/ 516752 w 1157464"/>
              <a:gd name="connsiteY7" fmla="*/ 92936 h 488685"/>
              <a:gd name="connsiteX8" fmla="*/ 580291 w 1157464"/>
              <a:gd name="connsiteY8" fmla="*/ 132613 h 488685"/>
              <a:gd name="connsiteX9" fmla="*/ 1061358 w 1157464"/>
              <a:gd name="connsiteY9" fmla="*/ 147918 h 488685"/>
              <a:gd name="connsiteX10" fmla="*/ 1157465 w 1157464"/>
              <a:gd name="connsiteY10" fmla="*/ 101386 h 488685"/>
              <a:gd name="connsiteX11" fmla="*/ 1094820 w 1157464"/>
              <a:gd name="connsiteY11" fmla="*/ 235189 h 488685"/>
              <a:gd name="connsiteX12" fmla="*/ 1090651 w 1157464"/>
              <a:gd name="connsiteY12" fmla="*/ 405533 h 488685"/>
              <a:gd name="connsiteX13" fmla="*/ 1099017 w 1157464"/>
              <a:gd name="connsiteY13" fmla="*/ 433906 h 488685"/>
              <a:gd name="connsiteX14" fmla="*/ 898549 w 1157464"/>
              <a:gd name="connsiteY14" fmla="*/ 442048 h 488685"/>
              <a:gd name="connsiteX15" fmla="*/ 798330 w 1157464"/>
              <a:gd name="connsiteY15" fmla="*/ 433934 h 488685"/>
              <a:gd name="connsiteX16" fmla="*/ 573185 w 1157464"/>
              <a:gd name="connsiteY16" fmla="*/ 350440 h 488685"/>
              <a:gd name="connsiteX17" fmla="*/ 517423 w 1157464"/>
              <a:gd name="connsiteY17" fmla="*/ 333736 h 488685"/>
              <a:gd name="connsiteX18" fmla="*/ 543555 w 1157464"/>
              <a:gd name="connsiteY18" fmla="*/ 383289 h 488685"/>
              <a:gd name="connsiteX19" fmla="*/ 564371 w 1157464"/>
              <a:gd name="connsiteY19" fmla="*/ 403407 h 488685"/>
              <a:gd name="connsiteX20" fmla="*/ 334806 w 1157464"/>
              <a:gd name="connsiteY20" fmla="*/ 482620 h 488685"/>
              <a:gd name="connsiteX21" fmla="*/ 247120 w 1157464"/>
              <a:gd name="connsiteY21" fmla="*/ 486677 h 48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57464" h="488685">
                <a:moveTo>
                  <a:pt x="247064" y="486677"/>
                </a:moveTo>
                <a:cubicBezTo>
                  <a:pt x="227255" y="481164"/>
                  <a:pt x="206859" y="479765"/>
                  <a:pt x="186770" y="474253"/>
                </a:cubicBezTo>
                <a:cubicBezTo>
                  <a:pt x="-94220" y="397139"/>
                  <a:pt x="-41005" y="-15684"/>
                  <a:pt x="231928" y="461"/>
                </a:cubicBezTo>
                <a:cubicBezTo>
                  <a:pt x="318438" y="5581"/>
                  <a:pt x="385251" y="77044"/>
                  <a:pt x="424645" y="145875"/>
                </a:cubicBezTo>
                <a:cubicBezTo>
                  <a:pt x="438131" y="169463"/>
                  <a:pt x="447588" y="204774"/>
                  <a:pt x="460626" y="224472"/>
                </a:cubicBezTo>
                <a:cubicBezTo>
                  <a:pt x="468376" y="236196"/>
                  <a:pt x="486926" y="238294"/>
                  <a:pt x="489472" y="228417"/>
                </a:cubicBezTo>
                <a:cubicBezTo>
                  <a:pt x="497950" y="195456"/>
                  <a:pt x="446217" y="109193"/>
                  <a:pt x="430829" y="77044"/>
                </a:cubicBezTo>
                <a:cubicBezTo>
                  <a:pt x="456093" y="87984"/>
                  <a:pt x="493361" y="84486"/>
                  <a:pt x="516752" y="92936"/>
                </a:cubicBezTo>
                <a:cubicBezTo>
                  <a:pt x="532252" y="98532"/>
                  <a:pt x="560874" y="122959"/>
                  <a:pt x="580291" y="132613"/>
                </a:cubicBezTo>
                <a:cubicBezTo>
                  <a:pt x="716939" y="200633"/>
                  <a:pt x="919226" y="199766"/>
                  <a:pt x="1061358" y="147918"/>
                </a:cubicBezTo>
                <a:lnTo>
                  <a:pt x="1157465" y="101386"/>
                </a:lnTo>
                <a:cubicBezTo>
                  <a:pt x="1130017" y="142126"/>
                  <a:pt x="1107578" y="187846"/>
                  <a:pt x="1094820" y="235189"/>
                </a:cubicBezTo>
                <a:cubicBezTo>
                  <a:pt x="1085783" y="291681"/>
                  <a:pt x="1083489" y="348565"/>
                  <a:pt x="1090651" y="405533"/>
                </a:cubicBezTo>
                <a:cubicBezTo>
                  <a:pt x="1092526" y="414235"/>
                  <a:pt x="1100864" y="423469"/>
                  <a:pt x="1099017" y="433906"/>
                </a:cubicBezTo>
                <a:cubicBezTo>
                  <a:pt x="1032595" y="441740"/>
                  <a:pt x="965614" y="444342"/>
                  <a:pt x="898549" y="442048"/>
                </a:cubicBezTo>
                <a:cubicBezTo>
                  <a:pt x="864723" y="444902"/>
                  <a:pt x="831344" y="441041"/>
                  <a:pt x="798330" y="433934"/>
                </a:cubicBezTo>
                <a:cubicBezTo>
                  <a:pt x="730873" y="422098"/>
                  <a:pt x="630569" y="391655"/>
                  <a:pt x="573185" y="350440"/>
                </a:cubicBezTo>
                <a:cubicBezTo>
                  <a:pt x="558384" y="339807"/>
                  <a:pt x="532476" y="298816"/>
                  <a:pt x="517423" y="333736"/>
                </a:cubicBezTo>
                <a:cubicBezTo>
                  <a:pt x="508666" y="354077"/>
                  <a:pt x="529706" y="371006"/>
                  <a:pt x="543555" y="383289"/>
                </a:cubicBezTo>
                <a:cubicBezTo>
                  <a:pt x="550634" y="389557"/>
                  <a:pt x="574612" y="397839"/>
                  <a:pt x="564371" y="403407"/>
                </a:cubicBezTo>
                <a:cubicBezTo>
                  <a:pt x="510260" y="432898"/>
                  <a:pt x="395603" y="473778"/>
                  <a:pt x="334806" y="482620"/>
                </a:cubicBezTo>
                <a:cubicBezTo>
                  <a:pt x="307219" y="489810"/>
                  <a:pt x="275435" y="489838"/>
                  <a:pt x="247120" y="486677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3" name="Freeform 302">
            <a:extLst>
              <a:ext uri="{FF2B5EF4-FFF2-40B4-BE49-F238E27FC236}">
                <a16:creationId xmlns:a16="http://schemas.microsoft.com/office/drawing/2014/main" id="{9EB893B0-21EF-DD30-E673-446DE7EE8ECE}"/>
              </a:ext>
            </a:extLst>
          </p:cNvPr>
          <p:cNvSpPr/>
          <p:nvPr/>
        </p:nvSpPr>
        <p:spPr>
          <a:xfrm>
            <a:off x="6868335" y="2493109"/>
            <a:ext cx="643421" cy="617250"/>
          </a:xfrm>
          <a:custGeom>
            <a:avLst/>
            <a:gdLst>
              <a:gd name="connsiteX0" fmla="*/ 333100 w 643421"/>
              <a:gd name="connsiteY0" fmla="*/ 1050 h 617250"/>
              <a:gd name="connsiteX1" fmla="*/ 539695 w 643421"/>
              <a:gd name="connsiteY1" fmla="*/ 84012 h 617250"/>
              <a:gd name="connsiteX2" fmla="*/ 596128 w 643421"/>
              <a:gd name="connsiteY2" fmla="*/ 478116 h 617250"/>
              <a:gd name="connsiteX3" fmla="*/ 355287 w 643421"/>
              <a:gd name="connsiteY3" fmla="*/ 616843 h 617250"/>
              <a:gd name="connsiteX4" fmla="*/ 32636 w 643421"/>
              <a:gd name="connsiteY4" fmla="*/ 443140 h 617250"/>
              <a:gd name="connsiteX5" fmla="*/ 13135 w 643421"/>
              <a:gd name="connsiteY5" fmla="*/ 211434 h 617250"/>
              <a:gd name="connsiteX6" fmla="*/ 332233 w 643421"/>
              <a:gd name="connsiteY6" fmla="*/ 994 h 617250"/>
              <a:gd name="connsiteX7" fmla="*/ 333072 w 643421"/>
              <a:gd name="connsiteY7" fmla="*/ 1050 h 61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3421" h="617250">
                <a:moveTo>
                  <a:pt x="333100" y="1050"/>
                </a:moveTo>
                <a:cubicBezTo>
                  <a:pt x="408950" y="6282"/>
                  <a:pt x="483038" y="35298"/>
                  <a:pt x="539695" y="84012"/>
                </a:cubicBezTo>
                <a:cubicBezTo>
                  <a:pt x="652421" y="179844"/>
                  <a:pt x="676427" y="355562"/>
                  <a:pt x="596128" y="478116"/>
                </a:cubicBezTo>
                <a:cubicBezTo>
                  <a:pt x="545934" y="559847"/>
                  <a:pt x="452681" y="612198"/>
                  <a:pt x="355287" y="616843"/>
                </a:cubicBezTo>
                <a:cubicBezTo>
                  <a:pt x="226669" y="623082"/>
                  <a:pt x="90384" y="557328"/>
                  <a:pt x="32636" y="443140"/>
                </a:cubicBezTo>
                <a:cubicBezTo>
                  <a:pt x="-3680" y="372686"/>
                  <a:pt x="-8940" y="287205"/>
                  <a:pt x="13135" y="211434"/>
                </a:cubicBezTo>
                <a:cubicBezTo>
                  <a:pt x="50067" y="73547"/>
                  <a:pt x="188562" y="-10171"/>
                  <a:pt x="332233" y="994"/>
                </a:cubicBezTo>
                <a:lnTo>
                  <a:pt x="333072" y="1050"/>
                </a:ln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4" name="Freeform 303">
            <a:extLst>
              <a:ext uri="{FF2B5EF4-FFF2-40B4-BE49-F238E27FC236}">
                <a16:creationId xmlns:a16="http://schemas.microsoft.com/office/drawing/2014/main" id="{3D8F7DA0-066A-F06A-BC8C-5570104D5344}"/>
              </a:ext>
            </a:extLst>
          </p:cNvPr>
          <p:cNvSpPr/>
          <p:nvPr/>
        </p:nvSpPr>
        <p:spPr>
          <a:xfrm>
            <a:off x="7207353" y="4441328"/>
            <a:ext cx="517160" cy="535434"/>
          </a:xfrm>
          <a:custGeom>
            <a:avLst/>
            <a:gdLst>
              <a:gd name="connsiteX0" fmla="*/ 260048 w 517160"/>
              <a:gd name="connsiteY0" fmla="*/ 2478 h 535434"/>
              <a:gd name="connsiteX1" fmla="*/ 299582 w 517160"/>
              <a:gd name="connsiteY1" fmla="*/ 527614 h 535434"/>
              <a:gd name="connsiteX2" fmla="*/ 14927 w 517160"/>
              <a:gd name="connsiteY2" fmla="*/ 218710 h 535434"/>
              <a:gd name="connsiteX3" fmla="*/ 260048 w 517160"/>
              <a:gd name="connsiteY3" fmla="*/ 2506 h 53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160" h="535434">
                <a:moveTo>
                  <a:pt x="260048" y="2478"/>
                </a:moveTo>
                <a:cubicBezTo>
                  <a:pt x="605194" y="-39521"/>
                  <a:pt x="587176" y="465470"/>
                  <a:pt x="299582" y="527614"/>
                </a:cubicBezTo>
                <a:cubicBezTo>
                  <a:pt x="89518" y="572998"/>
                  <a:pt x="-46767" y="414405"/>
                  <a:pt x="14927" y="218710"/>
                </a:cubicBezTo>
                <a:cubicBezTo>
                  <a:pt x="45227" y="122626"/>
                  <a:pt x="154764" y="15321"/>
                  <a:pt x="260048" y="2506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5" name="Freeform 304">
            <a:extLst>
              <a:ext uri="{FF2B5EF4-FFF2-40B4-BE49-F238E27FC236}">
                <a16:creationId xmlns:a16="http://schemas.microsoft.com/office/drawing/2014/main" id="{ED78A01B-EBBE-DB8A-C6FF-BDF4200A0FBA}"/>
              </a:ext>
            </a:extLst>
          </p:cNvPr>
          <p:cNvSpPr/>
          <p:nvPr/>
        </p:nvSpPr>
        <p:spPr>
          <a:xfrm>
            <a:off x="6448433" y="4052479"/>
            <a:ext cx="563580" cy="449584"/>
          </a:xfrm>
          <a:custGeom>
            <a:avLst/>
            <a:gdLst>
              <a:gd name="connsiteX0" fmla="*/ 197316 w 563580"/>
              <a:gd name="connsiteY0" fmla="*/ 917 h 449584"/>
              <a:gd name="connsiteX1" fmla="*/ 272495 w 563580"/>
              <a:gd name="connsiteY1" fmla="*/ 13088 h 449584"/>
              <a:gd name="connsiteX2" fmla="*/ 560648 w 563580"/>
              <a:gd name="connsiteY2" fmla="*/ 264576 h 449584"/>
              <a:gd name="connsiteX3" fmla="*/ 548114 w 563580"/>
              <a:gd name="connsiteY3" fmla="*/ 370034 h 449584"/>
              <a:gd name="connsiteX4" fmla="*/ 518848 w 563580"/>
              <a:gd name="connsiteY4" fmla="*/ 412593 h 449584"/>
              <a:gd name="connsiteX5" fmla="*/ 316142 w 563580"/>
              <a:gd name="connsiteY5" fmla="*/ 418804 h 449584"/>
              <a:gd name="connsiteX6" fmla="*/ 334832 w 563580"/>
              <a:gd name="connsiteY6" fmla="*/ 364298 h 449584"/>
              <a:gd name="connsiteX7" fmla="*/ 259625 w 563580"/>
              <a:gd name="connsiteY7" fmla="*/ 400113 h 449584"/>
              <a:gd name="connsiteX8" fmla="*/ 169953 w 563580"/>
              <a:gd name="connsiteY8" fmla="*/ 398686 h 449584"/>
              <a:gd name="connsiteX9" fmla="*/ 203612 w 563580"/>
              <a:gd name="connsiteY9" fmla="*/ 276748 h 449584"/>
              <a:gd name="connsiteX10" fmla="*/ 282987 w 563580"/>
              <a:gd name="connsiteY10" fmla="*/ 232175 h 449584"/>
              <a:gd name="connsiteX11" fmla="*/ 274594 w 563580"/>
              <a:gd name="connsiteY11" fmla="*/ 203719 h 449584"/>
              <a:gd name="connsiteX12" fmla="*/ 137134 w 563580"/>
              <a:gd name="connsiteY12" fmla="*/ 285198 h 449584"/>
              <a:gd name="connsiteX13" fmla="*/ 92732 w 563580"/>
              <a:gd name="connsiteY13" fmla="*/ 319474 h 449584"/>
              <a:gd name="connsiteX14" fmla="*/ 60473 w 563580"/>
              <a:gd name="connsiteY14" fmla="*/ 218828 h 449584"/>
              <a:gd name="connsiteX15" fmla="*/ 166568 w 563580"/>
              <a:gd name="connsiteY15" fmla="*/ 119078 h 449584"/>
              <a:gd name="connsiteX16" fmla="*/ 204647 w 563580"/>
              <a:gd name="connsiteY16" fmla="*/ 87096 h 449584"/>
              <a:gd name="connsiteX17" fmla="*/ 109995 w 563580"/>
              <a:gd name="connsiteY17" fmla="*/ 104668 h 449584"/>
              <a:gd name="connsiteX18" fmla="*/ 28129 w 563580"/>
              <a:gd name="connsiteY18" fmla="*/ 147198 h 449584"/>
              <a:gd name="connsiteX19" fmla="*/ 32214 w 563580"/>
              <a:gd name="connsiteY19" fmla="*/ 45350 h 449584"/>
              <a:gd name="connsiteX20" fmla="*/ 197344 w 563580"/>
              <a:gd name="connsiteY20" fmla="*/ 917 h 44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63580" h="449584">
                <a:moveTo>
                  <a:pt x="197316" y="917"/>
                </a:moveTo>
                <a:cubicBezTo>
                  <a:pt x="222665" y="-2245"/>
                  <a:pt x="249357" y="4330"/>
                  <a:pt x="272495" y="13088"/>
                </a:cubicBezTo>
                <a:cubicBezTo>
                  <a:pt x="409172" y="44063"/>
                  <a:pt x="543749" y="113090"/>
                  <a:pt x="560648" y="264576"/>
                </a:cubicBezTo>
                <a:cubicBezTo>
                  <a:pt x="565712" y="297565"/>
                  <a:pt x="565768" y="341578"/>
                  <a:pt x="548114" y="370034"/>
                </a:cubicBezTo>
                <a:cubicBezTo>
                  <a:pt x="545512" y="370482"/>
                  <a:pt x="525871" y="405430"/>
                  <a:pt x="518848" y="412593"/>
                </a:cubicBezTo>
                <a:cubicBezTo>
                  <a:pt x="467059" y="465140"/>
                  <a:pt x="374478" y="456606"/>
                  <a:pt x="316142" y="418804"/>
                </a:cubicBezTo>
                <a:cubicBezTo>
                  <a:pt x="309455" y="409935"/>
                  <a:pt x="352990" y="388893"/>
                  <a:pt x="334832" y="364298"/>
                </a:cubicBezTo>
                <a:cubicBezTo>
                  <a:pt x="316506" y="339480"/>
                  <a:pt x="277252" y="389369"/>
                  <a:pt x="259625" y="400113"/>
                </a:cubicBezTo>
                <a:cubicBezTo>
                  <a:pt x="231982" y="416958"/>
                  <a:pt x="190825" y="432767"/>
                  <a:pt x="169953" y="398686"/>
                </a:cubicBezTo>
                <a:cubicBezTo>
                  <a:pt x="144800" y="357611"/>
                  <a:pt x="170569" y="306015"/>
                  <a:pt x="203612" y="276748"/>
                </a:cubicBezTo>
                <a:cubicBezTo>
                  <a:pt x="217853" y="264157"/>
                  <a:pt x="280217" y="236596"/>
                  <a:pt x="282987" y="232175"/>
                </a:cubicBezTo>
                <a:cubicBezTo>
                  <a:pt x="288723" y="222997"/>
                  <a:pt x="287632" y="206125"/>
                  <a:pt x="274594" y="203719"/>
                </a:cubicBezTo>
                <a:cubicBezTo>
                  <a:pt x="235731" y="196472"/>
                  <a:pt x="159965" y="256042"/>
                  <a:pt x="137134" y="285198"/>
                </a:cubicBezTo>
                <a:cubicBezTo>
                  <a:pt x="120263" y="306743"/>
                  <a:pt x="124768" y="329379"/>
                  <a:pt x="92732" y="319474"/>
                </a:cubicBezTo>
                <a:cubicBezTo>
                  <a:pt x="49225" y="306043"/>
                  <a:pt x="47294" y="254251"/>
                  <a:pt x="60473" y="218828"/>
                </a:cubicBezTo>
                <a:cubicBezTo>
                  <a:pt x="77847" y="172073"/>
                  <a:pt x="121606" y="139364"/>
                  <a:pt x="166568" y="119078"/>
                </a:cubicBezTo>
                <a:cubicBezTo>
                  <a:pt x="177396" y="114181"/>
                  <a:pt x="226610" y="107410"/>
                  <a:pt x="204647" y="87096"/>
                </a:cubicBezTo>
                <a:cubicBezTo>
                  <a:pt x="186685" y="70476"/>
                  <a:pt x="129188" y="93952"/>
                  <a:pt x="109995" y="104668"/>
                </a:cubicBezTo>
                <a:cubicBezTo>
                  <a:pt x="82184" y="120169"/>
                  <a:pt x="62683" y="150668"/>
                  <a:pt x="28129" y="147198"/>
                </a:cubicBezTo>
                <a:cubicBezTo>
                  <a:pt x="-24023" y="141938"/>
                  <a:pt x="7789" y="69273"/>
                  <a:pt x="32214" y="45350"/>
                </a:cubicBezTo>
                <a:cubicBezTo>
                  <a:pt x="75021" y="3435"/>
                  <a:pt x="139596" y="-2805"/>
                  <a:pt x="197344" y="917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6" name="Freeform 305">
            <a:extLst>
              <a:ext uri="{FF2B5EF4-FFF2-40B4-BE49-F238E27FC236}">
                <a16:creationId xmlns:a16="http://schemas.microsoft.com/office/drawing/2014/main" id="{491B5979-212C-6138-AB2A-2415D206BC95}"/>
              </a:ext>
            </a:extLst>
          </p:cNvPr>
          <p:cNvSpPr/>
          <p:nvPr/>
        </p:nvSpPr>
        <p:spPr>
          <a:xfrm>
            <a:off x="6720733" y="3725381"/>
            <a:ext cx="654004" cy="359849"/>
          </a:xfrm>
          <a:custGeom>
            <a:avLst/>
            <a:gdLst>
              <a:gd name="connsiteX0" fmla="*/ 45381 w 654004"/>
              <a:gd name="connsiteY0" fmla="*/ 307001 h 359849"/>
              <a:gd name="connsiteX1" fmla="*/ 7190 w 654004"/>
              <a:gd name="connsiteY1" fmla="*/ 298859 h 359849"/>
              <a:gd name="connsiteX2" fmla="*/ 11359 w 654004"/>
              <a:gd name="connsiteY2" fmla="*/ 223620 h 359849"/>
              <a:gd name="connsiteX3" fmla="*/ 39030 w 654004"/>
              <a:gd name="connsiteY3" fmla="*/ 191386 h 359849"/>
              <a:gd name="connsiteX4" fmla="*/ 82761 w 654004"/>
              <a:gd name="connsiteY4" fmla="*/ 205180 h 359849"/>
              <a:gd name="connsiteX5" fmla="*/ 144202 w 654004"/>
              <a:gd name="connsiteY5" fmla="*/ 214806 h 359849"/>
              <a:gd name="connsiteX6" fmla="*/ 398837 w 654004"/>
              <a:gd name="connsiteY6" fmla="*/ 92811 h 359849"/>
              <a:gd name="connsiteX7" fmla="*/ 542284 w 654004"/>
              <a:gd name="connsiteY7" fmla="*/ 8338 h 359849"/>
              <a:gd name="connsiteX8" fmla="*/ 568667 w 654004"/>
              <a:gd name="connsiteY8" fmla="*/ 7611 h 359849"/>
              <a:gd name="connsiteX9" fmla="*/ 584727 w 654004"/>
              <a:gd name="connsiteY9" fmla="*/ 6687 h 359849"/>
              <a:gd name="connsiteX10" fmla="*/ 649694 w 654004"/>
              <a:gd name="connsiteY10" fmla="*/ 0 h 359849"/>
              <a:gd name="connsiteX11" fmla="*/ 646784 w 654004"/>
              <a:gd name="connsiteY11" fmla="*/ 27029 h 359849"/>
              <a:gd name="connsiteX12" fmla="*/ 636936 w 654004"/>
              <a:gd name="connsiteY12" fmla="*/ 27393 h 359849"/>
              <a:gd name="connsiteX13" fmla="*/ 546676 w 654004"/>
              <a:gd name="connsiteY13" fmla="*/ 147093 h 359849"/>
              <a:gd name="connsiteX14" fmla="*/ 267141 w 654004"/>
              <a:gd name="connsiteY14" fmla="*/ 337808 h 359849"/>
              <a:gd name="connsiteX15" fmla="*/ 209756 w 654004"/>
              <a:gd name="connsiteY15" fmla="*/ 359660 h 359849"/>
              <a:gd name="connsiteX16" fmla="*/ 92526 w 654004"/>
              <a:gd name="connsiteY16" fmla="*/ 313940 h 359849"/>
              <a:gd name="connsiteX17" fmla="*/ 45353 w 654004"/>
              <a:gd name="connsiteY17" fmla="*/ 307001 h 35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54004" h="359849">
                <a:moveTo>
                  <a:pt x="45381" y="307001"/>
                </a:moveTo>
                <a:cubicBezTo>
                  <a:pt x="41072" y="306721"/>
                  <a:pt x="11359" y="300342"/>
                  <a:pt x="7190" y="298859"/>
                </a:cubicBezTo>
                <a:cubicBezTo>
                  <a:pt x="-8338" y="293319"/>
                  <a:pt x="5204" y="235791"/>
                  <a:pt x="11359" y="223620"/>
                </a:cubicBezTo>
                <a:cubicBezTo>
                  <a:pt x="12310" y="221745"/>
                  <a:pt x="37295" y="192645"/>
                  <a:pt x="39030" y="191386"/>
                </a:cubicBezTo>
                <a:cubicBezTo>
                  <a:pt x="53159" y="181089"/>
                  <a:pt x="66030" y="199892"/>
                  <a:pt x="82761" y="205180"/>
                </a:cubicBezTo>
                <a:cubicBezTo>
                  <a:pt x="97366" y="209797"/>
                  <a:pt x="128954" y="214806"/>
                  <a:pt x="144202" y="214806"/>
                </a:cubicBezTo>
                <a:cubicBezTo>
                  <a:pt x="209253" y="214862"/>
                  <a:pt x="347859" y="131256"/>
                  <a:pt x="398837" y="92811"/>
                </a:cubicBezTo>
                <a:cubicBezTo>
                  <a:pt x="454011" y="51204"/>
                  <a:pt x="465790" y="18831"/>
                  <a:pt x="542284" y="8338"/>
                </a:cubicBezTo>
                <a:cubicBezTo>
                  <a:pt x="553951" y="6743"/>
                  <a:pt x="552160" y="7023"/>
                  <a:pt x="568667" y="7611"/>
                </a:cubicBezTo>
                <a:cubicBezTo>
                  <a:pt x="576334" y="6855"/>
                  <a:pt x="574151" y="6072"/>
                  <a:pt x="584727" y="6687"/>
                </a:cubicBezTo>
                <a:cubicBezTo>
                  <a:pt x="603165" y="7807"/>
                  <a:pt x="630640" y="2099"/>
                  <a:pt x="649694" y="0"/>
                </a:cubicBezTo>
                <a:cubicBezTo>
                  <a:pt x="659710" y="1455"/>
                  <a:pt x="649498" y="23951"/>
                  <a:pt x="646784" y="27029"/>
                </a:cubicBezTo>
                <a:cubicBezTo>
                  <a:pt x="646113" y="27785"/>
                  <a:pt x="640377" y="24651"/>
                  <a:pt x="636936" y="27393"/>
                </a:cubicBezTo>
                <a:cubicBezTo>
                  <a:pt x="609740" y="48994"/>
                  <a:pt x="569647" y="117882"/>
                  <a:pt x="546676" y="147093"/>
                </a:cubicBezTo>
                <a:cubicBezTo>
                  <a:pt x="465650" y="250061"/>
                  <a:pt x="399788" y="307449"/>
                  <a:pt x="267141" y="337808"/>
                </a:cubicBezTo>
                <a:cubicBezTo>
                  <a:pt x="247639" y="342284"/>
                  <a:pt x="228698" y="361983"/>
                  <a:pt x="209756" y="359660"/>
                </a:cubicBezTo>
                <a:lnTo>
                  <a:pt x="92526" y="313940"/>
                </a:lnTo>
                <a:lnTo>
                  <a:pt x="45353" y="307001"/>
                </a:lnTo>
              </a:path>
            </a:pathLst>
          </a:custGeom>
          <a:solidFill>
            <a:srgbClr val="53556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7" name="Freeform 306">
            <a:extLst>
              <a:ext uri="{FF2B5EF4-FFF2-40B4-BE49-F238E27FC236}">
                <a16:creationId xmlns:a16="http://schemas.microsoft.com/office/drawing/2014/main" id="{E6B028CF-9850-76E0-6A47-9A91F0D6AB3A}"/>
              </a:ext>
            </a:extLst>
          </p:cNvPr>
          <p:cNvSpPr/>
          <p:nvPr/>
        </p:nvSpPr>
        <p:spPr>
          <a:xfrm>
            <a:off x="5968829" y="3890972"/>
            <a:ext cx="362868" cy="347902"/>
          </a:xfrm>
          <a:custGeom>
            <a:avLst/>
            <a:gdLst>
              <a:gd name="connsiteX0" fmla="*/ 213033 w 362868"/>
              <a:gd name="connsiteY0" fmla="*/ 8503 h 347902"/>
              <a:gd name="connsiteX1" fmla="*/ 229373 w 362868"/>
              <a:gd name="connsiteY1" fmla="*/ 29348 h 347902"/>
              <a:gd name="connsiteX2" fmla="*/ 253658 w 362868"/>
              <a:gd name="connsiteY2" fmla="*/ 48851 h 347902"/>
              <a:gd name="connsiteX3" fmla="*/ 302649 w 362868"/>
              <a:gd name="connsiteY3" fmla="*/ 58532 h 347902"/>
              <a:gd name="connsiteX4" fmla="*/ 339833 w 362868"/>
              <a:gd name="connsiteY4" fmla="*/ 103105 h 347902"/>
              <a:gd name="connsiteX5" fmla="*/ 362859 w 362868"/>
              <a:gd name="connsiteY5" fmla="*/ 177561 h 347902"/>
              <a:gd name="connsiteX6" fmla="*/ 344310 w 362868"/>
              <a:gd name="connsiteY6" fmla="*/ 187941 h 347902"/>
              <a:gd name="connsiteX7" fmla="*/ 330516 w 362868"/>
              <a:gd name="connsiteY7" fmla="*/ 193481 h 347902"/>
              <a:gd name="connsiteX8" fmla="*/ 313841 w 362868"/>
              <a:gd name="connsiteY8" fmla="*/ 212536 h 347902"/>
              <a:gd name="connsiteX9" fmla="*/ 308637 w 362868"/>
              <a:gd name="connsiteY9" fmla="*/ 228877 h 347902"/>
              <a:gd name="connsiteX10" fmla="*/ 292269 w 362868"/>
              <a:gd name="connsiteY10" fmla="*/ 301626 h 347902"/>
              <a:gd name="connsiteX11" fmla="*/ 157859 w 362868"/>
              <a:gd name="connsiteY11" fmla="*/ 345359 h 347902"/>
              <a:gd name="connsiteX12" fmla="*/ 107134 w 362868"/>
              <a:gd name="connsiteY12" fmla="*/ 298072 h 347902"/>
              <a:gd name="connsiteX13" fmla="*/ 43230 w 362868"/>
              <a:gd name="connsiteY13" fmla="*/ 278262 h 347902"/>
              <a:gd name="connsiteX14" fmla="*/ 703 w 362868"/>
              <a:gd name="connsiteY14" fmla="*/ 177225 h 347902"/>
              <a:gd name="connsiteX15" fmla="*/ 18833 w 362868"/>
              <a:gd name="connsiteY15" fmla="*/ 102601 h 347902"/>
              <a:gd name="connsiteX16" fmla="*/ 81729 w 362868"/>
              <a:gd name="connsiteY16" fmla="*/ 26578 h 347902"/>
              <a:gd name="connsiteX17" fmla="*/ 164182 w 362868"/>
              <a:gd name="connsiteY17" fmla="*/ 668 h 347902"/>
              <a:gd name="connsiteX18" fmla="*/ 212586 w 362868"/>
              <a:gd name="connsiteY18" fmla="*/ 8139 h 347902"/>
              <a:gd name="connsiteX19" fmla="*/ 213033 w 362868"/>
              <a:gd name="connsiteY19" fmla="*/ 8475 h 34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2868" h="347902">
                <a:moveTo>
                  <a:pt x="213033" y="8503"/>
                </a:moveTo>
                <a:cubicBezTo>
                  <a:pt x="220336" y="13847"/>
                  <a:pt x="223973" y="22269"/>
                  <a:pt x="229373" y="29348"/>
                </a:cubicBezTo>
                <a:cubicBezTo>
                  <a:pt x="235500" y="37379"/>
                  <a:pt x="244677" y="43898"/>
                  <a:pt x="253658" y="48851"/>
                </a:cubicBezTo>
                <a:cubicBezTo>
                  <a:pt x="268431" y="57637"/>
                  <a:pt x="287233" y="51901"/>
                  <a:pt x="302649" y="58532"/>
                </a:cubicBezTo>
                <a:cubicBezTo>
                  <a:pt x="320863" y="66338"/>
                  <a:pt x="330460" y="85617"/>
                  <a:pt x="339833" y="103105"/>
                </a:cubicBezTo>
                <a:cubicBezTo>
                  <a:pt x="351052" y="126273"/>
                  <a:pt x="360090" y="152238"/>
                  <a:pt x="362859" y="177561"/>
                </a:cubicBezTo>
                <a:cubicBezTo>
                  <a:pt x="363223" y="187913"/>
                  <a:pt x="352283" y="186207"/>
                  <a:pt x="344310" y="187941"/>
                </a:cubicBezTo>
                <a:cubicBezTo>
                  <a:pt x="339553" y="188669"/>
                  <a:pt x="334657" y="190851"/>
                  <a:pt x="330516" y="193481"/>
                </a:cubicBezTo>
                <a:cubicBezTo>
                  <a:pt x="322038" y="198602"/>
                  <a:pt x="318625" y="205429"/>
                  <a:pt x="313841" y="212536"/>
                </a:cubicBezTo>
                <a:cubicBezTo>
                  <a:pt x="310567" y="217377"/>
                  <a:pt x="308833" y="223281"/>
                  <a:pt x="308637" y="228877"/>
                </a:cubicBezTo>
                <a:cubicBezTo>
                  <a:pt x="307937" y="255542"/>
                  <a:pt x="319297" y="282543"/>
                  <a:pt x="292269" y="301626"/>
                </a:cubicBezTo>
                <a:cubicBezTo>
                  <a:pt x="263535" y="324374"/>
                  <a:pt x="195127" y="357335"/>
                  <a:pt x="157859" y="345359"/>
                </a:cubicBezTo>
                <a:cubicBezTo>
                  <a:pt x="134609" y="336797"/>
                  <a:pt x="128761" y="309572"/>
                  <a:pt x="107134" y="298072"/>
                </a:cubicBezTo>
                <a:cubicBezTo>
                  <a:pt x="87129" y="284390"/>
                  <a:pt x="61668" y="292896"/>
                  <a:pt x="43230" y="278262"/>
                </a:cubicBezTo>
                <a:cubicBezTo>
                  <a:pt x="14300" y="253471"/>
                  <a:pt x="5935" y="213292"/>
                  <a:pt x="703" y="177225"/>
                </a:cubicBezTo>
                <a:cubicBezTo>
                  <a:pt x="-2851" y="150839"/>
                  <a:pt x="7669" y="126077"/>
                  <a:pt x="18833" y="102601"/>
                </a:cubicBezTo>
                <a:cubicBezTo>
                  <a:pt x="32822" y="70983"/>
                  <a:pt x="52743" y="44793"/>
                  <a:pt x="81729" y="26578"/>
                </a:cubicBezTo>
                <a:cubicBezTo>
                  <a:pt x="106099" y="11161"/>
                  <a:pt x="133546" y="2515"/>
                  <a:pt x="164182" y="668"/>
                </a:cubicBezTo>
                <a:cubicBezTo>
                  <a:pt x="180018" y="-199"/>
                  <a:pt x="199995" y="-1850"/>
                  <a:pt x="212586" y="8139"/>
                </a:cubicBezTo>
                <a:lnTo>
                  <a:pt x="213033" y="8475"/>
                </a:lnTo>
                <a:close/>
              </a:path>
            </a:pathLst>
          </a:custGeom>
          <a:solidFill>
            <a:srgbClr val="6E6F79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8" name="Freeform 307">
            <a:extLst>
              <a:ext uri="{FF2B5EF4-FFF2-40B4-BE49-F238E27FC236}">
                <a16:creationId xmlns:a16="http://schemas.microsoft.com/office/drawing/2014/main" id="{819EF6E9-143E-2FEE-3C35-C2F7AD6FD81F}"/>
              </a:ext>
            </a:extLst>
          </p:cNvPr>
          <p:cNvSpPr/>
          <p:nvPr/>
        </p:nvSpPr>
        <p:spPr>
          <a:xfrm>
            <a:off x="5226958" y="3083985"/>
            <a:ext cx="329656" cy="330494"/>
          </a:xfrm>
          <a:custGeom>
            <a:avLst/>
            <a:gdLst>
              <a:gd name="connsiteX0" fmla="*/ 153118 w 329656"/>
              <a:gd name="connsiteY0" fmla="*/ 1064 h 330494"/>
              <a:gd name="connsiteX1" fmla="*/ 327985 w 329656"/>
              <a:gd name="connsiteY1" fmla="*/ 144463 h 330494"/>
              <a:gd name="connsiteX2" fmla="*/ 201633 w 329656"/>
              <a:gd name="connsiteY2" fmla="*/ 326084 h 330494"/>
              <a:gd name="connsiteX3" fmla="*/ 152166 w 329656"/>
              <a:gd name="connsiteY3" fmla="*/ 1148 h 330494"/>
              <a:gd name="connsiteX4" fmla="*/ 153118 w 329656"/>
              <a:gd name="connsiteY4" fmla="*/ 1064 h 33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56" h="330494">
                <a:moveTo>
                  <a:pt x="153118" y="1064"/>
                </a:moveTo>
                <a:cubicBezTo>
                  <a:pt x="246930" y="-9373"/>
                  <a:pt x="318304" y="58340"/>
                  <a:pt x="327985" y="144463"/>
                </a:cubicBezTo>
                <a:cubicBezTo>
                  <a:pt x="339484" y="227202"/>
                  <a:pt x="291025" y="311451"/>
                  <a:pt x="201633" y="326084"/>
                </a:cubicBezTo>
                <a:cubicBezTo>
                  <a:pt x="-34759" y="373343"/>
                  <a:pt x="-78546" y="25771"/>
                  <a:pt x="152166" y="1148"/>
                </a:cubicBezTo>
                <a:lnTo>
                  <a:pt x="153118" y="1064"/>
                </a:lnTo>
                <a:close/>
              </a:path>
            </a:pathLst>
          </a:custGeom>
          <a:solidFill>
            <a:srgbClr val="EA7362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09" name="Freeform 308">
            <a:extLst>
              <a:ext uri="{FF2B5EF4-FFF2-40B4-BE49-F238E27FC236}">
                <a16:creationId xmlns:a16="http://schemas.microsoft.com/office/drawing/2014/main" id="{453D6536-0C1D-9AD5-BBB0-A56EE5EF8B32}"/>
              </a:ext>
            </a:extLst>
          </p:cNvPr>
          <p:cNvSpPr/>
          <p:nvPr/>
        </p:nvSpPr>
        <p:spPr>
          <a:xfrm>
            <a:off x="5567358" y="3537946"/>
            <a:ext cx="304986" cy="323632"/>
          </a:xfrm>
          <a:custGeom>
            <a:avLst/>
            <a:gdLst>
              <a:gd name="connsiteX0" fmla="*/ 196194 w 304986"/>
              <a:gd name="connsiteY0" fmla="*/ 311584 h 323632"/>
              <a:gd name="connsiteX1" fmla="*/ 167096 w 304986"/>
              <a:gd name="connsiteY1" fmla="*/ 322272 h 323632"/>
              <a:gd name="connsiteX2" fmla="*/ 105739 w 304986"/>
              <a:gd name="connsiteY2" fmla="*/ 317712 h 323632"/>
              <a:gd name="connsiteX3" fmla="*/ 75074 w 304986"/>
              <a:gd name="connsiteY3" fmla="*/ 297901 h 323632"/>
              <a:gd name="connsiteX4" fmla="*/ 33302 w 304986"/>
              <a:gd name="connsiteY4" fmla="*/ 255455 h 323632"/>
              <a:gd name="connsiteX5" fmla="*/ 26335 w 304986"/>
              <a:gd name="connsiteY5" fmla="*/ 209260 h 323632"/>
              <a:gd name="connsiteX6" fmla="*/ 13269 w 304986"/>
              <a:gd name="connsiteY6" fmla="*/ 150836 h 323632"/>
              <a:gd name="connsiteX7" fmla="*/ 7 w 304986"/>
              <a:gd name="connsiteY7" fmla="*/ 103829 h 323632"/>
              <a:gd name="connsiteX8" fmla="*/ 59965 w 304986"/>
              <a:gd name="connsiteY8" fmla="*/ 18825 h 323632"/>
              <a:gd name="connsiteX9" fmla="*/ 136683 w 304986"/>
              <a:gd name="connsiteY9" fmla="*/ 162 h 323632"/>
              <a:gd name="connsiteX10" fmla="*/ 237211 w 304986"/>
              <a:gd name="connsiteY10" fmla="*/ 34606 h 323632"/>
              <a:gd name="connsiteX11" fmla="*/ 294371 w 304986"/>
              <a:gd name="connsiteY11" fmla="*/ 213652 h 323632"/>
              <a:gd name="connsiteX12" fmla="*/ 248094 w 304986"/>
              <a:gd name="connsiteY12" fmla="*/ 233407 h 323632"/>
              <a:gd name="connsiteX13" fmla="*/ 203944 w 304986"/>
              <a:gd name="connsiteY13" fmla="*/ 281029 h 323632"/>
              <a:gd name="connsiteX14" fmla="*/ 196530 w 304986"/>
              <a:gd name="connsiteY14" fmla="*/ 311108 h 323632"/>
              <a:gd name="connsiteX15" fmla="*/ 196194 w 304986"/>
              <a:gd name="connsiteY15" fmla="*/ 311556 h 323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4986" h="323632">
                <a:moveTo>
                  <a:pt x="196194" y="311584"/>
                </a:moveTo>
                <a:cubicBezTo>
                  <a:pt x="189563" y="319782"/>
                  <a:pt x="177364" y="321153"/>
                  <a:pt x="167096" y="322272"/>
                </a:cubicBezTo>
                <a:cubicBezTo>
                  <a:pt x="146056" y="324175"/>
                  <a:pt x="123813" y="325154"/>
                  <a:pt x="105739" y="317712"/>
                </a:cubicBezTo>
                <a:cubicBezTo>
                  <a:pt x="94379" y="313179"/>
                  <a:pt x="84419" y="305792"/>
                  <a:pt x="75074" y="297901"/>
                </a:cubicBezTo>
                <a:cubicBezTo>
                  <a:pt x="59602" y="283939"/>
                  <a:pt x="43430" y="271796"/>
                  <a:pt x="33302" y="255455"/>
                </a:cubicBezTo>
                <a:cubicBezTo>
                  <a:pt x="25076" y="241381"/>
                  <a:pt x="27930" y="224900"/>
                  <a:pt x="26335" y="209260"/>
                </a:cubicBezTo>
                <a:cubicBezTo>
                  <a:pt x="25300" y="189309"/>
                  <a:pt x="19732" y="169471"/>
                  <a:pt x="13269" y="150836"/>
                </a:cubicBezTo>
                <a:cubicBezTo>
                  <a:pt x="7813" y="135447"/>
                  <a:pt x="-105" y="120506"/>
                  <a:pt x="7" y="103829"/>
                </a:cubicBezTo>
                <a:cubicBezTo>
                  <a:pt x="-553" y="69106"/>
                  <a:pt x="32183" y="39922"/>
                  <a:pt x="59965" y="18825"/>
                </a:cubicBezTo>
                <a:cubicBezTo>
                  <a:pt x="81789" y="1533"/>
                  <a:pt x="108005" y="1029"/>
                  <a:pt x="136683" y="162"/>
                </a:cubicBezTo>
                <a:cubicBezTo>
                  <a:pt x="173559" y="-1629"/>
                  <a:pt x="208784" y="11550"/>
                  <a:pt x="237211" y="34606"/>
                </a:cubicBezTo>
                <a:cubicBezTo>
                  <a:pt x="288412" y="75709"/>
                  <a:pt x="323637" y="152235"/>
                  <a:pt x="294371" y="213652"/>
                </a:cubicBezTo>
                <a:cubicBezTo>
                  <a:pt x="285390" y="229909"/>
                  <a:pt x="264966" y="230357"/>
                  <a:pt x="248094" y="233407"/>
                </a:cubicBezTo>
                <a:cubicBezTo>
                  <a:pt x="224369" y="237855"/>
                  <a:pt x="206854" y="257890"/>
                  <a:pt x="203944" y="281029"/>
                </a:cubicBezTo>
                <a:cubicBezTo>
                  <a:pt x="202265" y="291186"/>
                  <a:pt x="202461" y="303162"/>
                  <a:pt x="196530" y="311108"/>
                </a:cubicBezTo>
                <a:lnTo>
                  <a:pt x="196194" y="311556"/>
                </a:lnTo>
                <a:close/>
              </a:path>
            </a:pathLst>
          </a:custGeom>
          <a:solidFill>
            <a:srgbClr val="6E6F79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0" name="Freeform 309">
            <a:extLst>
              <a:ext uri="{FF2B5EF4-FFF2-40B4-BE49-F238E27FC236}">
                <a16:creationId xmlns:a16="http://schemas.microsoft.com/office/drawing/2014/main" id="{E5A11293-215B-23A3-D72F-A22C57325503}"/>
              </a:ext>
            </a:extLst>
          </p:cNvPr>
          <p:cNvSpPr/>
          <p:nvPr/>
        </p:nvSpPr>
        <p:spPr>
          <a:xfrm>
            <a:off x="6244079" y="3528096"/>
            <a:ext cx="261021" cy="258279"/>
          </a:xfrm>
          <a:custGeom>
            <a:avLst/>
            <a:gdLst>
              <a:gd name="connsiteX0" fmla="*/ 144826 w 261021"/>
              <a:gd name="connsiteY0" fmla="*/ 2149 h 258279"/>
              <a:gd name="connsiteX1" fmla="*/ 215500 w 261021"/>
              <a:gd name="connsiteY1" fmla="*/ 34971 h 258279"/>
              <a:gd name="connsiteX2" fmla="*/ 128598 w 261021"/>
              <a:gd name="connsiteY2" fmla="*/ 258198 h 258279"/>
              <a:gd name="connsiteX3" fmla="*/ 2638 w 261021"/>
              <a:gd name="connsiteY3" fmla="*/ 100780 h 258279"/>
              <a:gd name="connsiteX4" fmla="*/ 144098 w 261021"/>
              <a:gd name="connsiteY4" fmla="*/ 1981 h 258279"/>
              <a:gd name="connsiteX5" fmla="*/ 144826 w 261021"/>
              <a:gd name="connsiteY5" fmla="*/ 2149 h 25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021" h="258279">
                <a:moveTo>
                  <a:pt x="144826" y="2149"/>
                </a:moveTo>
                <a:cubicBezTo>
                  <a:pt x="168132" y="8053"/>
                  <a:pt x="196083" y="20057"/>
                  <a:pt x="215500" y="34971"/>
                </a:cubicBezTo>
                <a:cubicBezTo>
                  <a:pt x="307550" y="105565"/>
                  <a:pt x="250614" y="262367"/>
                  <a:pt x="128598" y="258198"/>
                </a:cubicBezTo>
                <a:cubicBezTo>
                  <a:pt x="42424" y="258982"/>
                  <a:pt x="-13002" y="179126"/>
                  <a:pt x="2638" y="100780"/>
                </a:cubicBezTo>
                <a:cubicBezTo>
                  <a:pt x="12011" y="40175"/>
                  <a:pt x="80978" y="-10806"/>
                  <a:pt x="144098" y="1981"/>
                </a:cubicBezTo>
                <a:lnTo>
                  <a:pt x="144826" y="2149"/>
                </a:lnTo>
                <a:close/>
              </a:path>
            </a:pathLst>
          </a:custGeom>
          <a:solidFill>
            <a:srgbClr val="F4E9E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1" name="Freeform 310">
            <a:extLst>
              <a:ext uri="{FF2B5EF4-FFF2-40B4-BE49-F238E27FC236}">
                <a16:creationId xmlns:a16="http://schemas.microsoft.com/office/drawing/2014/main" id="{07065BB4-23DC-02FA-8947-2BA6038AD028}"/>
              </a:ext>
            </a:extLst>
          </p:cNvPr>
          <p:cNvSpPr/>
          <p:nvPr/>
        </p:nvSpPr>
        <p:spPr>
          <a:xfrm>
            <a:off x="5794467" y="1629163"/>
            <a:ext cx="2836356" cy="2064528"/>
          </a:xfrm>
          <a:custGeom>
            <a:avLst/>
            <a:gdLst>
              <a:gd name="connsiteX0" fmla="*/ 39564 w 2836356"/>
              <a:gd name="connsiteY0" fmla="*/ 1281092 h 2064528"/>
              <a:gd name="connsiteX1" fmla="*/ 71543 w 2836356"/>
              <a:gd name="connsiteY1" fmla="*/ 1693299 h 2064528"/>
              <a:gd name="connsiteX2" fmla="*/ 411625 w 2836356"/>
              <a:gd name="connsiteY2" fmla="*/ 1943724 h 2064528"/>
              <a:gd name="connsiteX3" fmla="*/ 447046 w 2836356"/>
              <a:gd name="connsiteY3" fmla="*/ 1914821 h 2064528"/>
              <a:gd name="connsiteX4" fmla="*/ 544636 w 2836356"/>
              <a:gd name="connsiteY4" fmla="*/ 1861126 h 2064528"/>
              <a:gd name="connsiteX5" fmla="*/ 658901 w 2836356"/>
              <a:gd name="connsiteY5" fmla="*/ 1880125 h 2064528"/>
              <a:gd name="connsiteX6" fmla="*/ 747985 w 2836356"/>
              <a:gd name="connsiteY6" fmla="*/ 1986422 h 2064528"/>
              <a:gd name="connsiteX7" fmla="*/ 768717 w 2836356"/>
              <a:gd name="connsiteY7" fmla="*/ 2023636 h 2064528"/>
              <a:gd name="connsiteX8" fmla="*/ 1356243 w 2836356"/>
              <a:gd name="connsiteY8" fmla="*/ 2064096 h 2064528"/>
              <a:gd name="connsiteX9" fmla="*/ 1438192 w 2836356"/>
              <a:gd name="connsiteY9" fmla="*/ 2056178 h 2064528"/>
              <a:gd name="connsiteX10" fmla="*/ 1915286 w 2836356"/>
              <a:gd name="connsiteY10" fmla="*/ 1911855 h 2064528"/>
              <a:gd name="connsiteX11" fmla="*/ 2118775 w 2836356"/>
              <a:gd name="connsiteY11" fmla="*/ 1639857 h 2064528"/>
              <a:gd name="connsiteX12" fmla="*/ 2142501 w 2836356"/>
              <a:gd name="connsiteY12" fmla="*/ 1575222 h 2064528"/>
              <a:gd name="connsiteX13" fmla="*/ 2177811 w 2836356"/>
              <a:gd name="connsiteY13" fmla="*/ 1576817 h 2064528"/>
              <a:gd name="connsiteX14" fmla="*/ 2180384 w 2836356"/>
              <a:gd name="connsiteY14" fmla="*/ 1593130 h 2064528"/>
              <a:gd name="connsiteX15" fmla="*/ 2139508 w 2836356"/>
              <a:gd name="connsiteY15" fmla="*/ 1737089 h 2064528"/>
              <a:gd name="connsiteX16" fmla="*/ 2183406 w 2836356"/>
              <a:gd name="connsiteY16" fmla="*/ 1770554 h 2064528"/>
              <a:gd name="connsiteX17" fmla="*/ 2279485 w 2836356"/>
              <a:gd name="connsiteY17" fmla="*/ 1762299 h 2064528"/>
              <a:gd name="connsiteX18" fmla="*/ 2387679 w 2836356"/>
              <a:gd name="connsiteY18" fmla="*/ 1663500 h 2064528"/>
              <a:gd name="connsiteX19" fmla="*/ 2402424 w 2836356"/>
              <a:gd name="connsiteY19" fmla="*/ 1625951 h 2064528"/>
              <a:gd name="connsiteX20" fmla="*/ 2417309 w 2836356"/>
              <a:gd name="connsiteY20" fmla="*/ 1607372 h 2064528"/>
              <a:gd name="connsiteX21" fmla="*/ 2829715 w 2836356"/>
              <a:gd name="connsiteY21" fmla="*/ 769330 h 2064528"/>
              <a:gd name="connsiteX22" fmla="*/ 2829631 w 2836356"/>
              <a:gd name="connsiteY22" fmla="*/ 768799 h 2064528"/>
              <a:gd name="connsiteX23" fmla="*/ 2258725 w 2836356"/>
              <a:gd name="connsiteY23" fmla="*/ 176285 h 2064528"/>
              <a:gd name="connsiteX24" fmla="*/ 2188414 w 2836356"/>
              <a:gd name="connsiteY24" fmla="*/ 186358 h 2064528"/>
              <a:gd name="connsiteX25" fmla="*/ 2153469 w 2836356"/>
              <a:gd name="connsiteY25" fmla="*/ 197830 h 2064528"/>
              <a:gd name="connsiteX26" fmla="*/ 1986380 w 2836356"/>
              <a:gd name="connsiteY26" fmla="*/ 294139 h 2064528"/>
              <a:gd name="connsiteX27" fmla="*/ 1936522 w 2836356"/>
              <a:gd name="connsiteY27" fmla="*/ 337648 h 2064528"/>
              <a:gd name="connsiteX28" fmla="*/ 1906920 w 2836356"/>
              <a:gd name="connsiteY28" fmla="*/ 322455 h 2064528"/>
              <a:gd name="connsiteX29" fmla="*/ 1230255 w 2836356"/>
              <a:gd name="connsiteY29" fmla="*/ 2863 h 2064528"/>
              <a:gd name="connsiteX30" fmla="*/ 674849 w 2836356"/>
              <a:gd name="connsiteY30" fmla="*/ 115120 h 2064528"/>
              <a:gd name="connsiteX31" fmla="*/ 104194 w 2836356"/>
              <a:gd name="connsiteY31" fmla="*/ 870228 h 2064528"/>
              <a:gd name="connsiteX32" fmla="*/ 95017 w 2836356"/>
              <a:gd name="connsiteY32" fmla="*/ 908169 h 2064528"/>
              <a:gd name="connsiteX33" fmla="*/ 39592 w 2836356"/>
              <a:gd name="connsiteY33" fmla="*/ 1281120 h 2064528"/>
              <a:gd name="connsiteX34" fmla="*/ 334795 w 2836356"/>
              <a:gd name="connsiteY34" fmla="*/ 1467190 h 2064528"/>
              <a:gd name="connsiteX35" fmla="*/ 333452 w 2836356"/>
              <a:gd name="connsiteY35" fmla="*/ 1467050 h 2064528"/>
              <a:gd name="connsiteX36" fmla="*/ 335047 w 2836356"/>
              <a:gd name="connsiteY36" fmla="*/ 1467050 h 2064528"/>
              <a:gd name="connsiteX37" fmla="*/ 334795 w 2836356"/>
              <a:gd name="connsiteY37" fmla="*/ 1467190 h 2064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6356" h="2064528">
                <a:moveTo>
                  <a:pt x="39564" y="1281092"/>
                </a:moveTo>
                <a:cubicBezTo>
                  <a:pt x="-22018" y="1443714"/>
                  <a:pt x="-11973" y="1508992"/>
                  <a:pt x="71543" y="1693299"/>
                </a:cubicBezTo>
                <a:cubicBezTo>
                  <a:pt x="142274" y="1849346"/>
                  <a:pt x="313391" y="1913869"/>
                  <a:pt x="411625" y="1943724"/>
                </a:cubicBezTo>
                <a:cubicBezTo>
                  <a:pt x="429951" y="1944508"/>
                  <a:pt x="436302" y="1925565"/>
                  <a:pt x="447046" y="1914821"/>
                </a:cubicBezTo>
                <a:cubicBezTo>
                  <a:pt x="471863" y="1889162"/>
                  <a:pt x="507340" y="1864708"/>
                  <a:pt x="544636" y="1861126"/>
                </a:cubicBezTo>
                <a:cubicBezTo>
                  <a:pt x="584142" y="1859559"/>
                  <a:pt x="623704" y="1863672"/>
                  <a:pt x="658901" y="1880125"/>
                </a:cubicBezTo>
                <a:cubicBezTo>
                  <a:pt x="701764" y="1901250"/>
                  <a:pt x="740179" y="1938744"/>
                  <a:pt x="747985" y="1986422"/>
                </a:cubicBezTo>
                <a:cubicBezTo>
                  <a:pt x="750923" y="2000413"/>
                  <a:pt x="750643" y="2020866"/>
                  <a:pt x="768717" y="2023636"/>
                </a:cubicBezTo>
                <a:cubicBezTo>
                  <a:pt x="961715" y="2063509"/>
                  <a:pt x="1159636" y="2065943"/>
                  <a:pt x="1356243" y="2064096"/>
                </a:cubicBezTo>
                <a:cubicBezTo>
                  <a:pt x="1383858" y="2063984"/>
                  <a:pt x="1410913" y="2059032"/>
                  <a:pt x="1438192" y="2056178"/>
                </a:cubicBezTo>
                <a:cubicBezTo>
                  <a:pt x="1602428" y="2048763"/>
                  <a:pt x="1776707" y="2001616"/>
                  <a:pt x="1915286" y="1911855"/>
                </a:cubicBezTo>
                <a:cubicBezTo>
                  <a:pt x="2015618" y="1846241"/>
                  <a:pt x="2083746" y="1752366"/>
                  <a:pt x="2118775" y="1639857"/>
                </a:cubicBezTo>
                <a:cubicBezTo>
                  <a:pt x="2126693" y="1618116"/>
                  <a:pt x="2133380" y="1596236"/>
                  <a:pt x="2142501" y="1575222"/>
                </a:cubicBezTo>
                <a:cubicBezTo>
                  <a:pt x="2150140" y="1557567"/>
                  <a:pt x="2168745" y="1558630"/>
                  <a:pt x="2177811" y="1576817"/>
                </a:cubicBezTo>
                <a:cubicBezTo>
                  <a:pt x="2180412" y="1581937"/>
                  <a:pt x="2181588" y="1587701"/>
                  <a:pt x="2180384" y="1593130"/>
                </a:cubicBezTo>
                <a:cubicBezTo>
                  <a:pt x="2174397" y="1624020"/>
                  <a:pt x="2147873" y="1705331"/>
                  <a:pt x="2139508" y="1737089"/>
                </a:cubicBezTo>
                <a:cubicBezTo>
                  <a:pt x="2134863" y="1759305"/>
                  <a:pt x="2167011" y="1766272"/>
                  <a:pt x="2183406" y="1770554"/>
                </a:cubicBezTo>
                <a:cubicBezTo>
                  <a:pt x="2214938" y="1780962"/>
                  <a:pt x="2250219" y="1778752"/>
                  <a:pt x="2279485" y="1762299"/>
                </a:cubicBezTo>
                <a:cubicBezTo>
                  <a:pt x="2325146" y="1742489"/>
                  <a:pt x="2368206" y="1709052"/>
                  <a:pt x="2387679" y="1663500"/>
                </a:cubicBezTo>
                <a:cubicBezTo>
                  <a:pt x="2392911" y="1651441"/>
                  <a:pt x="2397611" y="1637954"/>
                  <a:pt x="2402424" y="1625951"/>
                </a:cubicBezTo>
                <a:cubicBezTo>
                  <a:pt x="2405474" y="1617361"/>
                  <a:pt x="2409726" y="1610534"/>
                  <a:pt x="2417309" y="1607372"/>
                </a:cubicBezTo>
                <a:cubicBezTo>
                  <a:pt x="2736966" y="1513973"/>
                  <a:pt x="2868661" y="1055962"/>
                  <a:pt x="2829715" y="769330"/>
                </a:cubicBezTo>
                <a:lnTo>
                  <a:pt x="2829631" y="768799"/>
                </a:lnTo>
                <a:cubicBezTo>
                  <a:pt x="2799190" y="476319"/>
                  <a:pt x="2595729" y="155692"/>
                  <a:pt x="2258725" y="176285"/>
                </a:cubicBezTo>
                <a:cubicBezTo>
                  <a:pt x="2234971" y="175586"/>
                  <a:pt x="2210518" y="177460"/>
                  <a:pt x="2188414" y="186358"/>
                </a:cubicBezTo>
                <a:cubicBezTo>
                  <a:pt x="2177083" y="191171"/>
                  <a:pt x="2165192" y="194109"/>
                  <a:pt x="2153469" y="197830"/>
                </a:cubicBezTo>
                <a:cubicBezTo>
                  <a:pt x="2091776" y="217724"/>
                  <a:pt x="2034671" y="251972"/>
                  <a:pt x="1986380" y="294139"/>
                </a:cubicBezTo>
                <a:cubicBezTo>
                  <a:pt x="1970012" y="308073"/>
                  <a:pt x="1957786" y="331577"/>
                  <a:pt x="1936522" y="337648"/>
                </a:cubicBezTo>
                <a:cubicBezTo>
                  <a:pt x="1923372" y="342545"/>
                  <a:pt x="1913607" y="332136"/>
                  <a:pt x="1906920" y="322455"/>
                </a:cubicBezTo>
                <a:cubicBezTo>
                  <a:pt x="1758437" y="116211"/>
                  <a:pt x="1471235" y="20854"/>
                  <a:pt x="1230255" y="2863"/>
                </a:cubicBezTo>
                <a:cubicBezTo>
                  <a:pt x="1049652" y="-10624"/>
                  <a:pt x="854164" y="23009"/>
                  <a:pt x="674849" y="115120"/>
                </a:cubicBezTo>
                <a:cubicBezTo>
                  <a:pt x="674849" y="115120"/>
                  <a:pt x="196216" y="304659"/>
                  <a:pt x="104194" y="870228"/>
                </a:cubicBezTo>
                <a:cubicBezTo>
                  <a:pt x="103663" y="873529"/>
                  <a:pt x="99578" y="888527"/>
                  <a:pt x="95017" y="908169"/>
                </a:cubicBezTo>
                <a:cubicBezTo>
                  <a:pt x="86484" y="944739"/>
                  <a:pt x="92695" y="1140826"/>
                  <a:pt x="39592" y="1281120"/>
                </a:cubicBezTo>
                <a:close/>
                <a:moveTo>
                  <a:pt x="334795" y="1467190"/>
                </a:moveTo>
                <a:lnTo>
                  <a:pt x="333452" y="1467050"/>
                </a:lnTo>
                <a:cubicBezTo>
                  <a:pt x="333984" y="1467050"/>
                  <a:pt x="334515" y="1467050"/>
                  <a:pt x="335047" y="1467050"/>
                </a:cubicBezTo>
                <a:cubicBezTo>
                  <a:pt x="334963" y="1467106"/>
                  <a:pt x="334851" y="1467134"/>
                  <a:pt x="334795" y="1467190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2" name="Freeform 311">
            <a:extLst>
              <a:ext uri="{FF2B5EF4-FFF2-40B4-BE49-F238E27FC236}">
                <a16:creationId xmlns:a16="http://schemas.microsoft.com/office/drawing/2014/main" id="{7171DE21-3EA4-9022-DD6B-67EF711E62F3}"/>
              </a:ext>
            </a:extLst>
          </p:cNvPr>
          <p:cNvSpPr/>
          <p:nvPr/>
        </p:nvSpPr>
        <p:spPr>
          <a:xfrm>
            <a:off x="5761331" y="4400121"/>
            <a:ext cx="258153" cy="256241"/>
          </a:xfrm>
          <a:custGeom>
            <a:avLst/>
            <a:gdLst>
              <a:gd name="connsiteX0" fmla="*/ 196057 w 258153"/>
              <a:gd name="connsiteY0" fmla="*/ 18083 h 256241"/>
              <a:gd name="connsiteX1" fmla="*/ 214775 w 258153"/>
              <a:gd name="connsiteY1" fmla="*/ 222340 h 256241"/>
              <a:gd name="connsiteX2" fmla="*/ 159769 w 258153"/>
              <a:gd name="connsiteY2" fmla="*/ 253007 h 256241"/>
              <a:gd name="connsiteX3" fmla="*/ 49309 w 258153"/>
              <a:gd name="connsiteY3" fmla="*/ 221948 h 256241"/>
              <a:gd name="connsiteX4" fmla="*/ 1437 w 258153"/>
              <a:gd name="connsiteY4" fmla="*/ 146457 h 256241"/>
              <a:gd name="connsiteX5" fmla="*/ 49757 w 258153"/>
              <a:gd name="connsiteY5" fmla="*/ 31178 h 256241"/>
              <a:gd name="connsiteX6" fmla="*/ 195358 w 258153"/>
              <a:gd name="connsiteY6" fmla="*/ 17635 h 256241"/>
              <a:gd name="connsiteX7" fmla="*/ 196057 w 258153"/>
              <a:gd name="connsiteY7" fmla="*/ 18055 h 25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8153" h="256241">
                <a:moveTo>
                  <a:pt x="196057" y="18083"/>
                </a:moveTo>
                <a:cubicBezTo>
                  <a:pt x="266872" y="59410"/>
                  <a:pt x="282484" y="171332"/>
                  <a:pt x="214775" y="222340"/>
                </a:cubicBezTo>
                <a:cubicBezTo>
                  <a:pt x="195834" y="236582"/>
                  <a:pt x="180306" y="247243"/>
                  <a:pt x="159769" y="253007"/>
                </a:cubicBezTo>
                <a:cubicBezTo>
                  <a:pt x="120347" y="262296"/>
                  <a:pt x="78911" y="251468"/>
                  <a:pt x="49309" y="221948"/>
                </a:cubicBezTo>
                <a:cubicBezTo>
                  <a:pt x="27989" y="199816"/>
                  <a:pt x="6138" y="177376"/>
                  <a:pt x="1437" y="146457"/>
                </a:cubicBezTo>
                <a:cubicBezTo>
                  <a:pt x="-5529" y="103423"/>
                  <a:pt x="13189" y="56752"/>
                  <a:pt x="49757" y="31178"/>
                </a:cubicBezTo>
                <a:cubicBezTo>
                  <a:pt x="91949" y="-2454"/>
                  <a:pt x="148214" y="-11772"/>
                  <a:pt x="195358" y="17635"/>
                </a:cubicBezTo>
                <a:lnTo>
                  <a:pt x="196057" y="18055"/>
                </a:lnTo>
                <a:close/>
              </a:path>
            </a:pathLst>
          </a:custGeom>
          <a:solidFill>
            <a:srgbClr val="F4E9E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3" name="Freeform 312">
            <a:extLst>
              <a:ext uri="{FF2B5EF4-FFF2-40B4-BE49-F238E27FC236}">
                <a16:creationId xmlns:a16="http://schemas.microsoft.com/office/drawing/2014/main" id="{E4946334-069B-8F27-6AC5-11AB183F0EA3}"/>
              </a:ext>
            </a:extLst>
          </p:cNvPr>
          <p:cNvSpPr/>
          <p:nvPr/>
        </p:nvSpPr>
        <p:spPr>
          <a:xfrm>
            <a:off x="7710620" y="4511715"/>
            <a:ext cx="247201" cy="373146"/>
          </a:xfrm>
          <a:custGeom>
            <a:avLst/>
            <a:gdLst>
              <a:gd name="connsiteX0" fmla="*/ 28 w 247201"/>
              <a:gd name="connsiteY0" fmla="*/ 373119 h 373146"/>
              <a:gd name="connsiteX1" fmla="*/ 50585 w 247201"/>
              <a:gd name="connsiteY1" fmla="*/ 57248 h 373146"/>
              <a:gd name="connsiteX2" fmla="*/ 240029 w 247201"/>
              <a:gd name="connsiteY2" fmla="*/ 0 h 373146"/>
              <a:gd name="connsiteX3" fmla="*/ 246353 w 247201"/>
              <a:gd name="connsiteY3" fmla="*/ 62844 h 373146"/>
              <a:gd name="connsiteX4" fmla="*/ 152484 w 247201"/>
              <a:gd name="connsiteY4" fmla="*/ 288058 h 373146"/>
              <a:gd name="connsiteX5" fmla="*/ 0 w 247201"/>
              <a:gd name="connsiteY5" fmla="*/ 373147 h 37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201" h="373146">
                <a:moveTo>
                  <a:pt x="28" y="373119"/>
                </a:moveTo>
                <a:cubicBezTo>
                  <a:pt x="68268" y="280755"/>
                  <a:pt x="72773" y="165532"/>
                  <a:pt x="50585" y="57248"/>
                </a:cubicBezTo>
                <a:cubicBezTo>
                  <a:pt x="115524" y="44489"/>
                  <a:pt x="179036" y="25154"/>
                  <a:pt x="240029" y="0"/>
                </a:cubicBezTo>
                <a:cubicBezTo>
                  <a:pt x="249654" y="1791"/>
                  <a:pt x="247052" y="52268"/>
                  <a:pt x="246353" y="62844"/>
                </a:cubicBezTo>
                <a:cubicBezTo>
                  <a:pt x="241149" y="142280"/>
                  <a:pt x="206931" y="228488"/>
                  <a:pt x="152484" y="288058"/>
                </a:cubicBezTo>
                <a:cubicBezTo>
                  <a:pt x="115384" y="328658"/>
                  <a:pt x="58336" y="373007"/>
                  <a:pt x="0" y="373147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4" name="Freeform 313">
            <a:extLst>
              <a:ext uri="{FF2B5EF4-FFF2-40B4-BE49-F238E27FC236}">
                <a16:creationId xmlns:a16="http://schemas.microsoft.com/office/drawing/2014/main" id="{BFB17645-C9E8-6EC8-D93B-0F78FC32C748}"/>
              </a:ext>
            </a:extLst>
          </p:cNvPr>
          <p:cNvSpPr/>
          <p:nvPr/>
        </p:nvSpPr>
        <p:spPr>
          <a:xfrm>
            <a:off x="6406002" y="3763305"/>
            <a:ext cx="275552" cy="320520"/>
          </a:xfrm>
          <a:custGeom>
            <a:avLst/>
            <a:gdLst>
              <a:gd name="connsiteX0" fmla="*/ 115354 w 275552"/>
              <a:gd name="connsiteY0" fmla="*/ 6425 h 320520"/>
              <a:gd name="connsiteX1" fmla="*/ 143109 w 275552"/>
              <a:gd name="connsiteY1" fmla="*/ 51669 h 320520"/>
              <a:gd name="connsiteX2" fmla="*/ 195009 w 275552"/>
              <a:gd name="connsiteY2" fmla="*/ 118318 h 320520"/>
              <a:gd name="connsiteX3" fmla="*/ 248337 w 275552"/>
              <a:gd name="connsiteY3" fmla="*/ 166445 h 320520"/>
              <a:gd name="connsiteX4" fmla="*/ 274497 w 275552"/>
              <a:gd name="connsiteY4" fmla="*/ 196160 h 320520"/>
              <a:gd name="connsiteX5" fmla="*/ 268454 w 275552"/>
              <a:gd name="connsiteY5" fmla="*/ 238242 h 320520"/>
              <a:gd name="connsiteX6" fmla="*/ 238712 w 275552"/>
              <a:gd name="connsiteY6" fmla="*/ 243083 h 320520"/>
              <a:gd name="connsiteX7" fmla="*/ 178418 w 275552"/>
              <a:gd name="connsiteY7" fmla="*/ 243615 h 320520"/>
              <a:gd name="connsiteX8" fmla="*/ 53493 w 275552"/>
              <a:gd name="connsiteY8" fmla="*/ 295490 h 320520"/>
              <a:gd name="connsiteX9" fmla="*/ 11133 w 275552"/>
              <a:gd name="connsiteY9" fmla="*/ 320337 h 320520"/>
              <a:gd name="connsiteX10" fmla="*/ 43560 w 275552"/>
              <a:gd name="connsiteY10" fmla="*/ 117899 h 320520"/>
              <a:gd name="connsiteX11" fmla="*/ 71511 w 275552"/>
              <a:gd name="connsiteY11" fmla="*/ 40253 h 320520"/>
              <a:gd name="connsiteX12" fmla="*/ 89054 w 275552"/>
              <a:gd name="connsiteY12" fmla="*/ 12357 h 320520"/>
              <a:gd name="connsiteX13" fmla="*/ 103435 w 275552"/>
              <a:gd name="connsiteY13" fmla="*/ 269 h 320520"/>
              <a:gd name="connsiteX14" fmla="*/ 115018 w 275552"/>
              <a:gd name="connsiteY14" fmla="*/ 6033 h 320520"/>
              <a:gd name="connsiteX15" fmla="*/ 115326 w 275552"/>
              <a:gd name="connsiteY15" fmla="*/ 6425 h 32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5552" h="320520">
                <a:moveTo>
                  <a:pt x="115354" y="6425"/>
                </a:moveTo>
                <a:cubicBezTo>
                  <a:pt x="125006" y="20863"/>
                  <a:pt x="132393" y="36420"/>
                  <a:pt x="143109" y="51669"/>
                </a:cubicBezTo>
                <a:cubicBezTo>
                  <a:pt x="160372" y="75536"/>
                  <a:pt x="176124" y="96102"/>
                  <a:pt x="195009" y="118318"/>
                </a:cubicBezTo>
                <a:cubicBezTo>
                  <a:pt x="211461" y="135806"/>
                  <a:pt x="228780" y="153294"/>
                  <a:pt x="248337" y="166445"/>
                </a:cubicBezTo>
                <a:cubicBezTo>
                  <a:pt x="259472" y="174027"/>
                  <a:pt x="271755" y="183037"/>
                  <a:pt x="274497" y="196160"/>
                </a:cubicBezTo>
                <a:cubicBezTo>
                  <a:pt x="277295" y="210038"/>
                  <a:pt x="274273" y="226827"/>
                  <a:pt x="268454" y="238242"/>
                </a:cubicBezTo>
                <a:cubicBezTo>
                  <a:pt x="263054" y="247588"/>
                  <a:pt x="249316" y="244034"/>
                  <a:pt x="238712" y="243083"/>
                </a:cubicBezTo>
                <a:cubicBezTo>
                  <a:pt x="219798" y="240705"/>
                  <a:pt x="197835" y="241628"/>
                  <a:pt x="178418" y="243615"/>
                </a:cubicBezTo>
                <a:cubicBezTo>
                  <a:pt x="133176" y="249015"/>
                  <a:pt x="89222" y="267930"/>
                  <a:pt x="53493" y="295490"/>
                </a:cubicBezTo>
                <a:cubicBezTo>
                  <a:pt x="40874" y="304276"/>
                  <a:pt x="27557" y="322547"/>
                  <a:pt x="11133" y="320337"/>
                </a:cubicBezTo>
                <a:cubicBezTo>
                  <a:pt x="-24232" y="310096"/>
                  <a:pt x="35223" y="148677"/>
                  <a:pt x="43560" y="117899"/>
                </a:cubicBezTo>
                <a:cubicBezTo>
                  <a:pt x="52710" y="91625"/>
                  <a:pt x="58921" y="64932"/>
                  <a:pt x="71511" y="40253"/>
                </a:cubicBezTo>
                <a:cubicBezTo>
                  <a:pt x="76463" y="30991"/>
                  <a:pt x="82227" y="20975"/>
                  <a:pt x="89054" y="12357"/>
                </a:cubicBezTo>
                <a:cubicBezTo>
                  <a:pt x="93474" y="7208"/>
                  <a:pt x="97643" y="2060"/>
                  <a:pt x="103435" y="269"/>
                </a:cubicBezTo>
                <a:cubicBezTo>
                  <a:pt x="108415" y="-934"/>
                  <a:pt x="111745" y="2060"/>
                  <a:pt x="115018" y="6033"/>
                </a:cubicBezTo>
                <a:lnTo>
                  <a:pt x="115326" y="6425"/>
                </a:lnTo>
                <a:close/>
              </a:path>
            </a:pathLst>
          </a:custGeom>
          <a:solidFill>
            <a:srgbClr val="53556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5" name="Freeform 314">
            <a:extLst>
              <a:ext uri="{FF2B5EF4-FFF2-40B4-BE49-F238E27FC236}">
                <a16:creationId xmlns:a16="http://schemas.microsoft.com/office/drawing/2014/main" id="{2A00D9F1-7128-9344-218E-428F78B22048}"/>
              </a:ext>
            </a:extLst>
          </p:cNvPr>
          <p:cNvSpPr/>
          <p:nvPr/>
        </p:nvSpPr>
        <p:spPr>
          <a:xfrm>
            <a:off x="5618482" y="3883554"/>
            <a:ext cx="288124" cy="194113"/>
          </a:xfrm>
          <a:custGeom>
            <a:avLst/>
            <a:gdLst>
              <a:gd name="connsiteX0" fmla="*/ 58392 w 288124"/>
              <a:gd name="connsiteY0" fmla="*/ 19754 h 194113"/>
              <a:gd name="connsiteX1" fmla="*/ 121036 w 288124"/>
              <a:gd name="connsiteY1" fmla="*/ 19754 h 194113"/>
              <a:gd name="connsiteX2" fmla="*/ 189080 w 288124"/>
              <a:gd name="connsiteY2" fmla="*/ 0 h 194113"/>
              <a:gd name="connsiteX3" fmla="*/ 288125 w 288124"/>
              <a:gd name="connsiteY3" fmla="*/ 82430 h 194113"/>
              <a:gd name="connsiteX4" fmla="*/ 0 w 288124"/>
              <a:gd name="connsiteY4" fmla="*/ 143456 h 194113"/>
              <a:gd name="connsiteX5" fmla="*/ 58392 w 288124"/>
              <a:gd name="connsiteY5" fmla="*/ 19754 h 19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124" h="194113">
                <a:moveTo>
                  <a:pt x="58392" y="19754"/>
                </a:moveTo>
                <a:cubicBezTo>
                  <a:pt x="78368" y="15641"/>
                  <a:pt x="100472" y="17264"/>
                  <a:pt x="121036" y="19754"/>
                </a:cubicBezTo>
                <a:cubicBezTo>
                  <a:pt x="146608" y="17432"/>
                  <a:pt x="165382" y="6296"/>
                  <a:pt x="189080" y="0"/>
                </a:cubicBezTo>
                <a:cubicBezTo>
                  <a:pt x="200999" y="13990"/>
                  <a:pt x="287957" y="72749"/>
                  <a:pt x="288125" y="82430"/>
                </a:cubicBezTo>
                <a:cubicBezTo>
                  <a:pt x="248031" y="205236"/>
                  <a:pt x="91630" y="228572"/>
                  <a:pt x="0" y="143456"/>
                </a:cubicBezTo>
                <a:cubicBezTo>
                  <a:pt x="40625" y="118189"/>
                  <a:pt x="66449" y="66677"/>
                  <a:pt x="58392" y="19754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6" name="Freeform 315">
            <a:extLst>
              <a:ext uri="{FF2B5EF4-FFF2-40B4-BE49-F238E27FC236}">
                <a16:creationId xmlns:a16="http://schemas.microsoft.com/office/drawing/2014/main" id="{145E7381-3432-1095-2099-682619D1E488}"/>
              </a:ext>
            </a:extLst>
          </p:cNvPr>
          <p:cNvSpPr/>
          <p:nvPr/>
        </p:nvSpPr>
        <p:spPr>
          <a:xfrm>
            <a:off x="6971478" y="4121706"/>
            <a:ext cx="171625" cy="397810"/>
          </a:xfrm>
          <a:custGeom>
            <a:avLst/>
            <a:gdLst>
              <a:gd name="connsiteX0" fmla="*/ 162864 w 171625"/>
              <a:gd name="connsiteY0" fmla="*/ 150720 h 397810"/>
              <a:gd name="connsiteX1" fmla="*/ 162864 w 171625"/>
              <a:gd name="connsiteY1" fmla="*/ 284579 h 397810"/>
              <a:gd name="connsiteX2" fmla="*/ 128730 w 171625"/>
              <a:gd name="connsiteY2" fmla="*/ 358895 h 397810"/>
              <a:gd name="connsiteX3" fmla="*/ 29238 w 171625"/>
              <a:gd name="connsiteY3" fmla="*/ 394038 h 397810"/>
              <a:gd name="connsiteX4" fmla="*/ 79348 w 171625"/>
              <a:gd name="connsiteY4" fmla="*/ 325122 h 397810"/>
              <a:gd name="connsiteX5" fmla="*/ 91882 w 171625"/>
              <a:gd name="connsiteY5" fmla="*/ 191264 h 397810"/>
              <a:gd name="connsiteX6" fmla="*/ 0 w 171625"/>
              <a:gd name="connsiteY6" fmla="*/ 661 h 397810"/>
              <a:gd name="connsiteX7" fmla="*/ 149351 w 171625"/>
              <a:gd name="connsiteY7" fmla="*/ 113143 h 397810"/>
              <a:gd name="connsiteX8" fmla="*/ 162864 w 171625"/>
              <a:gd name="connsiteY8" fmla="*/ 150692 h 3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625" h="397810">
                <a:moveTo>
                  <a:pt x="162864" y="150720"/>
                </a:moveTo>
                <a:cubicBezTo>
                  <a:pt x="174531" y="191404"/>
                  <a:pt x="174559" y="243867"/>
                  <a:pt x="162864" y="284579"/>
                </a:cubicBezTo>
                <a:cubicBezTo>
                  <a:pt x="159087" y="302710"/>
                  <a:pt x="142020" y="342274"/>
                  <a:pt x="128730" y="358895"/>
                </a:cubicBezTo>
                <a:cubicBezTo>
                  <a:pt x="106263" y="387043"/>
                  <a:pt x="65694" y="406321"/>
                  <a:pt x="29238" y="394038"/>
                </a:cubicBezTo>
                <a:cubicBezTo>
                  <a:pt x="48711" y="373025"/>
                  <a:pt x="69219" y="352487"/>
                  <a:pt x="79348" y="325122"/>
                </a:cubicBezTo>
                <a:cubicBezTo>
                  <a:pt x="88637" y="281193"/>
                  <a:pt x="91295" y="236033"/>
                  <a:pt x="91882" y="191264"/>
                </a:cubicBezTo>
                <a:cubicBezTo>
                  <a:pt x="85811" y="118963"/>
                  <a:pt x="49886" y="52901"/>
                  <a:pt x="0" y="661"/>
                </a:cubicBezTo>
                <a:cubicBezTo>
                  <a:pt x="70507" y="-7117"/>
                  <a:pt x="125904" y="55139"/>
                  <a:pt x="149351" y="113143"/>
                </a:cubicBezTo>
                <a:cubicBezTo>
                  <a:pt x="153268" y="122824"/>
                  <a:pt x="161465" y="144033"/>
                  <a:pt x="162864" y="150692"/>
                </a:cubicBezTo>
                <a:close/>
              </a:path>
            </a:pathLst>
          </a:custGeom>
          <a:solidFill>
            <a:srgbClr val="F9F4E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7" name="Freeform 316">
            <a:extLst>
              <a:ext uri="{FF2B5EF4-FFF2-40B4-BE49-F238E27FC236}">
                <a16:creationId xmlns:a16="http://schemas.microsoft.com/office/drawing/2014/main" id="{8FC0D59A-BF0A-4B13-22C7-86B82A592BC2}"/>
              </a:ext>
            </a:extLst>
          </p:cNvPr>
          <p:cNvSpPr/>
          <p:nvPr/>
        </p:nvSpPr>
        <p:spPr>
          <a:xfrm>
            <a:off x="5421058" y="3664701"/>
            <a:ext cx="130809" cy="177044"/>
          </a:xfrm>
          <a:custGeom>
            <a:avLst/>
            <a:gdLst>
              <a:gd name="connsiteX0" fmla="*/ 71212 w 130809"/>
              <a:gd name="connsiteY0" fmla="*/ 158 h 177044"/>
              <a:gd name="connsiteX1" fmla="*/ 130555 w 130809"/>
              <a:gd name="connsiteY1" fmla="*/ 82392 h 177044"/>
              <a:gd name="connsiteX2" fmla="*/ 28181 w 130809"/>
              <a:gd name="connsiteY2" fmla="*/ 165690 h 177044"/>
              <a:gd name="connsiteX3" fmla="*/ 71212 w 130809"/>
              <a:gd name="connsiteY3" fmla="*/ 158 h 17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809" h="177044">
                <a:moveTo>
                  <a:pt x="71212" y="158"/>
                </a:moveTo>
                <a:cubicBezTo>
                  <a:pt x="117154" y="-3144"/>
                  <a:pt x="133074" y="45990"/>
                  <a:pt x="130555" y="82392"/>
                </a:cubicBezTo>
                <a:cubicBezTo>
                  <a:pt x="127506" y="126490"/>
                  <a:pt x="79326" y="206765"/>
                  <a:pt x="28181" y="165690"/>
                </a:cubicBezTo>
                <a:cubicBezTo>
                  <a:pt x="-23775" y="123915"/>
                  <a:pt x="-693" y="5334"/>
                  <a:pt x="71212" y="158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8" name="Freeform 317">
            <a:extLst>
              <a:ext uri="{FF2B5EF4-FFF2-40B4-BE49-F238E27FC236}">
                <a16:creationId xmlns:a16="http://schemas.microsoft.com/office/drawing/2014/main" id="{0AD31355-202D-D0A3-D0CA-AE9F9C92B5C5}"/>
              </a:ext>
            </a:extLst>
          </p:cNvPr>
          <p:cNvSpPr/>
          <p:nvPr/>
        </p:nvSpPr>
        <p:spPr>
          <a:xfrm>
            <a:off x="5484297" y="3847010"/>
            <a:ext cx="147055" cy="144899"/>
          </a:xfrm>
          <a:custGeom>
            <a:avLst/>
            <a:gdLst>
              <a:gd name="connsiteX0" fmla="*/ 74395 w 147055"/>
              <a:gd name="connsiteY0" fmla="*/ 169 h 144899"/>
              <a:gd name="connsiteX1" fmla="*/ 107158 w 147055"/>
              <a:gd name="connsiteY1" fmla="*/ 7472 h 144899"/>
              <a:gd name="connsiteX2" fmla="*/ 68044 w 147055"/>
              <a:gd name="connsiteY2" fmla="*/ 142758 h 144899"/>
              <a:gd name="connsiteX3" fmla="*/ 839 w 147055"/>
              <a:gd name="connsiteY3" fmla="*/ 74205 h 144899"/>
              <a:gd name="connsiteX4" fmla="*/ 39422 w 147055"/>
              <a:gd name="connsiteY4" fmla="*/ 27226 h 144899"/>
              <a:gd name="connsiteX5" fmla="*/ 74367 w 147055"/>
              <a:gd name="connsiteY5" fmla="*/ 169 h 14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055" h="144899">
                <a:moveTo>
                  <a:pt x="74395" y="169"/>
                </a:moveTo>
                <a:cubicBezTo>
                  <a:pt x="79739" y="-1090"/>
                  <a:pt x="100891" y="5010"/>
                  <a:pt x="107158" y="7472"/>
                </a:cubicBezTo>
                <a:cubicBezTo>
                  <a:pt x="176294" y="34641"/>
                  <a:pt x="150665" y="162931"/>
                  <a:pt x="68044" y="142758"/>
                </a:cubicBezTo>
                <a:cubicBezTo>
                  <a:pt x="35896" y="134895"/>
                  <a:pt x="5092" y="107138"/>
                  <a:pt x="839" y="74205"/>
                </a:cubicBezTo>
                <a:cubicBezTo>
                  <a:pt x="-4365" y="33914"/>
                  <a:pt x="15388" y="42783"/>
                  <a:pt x="39422" y="27226"/>
                </a:cubicBezTo>
                <a:cubicBezTo>
                  <a:pt x="46780" y="22470"/>
                  <a:pt x="70870" y="981"/>
                  <a:pt x="74367" y="169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19" name="Freeform 318">
            <a:extLst>
              <a:ext uri="{FF2B5EF4-FFF2-40B4-BE49-F238E27FC236}">
                <a16:creationId xmlns:a16="http://schemas.microsoft.com/office/drawing/2014/main" id="{87F3E5C2-0732-021D-06D2-3776AF5C5A90}"/>
              </a:ext>
            </a:extLst>
          </p:cNvPr>
          <p:cNvSpPr/>
          <p:nvPr/>
        </p:nvSpPr>
        <p:spPr>
          <a:xfrm>
            <a:off x="5893957" y="3651884"/>
            <a:ext cx="96828" cy="206731"/>
          </a:xfrm>
          <a:custGeom>
            <a:avLst/>
            <a:gdLst>
              <a:gd name="connsiteX0" fmla="*/ 871 w 96828"/>
              <a:gd name="connsiteY0" fmla="*/ 153353 h 206731"/>
              <a:gd name="connsiteX1" fmla="*/ 14748 w 96828"/>
              <a:gd name="connsiteY1" fmla="*/ 105450 h 206731"/>
              <a:gd name="connsiteX2" fmla="*/ 12622 w 96828"/>
              <a:gd name="connsiteY2" fmla="*/ 20 h 206731"/>
              <a:gd name="connsiteX3" fmla="*/ 96334 w 96828"/>
              <a:gd name="connsiteY3" fmla="*/ 131976 h 206731"/>
              <a:gd name="connsiteX4" fmla="*/ 69363 w 96828"/>
              <a:gd name="connsiteY4" fmla="*/ 206599 h 206731"/>
              <a:gd name="connsiteX5" fmla="*/ 871 w 96828"/>
              <a:gd name="connsiteY5" fmla="*/ 153353 h 20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828" h="206731">
                <a:moveTo>
                  <a:pt x="871" y="153353"/>
                </a:moveTo>
                <a:cubicBezTo>
                  <a:pt x="-3830" y="145602"/>
                  <a:pt x="11895" y="116810"/>
                  <a:pt x="14748" y="105450"/>
                </a:cubicBezTo>
                <a:cubicBezTo>
                  <a:pt x="22918" y="72937"/>
                  <a:pt x="26639" y="30994"/>
                  <a:pt x="12622" y="20"/>
                </a:cubicBezTo>
                <a:cubicBezTo>
                  <a:pt x="83800" y="-1435"/>
                  <a:pt x="100056" y="76211"/>
                  <a:pt x="96334" y="131976"/>
                </a:cubicBezTo>
                <a:cubicBezTo>
                  <a:pt x="95523" y="144343"/>
                  <a:pt x="84779" y="210069"/>
                  <a:pt x="69363" y="206599"/>
                </a:cubicBezTo>
                <a:cubicBezTo>
                  <a:pt x="56773" y="203746"/>
                  <a:pt x="19225" y="158249"/>
                  <a:pt x="871" y="153353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0" name="Freeform 319">
            <a:extLst>
              <a:ext uri="{FF2B5EF4-FFF2-40B4-BE49-F238E27FC236}">
                <a16:creationId xmlns:a16="http://schemas.microsoft.com/office/drawing/2014/main" id="{D202C3CD-8686-4AAA-953D-E4E05F50D71B}"/>
              </a:ext>
            </a:extLst>
          </p:cNvPr>
          <p:cNvSpPr/>
          <p:nvPr/>
        </p:nvSpPr>
        <p:spPr>
          <a:xfrm>
            <a:off x="7714387" y="4394113"/>
            <a:ext cx="267605" cy="125330"/>
          </a:xfrm>
          <a:custGeom>
            <a:avLst/>
            <a:gdLst>
              <a:gd name="connsiteX0" fmla="*/ 209235 w 267605"/>
              <a:gd name="connsiteY0" fmla="*/ 77058 h 125330"/>
              <a:gd name="connsiteX1" fmla="*/ 142422 w 267605"/>
              <a:gd name="connsiteY1" fmla="*/ 97344 h 125330"/>
              <a:gd name="connsiteX2" fmla="*/ 21246 w 267605"/>
              <a:gd name="connsiteY2" fmla="*/ 123841 h 125330"/>
              <a:gd name="connsiteX3" fmla="*/ 430 w 267605"/>
              <a:gd name="connsiteY3" fmla="*/ 81171 h 125330"/>
              <a:gd name="connsiteX4" fmla="*/ 100649 w 267605"/>
              <a:gd name="connsiteY4" fmla="*/ 56800 h 125330"/>
              <a:gd name="connsiteX5" fmla="*/ 230107 w 267605"/>
              <a:gd name="connsiteY5" fmla="*/ 12172 h 125330"/>
              <a:gd name="connsiteX6" fmla="*/ 263486 w 267605"/>
              <a:gd name="connsiteY6" fmla="*/ 0 h 125330"/>
              <a:gd name="connsiteX7" fmla="*/ 267151 w 267605"/>
              <a:gd name="connsiteY7" fmla="*/ 41719 h 125330"/>
              <a:gd name="connsiteX8" fmla="*/ 209235 w 267605"/>
              <a:gd name="connsiteY8" fmla="*/ 77058 h 12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05" h="125330">
                <a:moveTo>
                  <a:pt x="209235" y="77058"/>
                </a:moveTo>
                <a:cubicBezTo>
                  <a:pt x="187160" y="86851"/>
                  <a:pt x="164889" y="93623"/>
                  <a:pt x="142422" y="97344"/>
                </a:cubicBezTo>
                <a:cubicBezTo>
                  <a:pt x="122277" y="103640"/>
                  <a:pt x="34815" y="132096"/>
                  <a:pt x="21246" y="123841"/>
                </a:cubicBezTo>
                <a:cubicBezTo>
                  <a:pt x="17329" y="121435"/>
                  <a:pt x="-3208" y="85256"/>
                  <a:pt x="430" y="81171"/>
                </a:cubicBezTo>
                <a:cubicBezTo>
                  <a:pt x="34760" y="76359"/>
                  <a:pt x="67495" y="65978"/>
                  <a:pt x="100649" y="56800"/>
                </a:cubicBezTo>
                <a:cubicBezTo>
                  <a:pt x="144492" y="44377"/>
                  <a:pt x="187635" y="29491"/>
                  <a:pt x="230107" y="12172"/>
                </a:cubicBezTo>
                <a:cubicBezTo>
                  <a:pt x="241606" y="8702"/>
                  <a:pt x="252770" y="8031"/>
                  <a:pt x="263486" y="0"/>
                </a:cubicBezTo>
                <a:cubicBezTo>
                  <a:pt x="259373" y="12367"/>
                  <a:pt x="269865" y="31982"/>
                  <a:pt x="267151" y="41719"/>
                </a:cubicBezTo>
                <a:cubicBezTo>
                  <a:pt x="265193" y="48714"/>
                  <a:pt x="219559" y="72050"/>
                  <a:pt x="209235" y="77058"/>
                </a:cubicBezTo>
                <a:close/>
              </a:path>
            </a:pathLst>
          </a:custGeom>
          <a:solidFill>
            <a:srgbClr val="FAF5F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1" name="Freeform 320">
            <a:extLst>
              <a:ext uri="{FF2B5EF4-FFF2-40B4-BE49-F238E27FC236}">
                <a16:creationId xmlns:a16="http://schemas.microsoft.com/office/drawing/2014/main" id="{5BF862C2-E201-BA41-950A-5A28ACB9C7C3}"/>
              </a:ext>
            </a:extLst>
          </p:cNvPr>
          <p:cNvSpPr/>
          <p:nvPr/>
        </p:nvSpPr>
        <p:spPr>
          <a:xfrm>
            <a:off x="6545530" y="3700534"/>
            <a:ext cx="187821" cy="198029"/>
          </a:xfrm>
          <a:custGeom>
            <a:avLst/>
            <a:gdLst>
              <a:gd name="connsiteX0" fmla="*/ 0 w 187821"/>
              <a:gd name="connsiteY0" fmla="*/ 0 h 198029"/>
              <a:gd name="connsiteX1" fmla="*/ 60742 w 187821"/>
              <a:gd name="connsiteY1" fmla="*/ 16005 h 198029"/>
              <a:gd name="connsiteX2" fmla="*/ 187821 w 187821"/>
              <a:gd name="connsiteY2" fmla="*/ 176416 h 198029"/>
              <a:gd name="connsiteX3" fmla="*/ 132339 w 187821"/>
              <a:gd name="connsiteY3" fmla="*/ 185762 h 198029"/>
              <a:gd name="connsiteX4" fmla="*/ 0 w 187821"/>
              <a:gd name="connsiteY4" fmla="*/ 0 h 19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821" h="198029">
                <a:moveTo>
                  <a:pt x="0" y="0"/>
                </a:moveTo>
                <a:cubicBezTo>
                  <a:pt x="20033" y="3162"/>
                  <a:pt x="45298" y="1763"/>
                  <a:pt x="60742" y="16005"/>
                </a:cubicBezTo>
                <a:cubicBezTo>
                  <a:pt x="99464" y="72050"/>
                  <a:pt x="135753" y="130696"/>
                  <a:pt x="187821" y="176416"/>
                </a:cubicBezTo>
                <a:cubicBezTo>
                  <a:pt x="163704" y="203026"/>
                  <a:pt x="162193" y="203753"/>
                  <a:pt x="132339" y="185762"/>
                </a:cubicBezTo>
                <a:cubicBezTo>
                  <a:pt x="73500" y="150311"/>
                  <a:pt x="17375" y="64383"/>
                  <a:pt x="0" y="0"/>
                </a:cubicBezTo>
                <a:close/>
              </a:path>
            </a:pathLst>
          </a:custGeom>
          <a:solidFill>
            <a:srgbClr val="F8F3E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2" name="Freeform 321">
            <a:extLst>
              <a:ext uri="{FF2B5EF4-FFF2-40B4-BE49-F238E27FC236}">
                <a16:creationId xmlns:a16="http://schemas.microsoft.com/office/drawing/2014/main" id="{B230E82F-00BE-A733-32A5-5ECE3185A8C0}"/>
              </a:ext>
            </a:extLst>
          </p:cNvPr>
          <p:cNvSpPr/>
          <p:nvPr/>
        </p:nvSpPr>
        <p:spPr>
          <a:xfrm>
            <a:off x="6304965" y="3823444"/>
            <a:ext cx="111429" cy="187458"/>
          </a:xfrm>
          <a:custGeom>
            <a:avLst/>
            <a:gdLst>
              <a:gd name="connsiteX0" fmla="*/ 104979 w 111429"/>
              <a:gd name="connsiteY0" fmla="*/ 55829 h 187458"/>
              <a:gd name="connsiteX1" fmla="*/ 82457 w 111429"/>
              <a:gd name="connsiteY1" fmla="*/ 138791 h 187458"/>
              <a:gd name="connsiteX2" fmla="*/ 58367 w 111429"/>
              <a:gd name="connsiteY2" fmla="*/ 185378 h 187458"/>
              <a:gd name="connsiteX3" fmla="*/ 42783 w 111429"/>
              <a:gd name="connsiteY3" fmla="*/ 153033 h 187458"/>
              <a:gd name="connsiteX4" fmla="*/ 25940 w 111429"/>
              <a:gd name="connsiteY4" fmla="*/ 125444 h 187458"/>
              <a:gd name="connsiteX5" fmla="*/ 10915 w 111429"/>
              <a:gd name="connsiteY5" fmla="*/ 56193 h 187458"/>
              <a:gd name="connsiteX6" fmla="*/ 40684 w 111429"/>
              <a:gd name="connsiteY6" fmla="*/ 9409 h 187458"/>
              <a:gd name="connsiteX7" fmla="*/ 92893 w 111429"/>
              <a:gd name="connsiteY7" fmla="*/ 708 h 187458"/>
              <a:gd name="connsiteX8" fmla="*/ 105119 w 111429"/>
              <a:gd name="connsiteY8" fmla="*/ 55157 h 187458"/>
              <a:gd name="connsiteX9" fmla="*/ 104952 w 111429"/>
              <a:gd name="connsiteY9" fmla="*/ 55829 h 187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429" h="187458">
                <a:moveTo>
                  <a:pt x="104979" y="55829"/>
                </a:moveTo>
                <a:cubicBezTo>
                  <a:pt x="98153" y="82662"/>
                  <a:pt x="89479" y="111454"/>
                  <a:pt x="82457" y="138791"/>
                </a:cubicBezTo>
                <a:cubicBezTo>
                  <a:pt x="79631" y="145730"/>
                  <a:pt x="69447" y="198473"/>
                  <a:pt x="58367" y="185378"/>
                </a:cubicBezTo>
                <a:cubicBezTo>
                  <a:pt x="53750" y="180286"/>
                  <a:pt x="49162" y="165316"/>
                  <a:pt x="42783" y="153033"/>
                </a:cubicBezTo>
                <a:cubicBezTo>
                  <a:pt x="37886" y="143436"/>
                  <a:pt x="32403" y="134118"/>
                  <a:pt x="25940" y="125444"/>
                </a:cubicBezTo>
                <a:cubicBezTo>
                  <a:pt x="5683" y="100430"/>
                  <a:pt x="-12279" y="87531"/>
                  <a:pt x="10915" y="56193"/>
                </a:cubicBezTo>
                <a:cubicBezTo>
                  <a:pt x="22274" y="41419"/>
                  <a:pt x="28178" y="22084"/>
                  <a:pt x="40684" y="9409"/>
                </a:cubicBezTo>
                <a:cubicBezTo>
                  <a:pt x="52575" y="-636"/>
                  <a:pt x="76973" y="-832"/>
                  <a:pt x="92893" y="708"/>
                </a:cubicBezTo>
                <a:cubicBezTo>
                  <a:pt x="120676" y="3981"/>
                  <a:pt x="110435" y="33528"/>
                  <a:pt x="105119" y="55157"/>
                </a:cubicBezTo>
                <a:lnTo>
                  <a:pt x="104952" y="55829"/>
                </a:lnTo>
                <a:close/>
              </a:path>
            </a:pathLst>
          </a:custGeom>
          <a:solidFill>
            <a:srgbClr val="53556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3" name="Freeform 322">
            <a:extLst>
              <a:ext uri="{FF2B5EF4-FFF2-40B4-BE49-F238E27FC236}">
                <a16:creationId xmlns:a16="http://schemas.microsoft.com/office/drawing/2014/main" id="{3F5BA8DE-71ED-226C-9577-D6A78DCE3F1D}"/>
              </a:ext>
            </a:extLst>
          </p:cNvPr>
          <p:cNvSpPr/>
          <p:nvPr/>
        </p:nvSpPr>
        <p:spPr>
          <a:xfrm>
            <a:off x="5943888" y="4209108"/>
            <a:ext cx="125370" cy="171530"/>
          </a:xfrm>
          <a:custGeom>
            <a:avLst/>
            <a:gdLst>
              <a:gd name="connsiteX0" fmla="*/ 267 w 125370"/>
              <a:gd name="connsiteY0" fmla="*/ 156548 h 171530"/>
              <a:gd name="connsiteX1" fmla="*/ 12074 w 125370"/>
              <a:gd name="connsiteY1" fmla="*/ 129547 h 171530"/>
              <a:gd name="connsiteX2" fmla="*/ 86162 w 125370"/>
              <a:gd name="connsiteY2" fmla="*/ 10882 h 171530"/>
              <a:gd name="connsiteX3" fmla="*/ 124632 w 125370"/>
              <a:gd name="connsiteY3" fmla="*/ 36009 h 171530"/>
              <a:gd name="connsiteX4" fmla="*/ 59722 w 125370"/>
              <a:gd name="connsiteY4" fmla="*/ 147455 h 171530"/>
              <a:gd name="connsiteX5" fmla="*/ 239 w 125370"/>
              <a:gd name="connsiteY5" fmla="*/ 156548 h 17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370" h="171530">
                <a:moveTo>
                  <a:pt x="267" y="156548"/>
                </a:moveTo>
                <a:cubicBezTo>
                  <a:pt x="-1888" y="153722"/>
                  <a:pt x="9640" y="133856"/>
                  <a:pt x="12074" y="129547"/>
                </a:cubicBezTo>
                <a:cubicBezTo>
                  <a:pt x="30316" y="97426"/>
                  <a:pt x="64226" y="38191"/>
                  <a:pt x="86162" y="10882"/>
                </a:cubicBezTo>
                <a:cubicBezTo>
                  <a:pt x="107313" y="-15475"/>
                  <a:pt x="129752" y="11246"/>
                  <a:pt x="124632" y="36009"/>
                </a:cubicBezTo>
                <a:cubicBezTo>
                  <a:pt x="121778" y="49775"/>
                  <a:pt x="71081" y="131394"/>
                  <a:pt x="59722" y="147455"/>
                </a:cubicBezTo>
                <a:cubicBezTo>
                  <a:pt x="33002" y="185284"/>
                  <a:pt x="39885" y="170651"/>
                  <a:pt x="239" y="156548"/>
                </a:cubicBezTo>
                <a:close/>
              </a:path>
            </a:pathLst>
          </a:custGeom>
          <a:solidFill>
            <a:srgbClr val="7D7C84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4" name="Freeform 323">
            <a:extLst>
              <a:ext uri="{FF2B5EF4-FFF2-40B4-BE49-F238E27FC236}">
                <a16:creationId xmlns:a16="http://schemas.microsoft.com/office/drawing/2014/main" id="{E9FDD658-31B1-1D9C-697F-6CF7EC1204F5}"/>
              </a:ext>
            </a:extLst>
          </p:cNvPr>
          <p:cNvSpPr/>
          <p:nvPr/>
        </p:nvSpPr>
        <p:spPr>
          <a:xfrm>
            <a:off x="5802565" y="3801330"/>
            <a:ext cx="178578" cy="149662"/>
          </a:xfrm>
          <a:custGeom>
            <a:avLst/>
            <a:gdLst>
              <a:gd name="connsiteX0" fmla="*/ 6341 w 178578"/>
              <a:gd name="connsiteY0" fmla="*/ 1193 h 149662"/>
              <a:gd name="connsiteX1" fmla="*/ 31270 w 178578"/>
              <a:gd name="connsiteY1" fmla="*/ 4354 h 149662"/>
              <a:gd name="connsiteX2" fmla="*/ 173234 w 178578"/>
              <a:gd name="connsiteY2" fmla="*/ 113870 h 149662"/>
              <a:gd name="connsiteX3" fmla="*/ 160448 w 178578"/>
              <a:gd name="connsiteY3" fmla="*/ 149657 h 149662"/>
              <a:gd name="connsiteX4" fmla="*/ 12021 w 178578"/>
              <a:gd name="connsiteY4" fmla="*/ 43303 h 149662"/>
              <a:gd name="connsiteX5" fmla="*/ 6369 w 178578"/>
              <a:gd name="connsiteY5" fmla="*/ 1165 h 14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578" h="149662">
                <a:moveTo>
                  <a:pt x="6341" y="1193"/>
                </a:moveTo>
                <a:cubicBezTo>
                  <a:pt x="14623" y="-1018"/>
                  <a:pt x="23912" y="-262"/>
                  <a:pt x="31270" y="4354"/>
                </a:cubicBezTo>
                <a:lnTo>
                  <a:pt x="173234" y="113870"/>
                </a:lnTo>
                <a:cubicBezTo>
                  <a:pt x="188091" y="121508"/>
                  <a:pt x="168058" y="149153"/>
                  <a:pt x="160448" y="149657"/>
                </a:cubicBezTo>
                <a:cubicBezTo>
                  <a:pt x="148249" y="150496"/>
                  <a:pt x="30627" y="57349"/>
                  <a:pt x="12021" y="43303"/>
                </a:cubicBezTo>
                <a:cubicBezTo>
                  <a:pt x="493" y="39022"/>
                  <a:pt x="-5270" y="4271"/>
                  <a:pt x="6369" y="1165"/>
                </a:cubicBezTo>
                <a:close/>
              </a:path>
            </a:pathLst>
          </a:custGeom>
          <a:solidFill>
            <a:srgbClr val="7D7C84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5" name="Freeform 324">
            <a:extLst>
              <a:ext uri="{FF2B5EF4-FFF2-40B4-BE49-F238E27FC236}">
                <a16:creationId xmlns:a16="http://schemas.microsoft.com/office/drawing/2014/main" id="{01838841-0233-9649-7DFE-EA59EE68B640}"/>
              </a:ext>
            </a:extLst>
          </p:cNvPr>
          <p:cNvSpPr/>
          <p:nvPr/>
        </p:nvSpPr>
        <p:spPr>
          <a:xfrm>
            <a:off x="6382596" y="4227797"/>
            <a:ext cx="92595" cy="133802"/>
          </a:xfrm>
          <a:custGeom>
            <a:avLst/>
            <a:gdLst>
              <a:gd name="connsiteX0" fmla="*/ 37645 w 92595"/>
              <a:gd name="connsiteY0" fmla="*/ 0 h 133802"/>
              <a:gd name="connsiteX1" fmla="*/ 92595 w 92595"/>
              <a:gd name="connsiteY1" fmla="*/ 7695 h 133802"/>
              <a:gd name="connsiteX2" fmla="*/ 79389 w 92595"/>
              <a:gd name="connsiteY2" fmla="*/ 60829 h 133802"/>
              <a:gd name="connsiteX3" fmla="*/ 75416 w 92595"/>
              <a:gd name="connsiteY3" fmla="*/ 67489 h 133802"/>
              <a:gd name="connsiteX4" fmla="*/ 87727 w 92595"/>
              <a:gd name="connsiteY4" fmla="*/ 133802 h 133802"/>
              <a:gd name="connsiteX5" fmla="*/ 237 w 92595"/>
              <a:gd name="connsiteY5" fmla="*/ 66425 h 133802"/>
              <a:gd name="connsiteX6" fmla="*/ 37617 w 92595"/>
              <a:gd name="connsiteY6" fmla="*/ 0 h 133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95" h="133802">
                <a:moveTo>
                  <a:pt x="37645" y="0"/>
                </a:moveTo>
                <a:cubicBezTo>
                  <a:pt x="55551" y="2210"/>
                  <a:pt x="73850" y="4757"/>
                  <a:pt x="92595" y="7695"/>
                </a:cubicBezTo>
                <a:cubicBezTo>
                  <a:pt x="91476" y="25994"/>
                  <a:pt x="87056" y="43705"/>
                  <a:pt x="79389" y="60829"/>
                </a:cubicBezTo>
                <a:cubicBezTo>
                  <a:pt x="79222" y="61781"/>
                  <a:pt x="75808" y="63907"/>
                  <a:pt x="75416" y="67489"/>
                </a:cubicBezTo>
                <a:cubicBezTo>
                  <a:pt x="73318" y="87019"/>
                  <a:pt x="81320" y="114971"/>
                  <a:pt x="87727" y="133802"/>
                </a:cubicBezTo>
                <a:cubicBezTo>
                  <a:pt x="52334" y="133355"/>
                  <a:pt x="3735" y="102632"/>
                  <a:pt x="237" y="66425"/>
                </a:cubicBezTo>
                <a:cubicBezTo>
                  <a:pt x="-3456" y="28372"/>
                  <a:pt x="37141" y="3889"/>
                  <a:pt x="37617" y="0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6" name="Freeform 325">
            <a:extLst>
              <a:ext uri="{FF2B5EF4-FFF2-40B4-BE49-F238E27FC236}">
                <a16:creationId xmlns:a16="http://schemas.microsoft.com/office/drawing/2014/main" id="{95CAEE4A-A8EE-EFA9-66DF-1CF608F20569}"/>
              </a:ext>
            </a:extLst>
          </p:cNvPr>
          <p:cNvSpPr/>
          <p:nvPr/>
        </p:nvSpPr>
        <p:spPr>
          <a:xfrm>
            <a:off x="6231926" y="4190411"/>
            <a:ext cx="142057" cy="101503"/>
          </a:xfrm>
          <a:custGeom>
            <a:avLst/>
            <a:gdLst>
              <a:gd name="connsiteX0" fmla="*/ 142038 w 142057"/>
              <a:gd name="connsiteY0" fmla="*/ 30335 h 101503"/>
              <a:gd name="connsiteX1" fmla="*/ 131015 w 142057"/>
              <a:gd name="connsiteY1" fmla="*/ 59547 h 101503"/>
              <a:gd name="connsiteX2" fmla="*/ 117249 w 142057"/>
              <a:gd name="connsiteY2" fmla="*/ 96593 h 101503"/>
              <a:gd name="connsiteX3" fmla="*/ 15631 w 142057"/>
              <a:gd name="connsiteY3" fmla="*/ 85625 h 101503"/>
              <a:gd name="connsiteX4" fmla="*/ 4747 w 142057"/>
              <a:gd name="connsiteY4" fmla="*/ 67969 h 101503"/>
              <a:gd name="connsiteX5" fmla="*/ 48534 w 142057"/>
              <a:gd name="connsiteY5" fmla="*/ 31650 h 101503"/>
              <a:gd name="connsiteX6" fmla="*/ 88599 w 142057"/>
              <a:gd name="connsiteY6" fmla="*/ 396 h 101503"/>
              <a:gd name="connsiteX7" fmla="*/ 141983 w 142057"/>
              <a:gd name="connsiteY7" fmla="*/ 29888 h 101503"/>
              <a:gd name="connsiteX8" fmla="*/ 142038 w 142057"/>
              <a:gd name="connsiteY8" fmla="*/ 30363 h 10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057" h="101503">
                <a:moveTo>
                  <a:pt x="142038" y="30335"/>
                </a:moveTo>
                <a:cubicBezTo>
                  <a:pt x="142486" y="40912"/>
                  <a:pt x="135100" y="50089"/>
                  <a:pt x="131015" y="59547"/>
                </a:cubicBezTo>
                <a:cubicBezTo>
                  <a:pt x="123628" y="73705"/>
                  <a:pt x="125111" y="86240"/>
                  <a:pt x="117249" y="96593"/>
                </a:cubicBezTo>
                <a:cubicBezTo>
                  <a:pt x="104911" y="110415"/>
                  <a:pt x="34152" y="91249"/>
                  <a:pt x="15631" y="85625"/>
                </a:cubicBezTo>
                <a:cubicBezTo>
                  <a:pt x="2676" y="80980"/>
                  <a:pt x="-5773" y="77874"/>
                  <a:pt x="4747" y="67969"/>
                </a:cubicBezTo>
                <a:cubicBezTo>
                  <a:pt x="18177" y="56637"/>
                  <a:pt x="35635" y="44661"/>
                  <a:pt x="48534" y="31650"/>
                </a:cubicBezTo>
                <a:cubicBezTo>
                  <a:pt x="61739" y="19451"/>
                  <a:pt x="76121" y="2019"/>
                  <a:pt x="88599" y="396"/>
                </a:cubicBezTo>
                <a:cubicBezTo>
                  <a:pt x="104995" y="-2738"/>
                  <a:pt x="139576" y="13239"/>
                  <a:pt x="141983" y="29888"/>
                </a:cubicBezTo>
                <a:lnTo>
                  <a:pt x="142038" y="30363"/>
                </a:lnTo>
                <a:close/>
              </a:path>
            </a:pathLst>
          </a:custGeom>
          <a:solidFill>
            <a:srgbClr val="53556F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7" name="Freeform 326">
            <a:extLst>
              <a:ext uri="{FF2B5EF4-FFF2-40B4-BE49-F238E27FC236}">
                <a16:creationId xmlns:a16="http://schemas.microsoft.com/office/drawing/2014/main" id="{72571734-8AEF-EBEE-9C4D-57193F5561EE}"/>
              </a:ext>
            </a:extLst>
          </p:cNvPr>
          <p:cNvSpPr/>
          <p:nvPr/>
        </p:nvSpPr>
        <p:spPr>
          <a:xfrm>
            <a:off x="6365470" y="4353541"/>
            <a:ext cx="180031" cy="105430"/>
          </a:xfrm>
          <a:custGeom>
            <a:avLst/>
            <a:gdLst>
              <a:gd name="connsiteX0" fmla="*/ 171162 w 180031"/>
              <a:gd name="connsiteY0" fmla="*/ 61361 h 105430"/>
              <a:gd name="connsiteX1" fmla="*/ 180031 w 180031"/>
              <a:gd name="connsiteY1" fmla="*/ 105430 h 105430"/>
              <a:gd name="connsiteX2" fmla="*/ 10844 w 180031"/>
              <a:gd name="connsiteY2" fmla="*/ 40628 h 105430"/>
              <a:gd name="connsiteX3" fmla="*/ 492 w 180031"/>
              <a:gd name="connsiteY3" fmla="*/ 0 h 105430"/>
              <a:gd name="connsiteX4" fmla="*/ 78665 w 180031"/>
              <a:gd name="connsiteY4" fmla="*/ 39620 h 105430"/>
              <a:gd name="connsiteX5" fmla="*/ 171134 w 180031"/>
              <a:gd name="connsiteY5" fmla="*/ 61333 h 105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031" h="105430">
                <a:moveTo>
                  <a:pt x="171162" y="61361"/>
                </a:moveTo>
                <a:cubicBezTo>
                  <a:pt x="172645" y="63096"/>
                  <a:pt x="175583" y="98323"/>
                  <a:pt x="180031" y="105430"/>
                </a:cubicBezTo>
                <a:cubicBezTo>
                  <a:pt x="118282" y="99274"/>
                  <a:pt x="66438" y="63488"/>
                  <a:pt x="10844" y="40628"/>
                </a:cubicBezTo>
                <a:cubicBezTo>
                  <a:pt x="-3957" y="31226"/>
                  <a:pt x="800" y="14998"/>
                  <a:pt x="492" y="0"/>
                </a:cubicBezTo>
                <a:cubicBezTo>
                  <a:pt x="27464" y="11024"/>
                  <a:pt x="50826" y="29855"/>
                  <a:pt x="78665" y="39620"/>
                </a:cubicBezTo>
                <a:cubicBezTo>
                  <a:pt x="93857" y="44965"/>
                  <a:pt x="168113" y="57780"/>
                  <a:pt x="171134" y="61333"/>
                </a:cubicBezTo>
                <a:close/>
              </a:path>
            </a:pathLst>
          </a:custGeom>
          <a:solidFill>
            <a:srgbClr val="F9F6F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8" name="Freeform 327">
            <a:extLst>
              <a:ext uri="{FF2B5EF4-FFF2-40B4-BE49-F238E27FC236}">
                <a16:creationId xmlns:a16="http://schemas.microsoft.com/office/drawing/2014/main" id="{3DF1316B-DD66-6137-7D43-13CDE1A9AC12}"/>
              </a:ext>
            </a:extLst>
          </p:cNvPr>
          <p:cNvSpPr/>
          <p:nvPr/>
        </p:nvSpPr>
        <p:spPr>
          <a:xfrm>
            <a:off x="6310765" y="4110030"/>
            <a:ext cx="103600" cy="80727"/>
          </a:xfrm>
          <a:custGeom>
            <a:avLst/>
            <a:gdLst>
              <a:gd name="connsiteX0" fmla="*/ 7718 w 103600"/>
              <a:gd name="connsiteY0" fmla="*/ 725 h 80727"/>
              <a:gd name="connsiteX1" fmla="*/ 103601 w 103600"/>
              <a:gd name="connsiteY1" fmla="*/ 16254 h 80727"/>
              <a:gd name="connsiteX2" fmla="*/ 85918 w 103600"/>
              <a:gd name="connsiteY2" fmla="*/ 80693 h 80727"/>
              <a:gd name="connsiteX3" fmla="*/ 6822 w 103600"/>
              <a:gd name="connsiteY3" fmla="*/ 36988 h 80727"/>
              <a:gd name="connsiteX4" fmla="*/ 7718 w 103600"/>
              <a:gd name="connsiteY4" fmla="*/ 753 h 8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00" h="80727">
                <a:moveTo>
                  <a:pt x="7718" y="725"/>
                </a:moveTo>
                <a:cubicBezTo>
                  <a:pt x="19105" y="-2968"/>
                  <a:pt x="97977" y="8252"/>
                  <a:pt x="103601" y="16254"/>
                </a:cubicBezTo>
                <a:cubicBezTo>
                  <a:pt x="101866" y="29573"/>
                  <a:pt x="100607" y="78175"/>
                  <a:pt x="85918" y="80693"/>
                </a:cubicBezTo>
                <a:cubicBezTo>
                  <a:pt x="78280" y="82008"/>
                  <a:pt x="13565" y="45270"/>
                  <a:pt x="6822" y="36988"/>
                </a:cubicBezTo>
                <a:cubicBezTo>
                  <a:pt x="-676" y="27810"/>
                  <a:pt x="-4089" y="4586"/>
                  <a:pt x="7718" y="753"/>
                </a:cubicBezTo>
                <a:close/>
              </a:path>
            </a:pathLst>
          </a:custGeom>
          <a:solidFill>
            <a:srgbClr val="7D7D85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29" name="Freeform 328">
            <a:extLst>
              <a:ext uri="{FF2B5EF4-FFF2-40B4-BE49-F238E27FC236}">
                <a16:creationId xmlns:a16="http://schemas.microsoft.com/office/drawing/2014/main" id="{48CC765D-CA25-27EE-A8D8-3B5533634168}"/>
              </a:ext>
            </a:extLst>
          </p:cNvPr>
          <p:cNvSpPr/>
          <p:nvPr/>
        </p:nvSpPr>
        <p:spPr>
          <a:xfrm>
            <a:off x="6682695" y="3721651"/>
            <a:ext cx="271119" cy="120793"/>
          </a:xfrm>
          <a:custGeom>
            <a:avLst/>
            <a:gdLst>
              <a:gd name="connsiteX0" fmla="*/ 264274 w 271119"/>
              <a:gd name="connsiteY0" fmla="*/ 19259 h 120793"/>
              <a:gd name="connsiteX1" fmla="*/ 9192 w 271119"/>
              <a:gd name="connsiteY1" fmla="*/ 372 h 120793"/>
              <a:gd name="connsiteX2" fmla="*/ 15 w 271119"/>
              <a:gd name="connsiteY2" fmla="*/ 2947 h 120793"/>
              <a:gd name="connsiteX3" fmla="*/ 22566 w 271119"/>
              <a:gd name="connsiteY3" fmla="*/ 40580 h 120793"/>
              <a:gd name="connsiteX4" fmla="*/ 98024 w 271119"/>
              <a:gd name="connsiteY4" fmla="*/ 119793 h 120793"/>
              <a:gd name="connsiteX5" fmla="*/ 115259 w 271119"/>
              <a:gd name="connsiteY5" fmla="*/ 116687 h 120793"/>
              <a:gd name="connsiteX6" fmla="*/ 238449 w 271119"/>
              <a:gd name="connsiteY6" fmla="*/ 47771 h 120793"/>
              <a:gd name="connsiteX7" fmla="*/ 265841 w 271119"/>
              <a:gd name="connsiteY7" fmla="*/ 31626 h 120793"/>
              <a:gd name="connsiteX8" fmla="*/ 264889 w 271119"/>
              <a:gd name="connsiteY8" fmla="*/ 19455 h 120793"/>
              <a:gd name="connsiteX9" fmla="*/ 264302 w 271119"/>
              <a:gd name="connsiteY9" fmla="*/ 19259 h 120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119" h="120793">
                <a:moveTo>
                  <a:pt x="264274" y="19259"/>
                </a:moveTo>
                <a:cubicBezTo>
                  <a:pt x="183247" y="4206"/>
                  <a:pt x="90918" y="15929"/>
                  <a:pt x="9192" y="372"/>
                </a:cubicBezTo>
                <a:cubicBezTo>
                  <a:pt x="5778" y="-327"/>
                  <a:pt x="546" y="-327"/>
                  <a:pt x="15" y="2947"/>
                </a:cubicBezTo>
                <a:cubicBezTo>
                  <a:pt x="-545" y="17161"/>
                  <a:pt x="14927" y="30507"/>
                  <a:pt x="22566" y="40580"/>
                </a:cubicBezTo>
                <a:cubicBezTo>
                  <a:pt x="38234" y="68029"/>
                  <a:pt x="78971" y="108629"/>
                  <a:pt x="98024" y="119793"/>
                </a:cubicBezTo>
                <a:cubicBezTo>
                  <a:pt x="103508" y="122479"/>
                  <a:pt x="109691" y="119177"/>
                  <a:pt x="115259" y="116687"/>
                </a:cubicBezTo>
                <a:cubicBezTo>
                  <a:pt x="157815" y="96429"/>
                  <a:pt x="198803" y="72926"/>
                  <a:pt x="238449" y="47771"/>
                </a:cubicBezTo>
                <a:cubicBezTo>
                  <a:pt x="247291" y="42119"/>
                  <a:pt x="256804" y="36719"/>
                  <a:pt x="265841" y="31626"/>
                </a:cubicBezTo>
                <a:cubicBezTo>
                  <a:pt x="272136" y="28045"/>
                  <a:pt x="273927" y="22337"/>
                  <a:pt x="264889" y="19455"/>
                </a:cubicBezTo>
                <a:lnTo>
                  <a:pt x="264302" y="19259"/>
                </a:ln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0" name="Freeform 329">
            <a:extLst>
              <a:ext uri="{FF2B5EF4-FFF2-40B4-BE49-F238E27FC236}">
                <a16:creationId xmlns:a16="http://schemas.microsoft.com/office/drawing/2014/main" id="{10E0DCCE-B264-DE2B-3408-356C291C4779}"/>
              </a:ext>
            </a:extLst>
          </p:cNvPr>
          <p:cNvSpPr/>
          <p:nvPr/>
        </p:nvSpPr>
        <p:spPr>
          <a:xfrm>
            <a:off x="5818894" y="4033138"/>
            <a:ext cx="113185" cy="98141"/>
          </a:xfrm>
          <a:custGeom>
            <a:avLst/>
            <a:gdLst>
              <a:gd name="connsiteX0" fmla="*/ 0 w 113185"/>
              <a:gd name="connsiteY0" fmla="*/ 89174 h 98141"/>
              <a:gd name="connsiteX1" fmla="*/ 64631 w 113185"/>
              <a:gd name="connsiteY1" fmla="*/ 48574 h 98141"/>
              <a:gd name="connsiteX2" fmla="*/ 112698 w 113185"/>
              <a:gd name="connsiteY2" fmla="*/ 0 h 98141"/>
              <a:gd name="connsiteX3" fmla="*/ 104585 w 113185"/>
              <a:gd name="connsiteY3" fmla="*/ 75211 h 98141"/>
              <a:gd name="connsiteX4" fmla="*/ 0 w 113185"/>
              <a:gd name="connsiteY4" fmla="*/ 89174 h 9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85" h="98141">
                <a:moveTo>
                  <a:pt x="0" y="89174"/>
                </a:moveTo>
                <a:cubicBezTo>
                  <a:pt x="19194" y="72581"/>
                  <a:pt x="44151" y="64579"/>
                  <a:pt x="64631" y="48574"/>
                </a:cubicBezTo>
                <a:cubicBezTo>
                  <a:pt x="82537" y="34584"/>
                  <a:pt x="96443" y="15529"/>
                  <a:pt x="112698" y="0"/>
                </a:cubicBezTo>
                <a:cubicBezTo>
                  <a:pt x="100668" y="25518"/>
                  <a:pt x="125205" y="53303"/>
                  <a:pt x="104585" y="75211"/>
                </a:cubicBezTo>
                <a:cubicBezTo>
                  <a:pt x="79264" y="102129"/>
                  <a:pt x="32176" y="103360"/>
                  <a:pt x="0" y="89174"/>
                </a:cubicBezTo>
                <a:close/>
              </a:path>
            </a:pathLst>
          </a:custGeom>
          <a:solidFill>
            <a:srgbClr val="FBF7F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1" name="Freeform 330">
            <a:extLst>
              <a:ext uri="{FF2B5EF4-FFF2-40B4-BE49-F238E27FC236}">
                <a16:creationId xmlns:a16="http://schemas.microsoft.com/office/drawing/2014/main" id="{B6035AB1-81FE-29D7-A1C7-77A62D6E46F4}"/>
              </a:ext>
            </a:extLst>
          </p:cNvPr>
          <p:cNvSpPr/>
          <p:nvPr/>
        </p:nvSpPr>
        <p:spPr>
          <a:xfrm>
            <a:off x="6224169" y="3803207"/>
            <a:ext cx="87514" cy="116404"/>
          </a:xfrm>
          <a:custGeom>
            <a:avLst/>
            <a:gdLst>
              <a:gd name="connsiteX0" fmla="*/ 87486 w 87514"/>
              <a:gd name="connsiteY0" fmla="*/ 10928 h 116404"/>
              <a:gd name="connsiteX1" fmla="*/ 21876 w 87514"/>
              <a:gd name="connsiteY1" fmla="*/ 115771 h 116404"/>
              <a:gd name="connsiteX2" fmla="*/ 808 w 87514"/>
              <a:gd name="connsiteY2" fmla="*/ 91092 h 116404"/>
              <a:gd name="connsiteX3" fmla="*/ 53968 w 87514"/>
              <a:gd name="connsiteY3" fmla="*/ 519 h 116404"/>
              <a:gd name="connsiteX4" fmla="*/ 87514 w 87514"/>
              <a:gd name="connsiteY4" fmla="*/ 10928 h 11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14" h="116404">
                <a:moveTo>
                  <a:pt x="87486" y="10928"/>
                </a:moveTo>
                <a:cubicBezTo>
                  <a:pt x="78365" y="29591"/>
                  <a:pt x="38048" y="111741"/>
                  <a:pt x="21876" y="115771"/>
                </a:cubicBezTo>
                <a:cubicBezTo>
                  <a:pt x="6740" y="119520"/>
                  <a:pt x="-2941" y="106033"/>
                  <a:pt x="808" y="91092"/>
                </a:cubicBezTo>
                <a:cubicBezTo>
                  <a:pt x="2739" y="83425"/>
                  <a:pt x="49323" y="3177"/>
                  <a:pt x="53968" y="519"/>
                </a:cubicBezTo>
                <a:cubicBezTo>
                  <a:pt x="60207" y="-3062"/>
                  <a:pt x="78309" y="13138"/>
                  <a:pt x="87514" y="10928"/>
                </a:cubicBezTo>
                <a:close/>
              </a:path>
            </a:pathLst>
          </a:custGeom>
          <a:solidFill>
            <a:srgbClr val="7E7E86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2" name="Freeform 331">
            <a:extLst>
              <a:ext uri="{FF2B5EF4-FFF2-40B4-BE49-F238E27FC236}">
                <a16:creationId xmlns:a16="http://schemas.microsoft.com/office/drawing/2014/main" id="{C24FF88C-F09F-4B00-2FAC-9824488CECEB}"/>
              </a:ext>
            </a:extLst>
          </p:cNvPr>
          <p:cNvSpPr/>
          <p:nvPr/>
        </p:nvSpPr>
        <p:spPr>
          <a:xfrm>
            <a:off x="5502790" y="3421122"/>
            <a:ext cx="90306" cy="121571"/>
          </a:xfrm>
          <a:custGeom>
            <a:avLst/>
            <a:gdLst>
              <a:gd name="connsiteX0" fmla="*/ 66058 w 90306"/>
              <a:gd name="connsiteY0" fmla="*/ 120624 h 121571"/>
              <a:gd name="connsiteX1" fmla="*/ 476 w 90306"/>
              <a:gd name="connsiteY1" fmla="*/ 15753 h 121571"/>
              <a:gd name="connsiteX2" fmla="*/ 21712 w 90306"/>
              <a:gd name="connsiteY2" fmla="*/ 0 h 121571"/>
              <a:gd name="connsiteX3" fmla="*/ 88973 w 90306"/>
              <a:gd name="connsiteY3" fmla="*/ 96756 h 121571"/>
              <a:gd name="connsiteX4" fmla="*/ 66086 w 90306"/>
              <a:gd name="connsiteY4" fmla="*/ 120624 h 12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06" h="121571">
                <a:moveTo>
                  <a:pt x="66058" y="120624"/>
                </a:moveTo>
                <a:cubicBezTo>
                  <a:pt x="60239" y="101821"/>
                  <a:pt x="-6239" y="27980"/>
                  <a:pt x="476" y="15753"/>
                </a:cubicBezTo>
                <a:cubicBezTo>
                  <a:pt x="1539" y="13822"/>
                  <a:pt x="20369" y="0"/>
                  <a:pt x="21712" y="0"/>
                </a:cubicBezTo>
                <a:cubicBezTo>
                  <a:pt x="27727" y="0"/>
                  <a:pt x="77445" y="86404"/>
                  <a:pt x="88973" y="96756"/>
                </a:cubicBezTo>
                <a:cubicBezTo>
                  <a:pt x="95660" y="108033"/>
                  <a:pt x="75515" y="125884"/>
                  <a:pt x="66086" y="120624"/>
                </a:cubicBezTo>
                <a:close/>
              </a:path>
            </a:pathLst>
          </a:custGeom>
          <a:solidFill>
            <a:srgbClr val="7F7E86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3" name="Freeform 332">
            <a:extLst>
              <a:ext uri="{FF2B5EF4-FFF2-40B4-BE49-F238E27FC236}">
                <a16:creationId xmlns:a16="http://schemas.microsoft.com/office/drawing/2014/main" id="{5F3907DD-9E00-6E1B-9FBE-34E99D9AA1F5}"/>
              </a:ext>
            </a:extLst>
          </p:cNvPr>
          <p:cNvSpPr/>
          <p:nvPr/>
        </p:nvSpPr>
        <p:spPr>
          <a:xfrm>
            <a:off x="6771010" y="4536113"/>
            <a:ext cx="225480" cy="40683"/>
          </a:xfrm>
          <a:custGeom>
            <a:avLst/>
            <a:gdLst>
              <a:gd name="connsiteX0" fmla="*/ 225481 w 225480"/>
              <a:gd name="connsiteY0" fmla="*/ 32457 h 40683"/>
              <a:gd name="connsiteX1" fmla="*/ 165130 w 225480"/>
              <a:gd name="connsiteY1" fmla="*/ 40684 h 40683"/>
              <a:gd name="connsiteX2" fmla="*/ 77697 w 225480"/>
              <a:gd name="connsiteY2" fmla="*/ 36039 h 40683"/>
              <a:gd name="connsiteX3" fmla="*/ 7191 w 225480"/>
              <a:gd name="connsiteY3" fmla="*/ 16229 h 40683"/>
              <a:gd name="connsiteX4" fmla="*/ 0 w 225480"/>
              <a:gd name="connsiteY4" fmla="*/ 0 h 40683"/>
              <a:gd name="connsiteX5" fmla="*/ 102598 w 225480"/>
              <a:gd name="connsiteY5" fmla="*/ 19307 h 40683"/>
              <a:gd name="connsiteX6" fmla="*/ 160822 w 225480"/>
              <a:gd name="connsiteY6" fmla="*/ 9821 h 40683"/>
              <a:gd name="connsiteX7" fmla="*/ 179539 w 225480"/>
              <a:gd name="connsiteY7" fmla="*/ 21545 h 40683"/>
              <a:gd name="connsiteX8" fmla="*/ 225481 w 225480"/>
              <a:gd name="connsiteY8" fmla="*/ 32457 h 40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480" h="40683">
                <a:moveTo>
                  <a:pt x="225481" y="32457"/>
                </a:moveTo>
                <a:lnTo>
                  <a:pt x="165130" y="40684"/>
                </a:lnTo>
                <a:cubicBezTo>
                  <a:pt x="138131" y="38613"/>
                  <a:pt x="103801" y="39956"/>
                  <a:pt x="77697" y="36039"/>
                </a:cubicBezTo>
                <a:cubicBezTo>
                  <a:pt x="66757" y="34388"/>
                  <a:pt x="13849" y="20734"/>
                  <a:pt x="7191" y="16229"/>
                </a:cubicBezTo>
                <a:cubicBezTo>
                  <a:pt x="2350" y="12955"/>
                  <a:pt x="3357" y="5093"/>
                  <a:pt x="0" y="0"/>
                </a:cubicBezTo>
                <a:cubicBezTo>
                  <a:pt x="34806" y="7079"/>
                  <a:pt x="66366" y="17992"/>
                  <a:pt x="102598" y="19307"/>
                </a:cubicBezTo>
                <a:cubicBezTo>
                  <a:pt x="120980" y="19978"/>
                  <a:pt x="151169" y="8730"/>
                  <a:pt x="160822" y="9821"/>
                </a:cubicBezTo>
                <a:cubicBezTo>
                  <a:pt x="166557" y="10465"/>
                  <a:pt x="173160" y="19447"/>
                  <a:pt x="179539" y="21545"/>
                </a:cubicBezTo>
                <a:cubicBezTo>
                  <a:pt x="193165" y="26078"/>
                  <a:pt x="211267" y="27505"/>
                  <a:pt x="225481" y="32457"/>
                </a:cubicBezTo>
                <a:close/>
              </a:path>
            </a:pathLst>
          </a:custGeom>
          <a:solidFill>
            <a:srgbClr val="647A97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4" name="Freeform 333">
            <a:extLst>
              <a:ext uri="{FF2B5EF4-FFF2-40B4-BE49-F238E27FC236}">
                <a16:creationId xmlns:a16="http://schemas.microsoft.com/office/drawing/2014/main" id="{1B0576F0-649B-57EF-8146-03207A425455}"/>
              </a:ext>
            </a:extLst>
          </p:cNvPr>
          <p:cNvSpPr/>
          <p:nvPr/>
        </p:nvSpPr>
        <p:spPr>
          <a:xfrm>
            <a:off x="6756425" y="3953882"/>
            <a:ext cx="68063" cy="66373"/>
          </a:xfrm>
          <a:custGeom>
            <a:avLst/>
            <a:gdLst>
              <a:gd name="connsiteX0" fmla="*/ 55211 w 68063"/>
              <a:gd name="connsiteY0" fmla="*/ 57907 h 66373"/>
              <a:gd name="connsiteX1" fmla="*/ 15957 w 68063"/>
              <a:gd name="connsiteY1" fmla="*/ 6171 h 66373"/>
              <a:gd name="connsiteX2" fmla="*/ 55743 w 68063"/>
              <a:gd name="connsiteY2" fmla="*/ 57487 h 66373"/>
              <a:gd name="connsiteX3" fmla="*/ 55211 w 68063"/>
              <a:gd name="connsiteY3" fmla="*/ 57935 h 6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63" h="66373">
                <a:moveTo>
                  <a:pt x="55211" y="57907"/>
                </a:moveTo>
                <a:cubicBezTo>
                  <a:pt x="16544" y="87006"/>
                  <a:pt x="-22850" y="33983"/>
                  <a:pt x="15957" y="6171"/>
                </a:cubicBezTo>
                <a:cubicBezTo>
                  <a:pt x="52105" y="-16801"/>
                  <a:pt x="87442" y="29758"/>
                  <a:pt x="55743" y="57487"/>
                </a:cubicBezTo>
                <a:lnTo>
                  <a:pt x="55211" y="57935"/>
                </a:lnTo>
                <a:close/>
              </a:path>
            </a:pathLst>
          </a:custGeom>
          <a:solidFill>
            <a:srgbClr val="FAF8F4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5" name="Freeform 334">
            <a:extLst>
              <a:ext uri="{FF2B5EF4-FFF2-40B4-BE49-F238E27FC236}">
                <a16:creationId xmlns:a16="http://schemas.microsoft.com/office/drawing/2014/main" id="{98A618FE-3AE7-9DD5-9799-28B48803F390}"/>
              </a:ext>
            </a:extLst>
          </p:cNvPr>
          <p:cNvSpPr/>
          <p:nvPr/>
        </p:nvSpPr>
        <p:spPr>
          <a:xfrm>
            <a:off x="6829486" y="3734006"/>
            <a:ext cx="304796" cy="153680"/>
          </a:xfrm>
          <a:custGeom>
            <a:avLst/>
            <a:gdLst>
              <a:gd name="connsiteX0" fmla="*/ 294420 w 304796"/>
              <a:gd name="connsiteY0" fmla="*/ 3015 h 153680"/>
              <a:gd name="connsiteX1" fmla="*/ 231776 w 304796"/>
              <a:gd name="connsiteY1" fmla="*/ 3015 h 153680"/>
              <a:gd name="connsiteX2" fmla="*/ 192102 w 304796"/>
              <a:gd name="connsiteY2" fmla="*/ 35472 h 153680"/>
              <a:gd name="connsiteX3" fmla="*/ 65442 w 304796"/>
              <a:gd name="connsiteY3" fmla="*/ 113230 h 153680"/>
              <a:gd name="connsiteX4" fmla="*/ 0 w 304796"/>
              <a:gd name="connsiteY4" fmla="*/ 145016 h 153680"/>
              <a:gd name="connsiteX5" fmla="*/ 18550 w 304796"/>
              <a:gd name="connsiteY5" fmla="*/ 153270 h 153680"/>
              <a:gd name="connsiteX6" fmla="*/ 263084 w 304796"/>
              <a:gd name="connsiteY6" fmla="*/ 35444 h 153680"/>
              <a:gd name="connsiteX7" fmla="*/ 304773 w 304796"/>
              <a:gd name="connsiteY7" fmla="*/ 5030 h 153680"/>
              <a:gd name="connsiteX8" fmla="*/ 294420 w 304796"/>
              <a:gd name="connsiteY8" fmla="*/ 3015 h 15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796" h="153680">
                <a:moveTo>
                  <a:pt x="294420" y="3015"/>
                </a:moveTo>
                <a:lnTo>
                  <a:pt x="231776" y="3015"/>
                </a:lnTo>
                <a:cubicBezTo>
                  <a:pt x="223382" y="3015"/>
                  <a:pt x="198593" y="30995"/>
                  <a:pt x="192102" y="35472"/>
                </a:cubicBezTo>
                <a:cubicBezTo>
                  <a:pt x="152232" y="62921"/>
                  <a:pt x="107690" y="89167"/>
                  <a:pt x="65442" y="113230"/>
                </a:cubicBezTo>
                <a:cubicBezTo>
                  <a:pt x="44570" y="125122"/>
                  <a:pt x="23166" y="137573"/>
                  <a:pt x="0" y="145016"/>
                </a:cubicBezTo>
                <a:cubicBezTo>
                  <a:pt x="2294" y="153997"/>
                  <a:pt x="11360" y="152682"/>
                  <a:pt x="18550" y="153270"/>
                </a:cubicBezTo>
                <a:cubicBezTo>
                  <a:pt x="97730" y="159901"/>
                  <a:pt x="206119" y="84690"/>
                  <a:pt x="263084" y="35444"/>
                </a:cubicBezTo>
                <a:cubicBezTo>
                  <a:pt x="270331" y="32199"/>
                  <a:pt x="304492" y="9646"/>
                  <a:pt x="304773" y="5030"/>
                </a:cubicBezTo>
                <a:cubicBezTo>
                  <a:pt x="305360" y="-4959"/>
                  <a:pt x="294952" y="3015"/>
                  <a:pt x="294420" y="3015"/>
                </a:cubicBezTo>
                <a:close/>
              </a:path>
            </a:pathLst>
          </a:custGeom>
          <a:solidFill>
            <a:srgbClr val="E8E1DD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6" name="Freeform 335">
            <a:extLst>
              <a:ext uri="{FF2B5EF4-FFF2-40B4-BE49-F238E27FC236}">
                <a16:creationId xmlns:a16="http://schemas.microsoft.com/office/drawing/2014/main" id="{AAB2BE61-34A6-0986-6CB6-9768E956CAF8}"/>
              </a:ext>
            </a:extLst>
          </p:cNvPr>
          <p:cNvSpPr/>
          <p:nvPr/>
        </p:nvSpPr>
        <p:spPr>
          <a:xfrm>
            <a:off x="6670552" y="4491457"/>
            <a:ext cx="56117" cy="57898"/>
          </a:xfrm>
          <a:custGeom>
            <a:avLst/>
            <a:gdLst>
              <a:gd name="connsiteX0" fmla="*/ 54517 w 56117"/>
              <a:gd name="connsiteY0" fmla="*/ 0 h 57898"/>
              <a:gd name="connsiteX1" fmla="*/ 295 w 56117"/>
              <a:gd name="connsiteY1" fmla="*/ 40488 h 57898"/>
              <a:gd name="connsiteX2" fmla="*/ 8157 w 56117"/>
              <a:gd name="connsiteY2" fmla="*/ 36151 h 57898"/>
              <a:gd name="connsiteX3" fmla="*/ 4883 w 56117"/>
              <a:gd name="connsiteY3" fmla="*/ 8506 h 57898"/>
              <a:gd name="connsiteX4" fmla="*/ 54517 w 56117"/>
              <a:gd name="connsiteY4" fmla="*/ 28 h 57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17" h="57898">
                <a:moveTo>
                  <a:pt x="54517" y="0"/>
                </a:moveTo>
                <a:cubicBezTo>
                  <a:pt x="58043" y="62620"/>
                  <a:pt x="61204" y="71658"/>
                  <a:pt x="295" y="40488"/>
                </a:cubicBezTo>
                <a:cubicBezTo>
                  <a:pt x="-1608" y="33520"/>
                  <a:pt x="6254" y="37997"/>
                  <a:pt x="8157" y="36151"/>
                </a:cubicBezTo>
                <a:cubicBezTo>
                  <a:pt x="9164" y="35171"/>
                  <a:pt x="-349" y="14522"/>
                  <a:pt x="4883" y="8506"/>
                </a:cubicBezTo>
                <a:cubicBezTo>
                  <a:pt x="7038" y="6016"/>
                  <a:pt x="46711" y="2015"/>
                  <a:pt x="54517" y="28"/>
                </a:cubicBezTo>
                <a:close/>
              </a:path>
            </a:pathLst>
          </a:custGeom>
          <a:solidFill>
            <a:srgbClr val="6F717C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7" name="Freeform 336">
            <a:extLst>
              <a:ext uri="{FF2B5EF4-FFF2-40B4-BE49-F238E27FC236}">
                <a16:creationId xmlns:a16="http://schemas.microsoft.com/office/drawing/2014/main" id="{B9595883-60AB-CCA8-BDFD-EE24C4F2E887}"/>
              </a:ext>
            </a:extLst>
          </p:cNvPr>
          <p:cNvSpPr/>
          <p:nvPr/>
        </p:nvSpPr>
        <p:spPr>
          <a:xfrm>
            <a:off x="6015193" y="3822193"/>
            <a:ext cx="77803" cy="64914"/>
          </a:xfrm>
          <a:custGeom>
            <a:avLst/>
            <a:gdLst>
              <a:gd name="connsiteX0" fmla="*/ 75123 w 77803"/>
              <a:gd name="connsiteY0" fmla="*/ 24399 h 64914"/>
              <a:gd name="connsiteX1" fmla="*/ 68940 w 77803"/>
              <a:gd name="connsiteY1" fmla="*/ 32485 h 64914"/>
              <a:gd name="connsiteX2" fmla="*/ 0 w 77803"/>
              <a:gd name="connsiteY2" fmla="*/ 64915 h 64914"/>
              <a:gd name="connsiteX3" fmla="*/ 23026 w 77803"/>
              <a:gd name="connsiteY3" fmla="*/ 0 h 64914"/>
              <a:gd name="connsiteX4" fmla="*/ 75123 w 77803"/>
              <a:gd name="connsiteY4" fmla="*/ 24427 h 6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03" h="64914">
                <a:moveTo>
                  <a:pt x="75123" y="24399"/>
                </a:moveTo>
                <a:cubicBezTo>
                  <a:pt x="82537" y="31842"/>
                  <a:pt x="72605" y="31086"/>
                  <a:pt x="68940" y="32485"/>
                </a:cubicBezTo>
                <a:cubicBezTo>
                  <a:pt x="44906" y="41719"/>
                  <a:pt x="19949" y="47902"/>
                  <a:pt x="0" y="64915"/>
                </a:cubicBezTo>
                <a:lnTo>
                  <a:pt x="23026" y="0"/>
                </a:lnTo>
                <a:cubicBezTo>
                  <a:pt x="31000" y="8338"/>
                  <a:pt x="71402" y="20678"/>
                  <a:pt x="75123" y="24427"/>
                </a:cubicBezTo>
                <a:close/>
              </a:path>
            </a:pathLst>
          </a:custGeom>
          <a:solidFill>
            <a:srgbClr val="F8F2E7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8" name="Freeform 337">
            <a:extLst>
              <a:ext uri="{FF2B5EF4-FFF2-40B4-BE49-F238E27FC236}">
                <a16:creationId xmlns:a16="http://schemas.microsoft.com/office/drawing/2014/main" id="{C5C6086E-7870-1429-9941-D65EAE53C422}"/>
              </a:ext>
            </a:extLst>
          </p:cNvPr>
          <p:cNvSpPr/>
          <p:nvPr/>
        </p:nvSpPr>
        <p:spPr>
          <a:xfrm>
            <a:off x="5355314" y="2423088"/>
            <a:ext cx="5227" cy="133700"/>
          </a:xfrm>
          <a:custGeom>
            <a:avLst/>
            <a:gdLst>
              <a:gd name="connsiteX0" fmla="*/ 4197 w 5227"/>
              <a:gd name="connsiteY0" fmla="*/ 11948 h 133700"/>
              <a:gd name="connsiteX1" fmla="*/ 4197 w 5227"/>
              <a:gd name="connsiteY1" fmla="*/ 121463 h 133700"/>
              <a:gd name="connsiteX2" fmla="*/ 56 w 5227"/>
              <a:gd name="connsiteY2" fmla="*/ 133606 h 133700"/>
              <a:gd name="connsiteX3" fmla="*/ 0 w 5227"/>
              <a:gd name="connsiteY3" fmla="*/ 1819 h 133700"/>
              <a:gd name="connsiteX4" fmla="*/ 4197 w 5227"/>
              <a:gd name="connsiteY4" fmla="*/ 11948 h 1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" h="133700">
                <a:moveTo>
                  <a:pt x="4197" y="11948"/>
                </a:moveTo>
                <a:cubicBezTo>
                  <a:pt x="5120" y="47035"/>
                  <a:pt x="5959" y="86599"/>
                  <a:pt x="4197" y="121463"/>
                </a:cubicBezTo>
                <a:cubicBezTo>
                  <a:pt x="3973" y="125996"/>
                  <a:pt x="7079" y="134698"/>
                  <a:pt x="56" y="133606"/>
                </a:cubicBezTo>
                <a:lnTo>
                  <a:pt x="0" y="1819"/>
                </a:lnTo>
                <a:cubicBezTo>
                  <a:pt x="6211" y="-5009"/>
                  <a:pt x="4141" y="9401"/>
                  <a:pt x="4197" y="11948"/>
                </a:cubicBezTo>
                <a:close/>
              </a:path>
            </a:pathLst>
          </a:custGeom>
          <a:solidFill>
            <a:srgbClr val="07123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39" name="Freeform 338">
            <a:extLst>
              <a:ext uri="{FF2B5EF4-FFF2-40B4-BE49-F238E27FC236}">
                <a16:creationId xmlns:a16="http://schemas.microsoft.com/office/drawing/2014/main" id="{E7C8CE92-5206-A7F6-2938-FAE9FA891CAC}"/>
              </a:ext>
            </a:extLst>
          </p:cNvPr>
          <p:cNvSpPr/>
          <p:nvPr/>
        </p:nvSpPr>
        <p:spPr>
          <a:xfrm>
            <a:off x="5364549" y="2285397"/>
            <a:ext cx="15834" cy="88782"/>
          </a:xfrm>
          <a:custGeom>
            <a:avLst/>
            <a:gdLst>
              <a:gd name="connsiteX0" fmla="*/ 15834 w 15834"/>
              <a:gd name="connsiteY0" fmla="*/ 3610 h 88782"/>
              <a:gd name="connsiteX1" fmla="*/ 3300 w 15834"/>
              <a:gd name="connsiteY1" fmla="*/ 88782 h 88782"/>
              <a:gd name="connsiteX2" fmla="*/ 10434 w 15834"/>
              <a:gd name="connsiteY2" fmla="*/ 12535 h 88782"/>
              <a:gd name="connsiteX3" fmla="*/ 15806 w 15834"/>
              <a:gd name="connsiteY3" fmla="*/ 3610 h 88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4" h="88782">
                <a:moveTo>
                  <a:pt x="15834" y="3610"/>
                </a:moveTo>
                <a:cubicBezTo>
                  <a:pt x="9595" y="30974"/>
                  <a:pt x="6713" y="60886"/>
                  <a:pt x="3300" y="88782"/>
                </a:cubicBezTo>
                <a:cubicBezTo>
                  <a:pt x="-5570" y="67153"/>
                  <a:pt x="5734" y="35339"/>
                  <a:pt x="10434" y="12535"/>
                </a:cubicBezTo>
                <a:cubicBezTo>
                  <a:pt x="11134" y="9122"/>
                  <a:pt x="10686" y="-7107"/>
                  <a:pt x="15806" y="3610"/>
                </a:cubicBezTo>
                <a:close/>
              </a:path>
            </a:pathLst>
          </a:custGeom>
          <a:solidFill>
            <a:srgbClr val="141F3C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0" name="Freeform 339">
            <a:extLst>
              <a:ext uri="{FF2B5EF4-FFF2-40B4-BE49-F238E27FC236}">
                <a16:creationId xmlns:a16="http://schemas.microsoft.com/office/drawing/2014/main" id="{95AA216F-235B-9B8D-5D01-8814B47F046B}"/>
              </a:ext>
            </a:extLst>
          </p:cNvPr>
          <p:cNvSpPr/>
          <p:nvPr/>
        </p:nvSpPr>
        <p:spPr>
          <a:xfrm>
            <a:off x="6336724" y="3487486"/>
            <a:ext cx="133626" cy="30504"/>
          </a:xfrm>
          <a:custGeom>
            <a:avLst/>
            <a:gdLst>
              <a:gd name="connsiteX0" fmla="*/ 133626 w 133626"/>
              <a:gd name="connsiteY0" fmla="*/ 30504 h 30504"/>
              <a:gd name="connsiteX1" fmla="*/ 63652 w 133626"/>
              <a:gd name="connsiteY1" fmla="*/ 7197 h 30504"/>
              <a:gd name="connsiteX2" fmla="*/ 0 w 133626"/>
              <a:gd name="connsiteY2" fmla="*/ 2104 h 30504"/>
              <a:gd name="connsiteX3" fmla="*/ 133626 w 133626"/>
              <a:gd name="connsiteY3" fmla="*/ 30504 h 3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626" h="30504">
                <a:moveTo>
                  <a:pt x="133626" y="30504"/>
                </a:moveTo>
                <a:cubicBezTo>
                  <a:pt x="110376" y="22530"/>
                  <a:pt x="88637" y="10247"/>
                  <a:pt x="63652" y="7197"/>
                </a:cubicBezTo>
                <a:cubicBezTo>
                  <a:pt x="42416" y="4623"/>
                  <a:pt x="19333" y="10386"/>
                  <a:pt x="0" y="2104"/>
                </a:cubicBezTo>
                <a:cubicBezTo>
                  <a:pt x="50446" y="-4275"/>
                  <a:pt x="92610" y="3475"/>
                  <a:pt x="133626" y="30504"/>
                </a:cubicBezTo>
                <a:close/>
              </a:path>
            </a:pathLst>
          </a:custGeom>
          <a:solidFill>
            <a:srgbClr val="131B36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1" name="Freeform 340">
            <a:extLst>
              <a:ext uri="{FF2B5EF4-FFF2-40B4-BE49-F238E27FC236}">
                <a16:creationId xmlns:a16="http://schemas.microsoft.com/office/drawing/2014/main" id="{20E7E1B0-9FE8-1A57-3599-11BA28B74D72}"/>
              </a:ext>
            </a:extLst>
          </p:cNvPr>
          <p:cNvSpPr/>
          <p:nvPr/>
        </p:nvSpPr>
        <p:spPr>
          <a:xfrm>
            <a:off x="6320547" y="3525530"/>
            <a:ext cx="74698" cy="12745"/>
          </a:xfrm>
          <a:custGeom>
            <a:avLst/>
            <a:gdLst>
              <a:gd name="connsiteX0" fmla="*/ 3643 w 74698"/>
              <a:gd name="connsiteY0" fmla="*/ 12745 h 12745"/>
              <a:gd name="connsiteX1" fmla="*/ 10946 w 74698"/>
              <a:gd name="connsiteY1" fmla="*/ 5694 h 12745"/>
              <a:gd name="connsiteX2" fmla="*/ 74625 w 74698"/>
              <a:gd name="connsiteY2" fmla="*/ 630 h 12745"/>
              <a:gd name="connsiteX3" fmla="*/ 70457 w 74698"/>
              <a:gd name="connsiteY3" fmla="*/ 4631 h 12745"/>
              <a:gd name="connsiteX4" fmla="*/ 3643 w 74698"/>
              <a:gd name="connsiteY4" fmla="*/ 12745 h 12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98" h="12745">
                <a:moveTo>
                  <a:pt x="3643" y="12745"/>
                </a:moveTo>
                <a:cubicBezTo>
                  <a:pt x="-6849" y="9080"/>
                  <a:pt x="8400" y="6310"/>
                  <a:pt x="10946" y="5694"/>
                </a:cubicBezTo>
                <a:cubicBezTo>
                  <a:pt x="33329" y="378"/>
                  <a:pt x="51179" y="-965"/>
                  <a:pt x="74625" y="630"/>
                </a:cubicBezTo>
                <a:cubicBezTo>
                  <a:pt x="75353" y="5247"/>
                  <a:pt x="70429" y="4351"/>
                  <a:pt x="70457" y="4631"/>
                </a:cubicBezTo>
                <a:cubicBezTo>
                  <a:pt x="49473" y="4156"/>
                  <a:pt x="23368" y="5527"/>
                  <a:pt x="3643" y="12745"/>
                </a:cubicBezTo>
                <a:close/>
              </a:path>
            </a:pathLst>
          </a:custGeom>
          <a:solidFill>
            <a:srgbClr val="0B1635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2" name="Freeform 341">
            <a:extLst>
              <a:ext uri="{FF2B5EF4-FFF2-40B4-BE49-F238E27FC236}">
                <a16:creationId xmlns:a16="http://schemas.microsoft.com/office/drawing/2014/main" id="{246B17B2-FD74-88F5-D8E4-72CBECB05F00}"/>
              </a:ext>
            </a:extLst>
          </p:cNvPr>
          <p:cNvSpPr/>
          <p:nvPr/>
        </p:nvSpPr>
        <p:spPr>
          <a:xfrm>
            <a:off x="5738551" y="3019099"/>
            <a:ext cx="6223" cy="81115"/>
          </a:xfrm>
          <a:custGeom>
            <a:avLst/>
            <a:gdLst>
              <a:gd name="connsiteX0" fmla="*/ 967 w 6223"/>
              <a:gd name="connsiteY0" fmla="*/ 81115 h 81115"/>
              <a:gd name="connsiteX1" fmla="*/ 967 w 6223"/>
              <a:gd name="connsiteY1" fmla="*/ 0 h 81115"/>
              <a:gd name="connsiteX2" fmla="*/ 967 w 6223"/>
              <a:gd name="connsiteY2" fmla="*/ 81115 h 8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23" h="81115">
                <a:moveTo>
                  <a:pt x="967" y="81115"/>
                </a:moveTo>
                <a:cubicBezTo>
                  <a:pt x="295" y="55541"/>
                  <a:pt x="-824" y="25154"/>
                  <a:pt x="967" y="0"/>
                </a:cubicBezTo>
                <a:cubicBezTo>
                  <a:pt x="7990" y="23559"/>
                  <a:pt x="7962" y="57863"/>
                  <a:pt x="967" y="81115"/>
                </a:cubicBezTo>
                <a:close/>
              </a:path>
            </a:pathLst>
          </a:custGeom>
          <a:solidFill>
            <a:srgbClr val="071431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3" name="Freeform 342">
            <a:extLst>
              <a:ext uri="{FF2B5EF4-FFF2-40B4-BE49-F238E27FC236}">
                <a16:creationId xmlns:a16="http://schemas.microsoft.com/office/drawing/2014/main" id="{286E17A9-CAAC-06CA-6008-FD3095E46A03}"/>
              </a:ext>
            </a:extLst>
          </p:cNvPr>
          <p:cNvSpPr/>
          <p:nvPr/>
        </p:nvSpPr>
        <p:spPr>
          <a:xfrm>
            <a:off x="5358844" y="2560752"/>
            <a:ext cx="5005" cy="40543"/>
          </a:xfrm>
          <a:custGeom>
            <a:avLst/>
            <a:gdLst>
              <a:gd name="connsiteX0" fmla="*/ 4837 w 5005"/>
              <a:gd name="connsiteY0" fmla="*/ 24343 h 40543"/>
              <a:gd name="connsiteX1" fmla="*/ 4781 w 5005"/>
              <a:gd name="connsiteY1" fmla="*/ 40544 h 40543"/>
              <a:gd name="connsiteX2" fmla="*/ 696 w 5005"/>
              <a:gd name="connsiteY2" fmla="*/ 40544 h 40543"/>
              <a:gd name="connsiteX3" fmla="*/ 4837 w 5005"/>
              <a:gd name="connsiteY3" fmla="*/ 0 h 40543"/>
              <a:gd name="connsiteX4" fmla="*/ 4837 w 5005"/>
              <a:gd name="connsiteY4" fmla="*/ 24343 h 4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" h="40543">
                <a:moveTo>
                  <a:pt x="4837" y="24343"/>
                </a:moveTo>
                <a:cubicBezTo>
                  <a:pt x="4669" y="29743"/>
                  <a:pt x="5004" y="35171"/>
                  <a:pt x="4781" y="40544"/>
                </a:cubicBezTo>
                <a:lnTo>
                  <a:pt x="696" y="40544"/>
                </a:lnTo>
                <a:cubicBezTo>
                  <a:pt x="2486" y="28036"/>
                  <a:pt x="-4145" y="10185"/>
                  <a:pt x="4837" y="0"/>
                </a:cubicBezTo>
                <a:cubicBezTo>
                  <a:pt x="5032" y="8058"/>
                  <a:pt x="5088" y="16285"/>
                  <a:pt x="4837" y="24343"/>
                </a:cubicBezTo>
                <a:close/>
              </a:path>
            </a:pathLst>
          </a:custGeom>
          <a:solidFill>
            <a:srgbClr val="07123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4" name="Freeform 343">
            <a:extLst>
              <a:ext uri="{FF2B5EF4-FFF2-40B4-BE49-F238E27FC236}">
                <a16:creationId xmlns:a16="http://schemas.microsoft.com/office/drawing/2014/main" id="{96AC34B4-5926-8536-7FD2-94E2D4DF6D04}"/>
              </a:ext>
            </a:extLst>
          </p:cNvPr>
          <p:cNvSpPr/>
          <p:nvPr/>
        </p:nvSpPr>
        <p:spPr>
          <a:xfrm>
            <a:off x="7915266" y="2170530"/>
            <a:ext cx="424840" cy="860336"/>
          </a:xfrm>
          <a:custGeom>
            <a:avLst/>
            <a:gdLst>
              <a:gd name="connsiteX0" fmla="*/ 116018 w 424840"/>
              <a:gd name="connsiteY0" fmla="*/ 2022 h 860336"/>
              <a:gd name="connsiteX1" fmla="*/ 391497 w 424840"/>
              <a:gd name="connsiteY1" fmla="*/ 190526 h 860336"/>
              <a:gd name="connsiteX2" fmla="*/ 238090 w 424840"/>
              <a:gd name="connsiteY2" fmla="*/ 834439 h 860336"/>
              <a:gd name="connsiteX3" fmla="*/ 180145 w 424840"/>
              <a:gd name="connsiteY3" fmla="*/ 845575 h 860336"/>
              <a:gd name="connsiteX4" fmla="*/ 239712 w 424840"/>
              <a:gd name="connsiteY4" fmla="*/ 783291 h 860336"/>
              <a:gd name="connsiteX5" fmla="*/ 346031 w 424840"/>
              <a:gd name="connsiteY5" fmla="*/ 181964 h 860336"/>
              <a:gd name="connsiteX6" fmla="*/ 63950 w 424840"/>
              <a:gd name="connsiteY6" fmla="*/ 60949 h 860336"/>
              <a:gd name="connsiteX7" fmla="*/ 3852 w 424840"/>
              <a:gd name="connsiteY7" fmla="*/ 88453 h 860336"/>
              <a:gd name="connsiteX8" fmla="*/ 21338 w 424840"/>
              <a:gd name="connsiteY8" fmla="*/ 43908 h 860336"/>
              <a:gd name="connsiteX9" fmla="*/ 116046 w 424840"/>
              <a:gd name="connsiteY9" fmla="*/ 2050 h 8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4840" h="860336">
                <a:moveTo>
                  <a:pt x="116018" y="2022"/>
                </a:moveTo>
                <a:cubicBezTo>
                  <a:pt x="250988" y="-14683"/>
                  <a:pt x="348913" y="74239"/>
                  <a:pt x="391497" y="190526"/>
                </a:cubicBezTo>
                <a:cubicBezTo>
                  <a:pt x="466676" y="395902"/>
                  <a:pt x="414384" y="690284"/>
                  <a:pt x="238090" y="834439"/>
                </a:cubicBezTo>
                <a:cubicBezTo>
                  <a:pt x="224716" y="845379"/>
                  <a:pt x="184650" y="879739"/>
                  <a:pt x="180145" y="845575"/>
                </a:cubicBezTo>
                <a:cubicBezTo>
                  <a:pt x="177795" y="827752"/>
                  <a:pt x="226674" y="796694"/>
                  <a:pt x="239712" y="783291"/>
                </a:cubicBezTo>
                <a:cubicBezTo>
                  <a:pt x="378822" y="640199"/>
                  <a:pt x="427562" y="361626"/>
                  <a:pt x="346031" y="181964"/>
                </a:cubicBezTo>
                <a:cubicBezTo>
                  <a:pt x="299139" y="78660"/>
                  <a:pt x="178159" y="-3043"/>
                  <a:pt x="63950" y="60949"/>
                </a:cubicBezTo>
                <a:cubicBezTo>
                  <a:pt x="48869" y="69399"/>
                  <a:pt x="17729" y="106053"/>
                  <a:pt x="3852" y="88453"/>
                </a:cubicBezTo>
                <a:cubicBezTo>
                  <a:pt x="-7956" y="73484"/>
                  <a:pt x="10119" y="54205"/>
                  <a:pt x="21338" y="43908"/>
                </a:cubicBezTo>
                <a:cubicBezTo>
                  <a:pt x="41819" y="25134"/>
                  <a:pt x="88179" y="5491"/>
                  <a:pt x="116046" y="2050"/>
                </a:cubicBez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5" name="Freeform 344">
            <a:extLst>
              <a:ext uri="{FF2B5EF4-FFF2-40B4-BE49-F238E27FC236}">
                <a16:creationId xmlns:a16="http://schemas.microsoft.com/office/drawing/2014/main" id="{40CD47E0-DDFB-41DD-CC56-E0A97A21FFA0}"/>
              </a:ext>
            </a:extLst>
          </p:cNvPr>
          <p:cNvSpPr/>
          <p:nvPr/>
        </p:nvSpPr>
        <p:spPr>
          <a:xfrm>
            <a:off x="6040080" y="3948298"/>
            <a:ext cx="80405" cy="79810"/>
          </a:xfrm>
          <a:custGeom>
            <a:avLst/>
            <a:gdLst>
              <a:gd name="connsiteX0" fmla="*/ 36694 w 80405"/>
              <a:gd name="connsiteY0" fmla="*/ 367 h 79810"/>
              <a:gd name="connsiteX1" fmla="*/ 47578 w 80405"/>
              <a:gd name="connsiteY1" fmla="*/ 79579 h 79810"/>
              <a:gd name="connsiteX2" fmla="*/ 36694 w 80405"/>
              <a:gd name="connsiteY2" fmla="*/ 367 h 7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405" h="79810">
                <a:moveTo>
                  <a:pt x="36694" y="367"/>
                </a:moveTo>
                <a:cubicBezTo>
                  <a:pt x="89742" y="-6097"/>
                  <a:pt x="95869" y="74962"/>
                  <a:pt x="47578" y="79579"/>
                </a:cubicBezTo>
                <a:cubicBezTo>
                  <a:pt x="-4406" y="84560"/>
                  <a:pt x="-21893" y="7502"/>
                  <a:pt x="36694" y="367"/>
                </a:cubicBezTo>
                <a:close/>
              </a:path>
            </a:pathLst>
          </a:custGeom>
          <a:solidFill>
            <a:srgbClr val="A5A0A1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6" name="Freeform 345">
            <a:extLst>
              <a:ext uri="{FF2B5EF4-FFF2-40B4-BE49-F238E27FC236}">
                <a16:creationId xmlns:a16="http://schemas.microsoft.com/office/drawing/2014/main" id="{0FA8EF9A-2178-980D-EF80-2AB1D7AD903D}"/>
              </a:ext>
            </a:extLst>
          </p:cNvPr>
          <p:cNvSpPr/>
          <p:nvPr/>
        </p:nvSpPr>
        <p:spPr>
          <a:xfrm>
            <a:off x="5284438" y="3156061"/>
            <a:ext cx="82359" cy="77477"/>
          </a:xfrm>
          <a:custGeom>
            <a:avLst/>
            <a:gdLst>
              <a:gd name="connsiteX0" fmla="*/ 13716 w 82359"/>
              <a:gd name="connsiteY0" fmla="*/ 10327 h 77477"/>
              <a:gd name="connsiteX1" fmla="*/ 73171 w 82359"/>
              <a:gd name="connsiteY1" fmla="*/ 61979 h 77477"/>
              <a:gd name="connsiteX2" fmla="*/ 13716 w 82359"/>
              <a:gd name="connsiteY2" fmla="*/ 10327 h 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359" h="77477">
                <a:moveTo>
                  <a:pt x="13716" y="10327"/>
                </a:moveTo>
                <a:cubicBezTo>
                  <a:pt x="49725" y="-20591"/>
                  <a:pt x="104171" y="24206"/>
                  <a:pt x="73171" y="61979"/>
                </a:cubicBezTo>
                <a:cubicBezTo>
                  <a:pt x="37274" y="105740"/>
                  <a:pt x="-28616" y="46646"/>
                  <a:pt x="13716" y="10327"/>
                </a:cubicBezTo>
                <a:close/>
              </a:path>
            </a:pathLst>
          </a:custGeom>
          <a:solidFill>
            <a:srgbClr val="FBBDA7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7" name="Freeform 346">
            <a:extLst>
              <a:ext uri="{FF2B5EF4-FFF2-40B4-BE49-F238E27FC236}">
                <a16:creationId xmlns:a16="http://schemas.microsoft.com/office/drawing/2014/main" id="{52A5AD99-6413-5C2F-71AA-83F4B6BF5C6A}"/>
              </a:ext>
            </a:extLst>
          </p:cNvPr>
          <p:cNvSpPr/>
          <p:nvPr/>
        </p:nvSpPr>
        <p:spPr>
          <a:xfrm>
            <a:off x="5603686" y="3594433"/>
            <a:ext cx="81242" cy="78368"/>
          </a:xfrm>
          <a:custGeom>
            <a:avLst/>
            <a:gdLst>
              <a:gd name="connsiteX0" fmla="*/ 30380 w 81242"/>
              <a:gd name="connsiteY0" fmla="*/ 1623 h 78368"/>
              <a:gd name="connsiteX1" fmla="*/ 56736 w 81242"/>
              <a:gd name="connsiteY1" fmla="*/ 75883 h 78368"/>
              <a:gd name="connsiteX2" fmla="*/ 30380 w 81242"/>
              <a:gd name="connsiteY2" fmla="*/ 1623 h 7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242" h="78368">
                <a:moveTo>
                  <a:pt x="30380" y="1623"/>
                </a:moveTo>
                <a:cubicBezTo>
                  <a:pt x="82477" y="-11864"/>
                  <a:pt x="100159" y="62760"/>
                  <a:pt x="56736" y="75883"/>
                </a:cubicBezTo>
                <a:cubicBezTo>
                  <a:pt x="-312" y="93119"/>
                  <a:pt x="-23367" y="15557"/>
                  <a:pt x="30380" y="1623"/>
                </a:cubicBezTo>
                <a:close/>
              </a:path>
            </a:pathLst>
          </a:custGeom>
          <a:solidFill>
            <a:srgbClr val="A6A1A2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49" name="Freeform 348">
            <a:extLst>
              <a:ext uri="{FF2B5EF4-FFF2-40B4-BE49-F238E27FC236}">
                <a16:creationId xmlns:a16="http://schemas.microsoft.com/office/drawing/2014/main" id="{E49AC2C3-01E7-A9B7-FBC8-F26EDB9E7EE8}"/>
              </a:ext>
            </a:extLst>
          </p:cNvPr>
          <p:cNvSpPr/>
          <p:nvPr/>
        </p:nvSpPr>
        <p:spPr>
          <a:xfrm>
            <a:off x="7054581" y="3620678"/>
            <a:ext cx="745197" cy="906705"/>
          </a:xfrm>
          <a:custGeom>
            <a:avLst/>
            <a:gdLst>
              <a:gd name="connsiteX0" fmla="*/ 94953 w 745197"/>
              <a:gd name="connsiteY0" fmla="*/ 906705 h 906705"/>
              <a:gd name="connsiteX1" fmla="*/ 78334 w 745197"/>
              <a:gd name="connsiteY1" fmla="*/ 897668 h 906705"/>
              <a:gd name="connsiteX2" fmla="*/ 76935 w 745197"/>
              <a:gd name="connsiteY2" fmla="*/ 878697 h 906705"/>
              <a:gd name="connsiteX3" fmla="*/ 94506 w 745197"/>
              <a:gd name="connsiteY3" fmla="*/ 848842 h 906705"/>
              <a:gd name="connsiteX4" fmla="*/ 107432 w 745197"/>
              <a:gd name="connsiteY4" fmla="*/ 827857 h 906705"/>
              <a:gd name="connsiteX5" fmla="*/ 124191 w 745197"/>
              <a:gd name="connsiteY5" fmla="*/ 650741 h 906705"/>
              <a:gd name="connsiteX6" fmla="*/ 29203 w 745197"/>
              <a:gd name="connsiteY6" fmla="*/ 499954 h 906705"/>
              <a:gd name="connsiteX7" fmla="*/ 26406 w 745197"/>
              <a:gd name="connsiteY7" fmla="*/ 499339 h 906705"/>
              <a:gd name="connsiteX8" fmla="*/ 106 w 745197"/>
              <a:gd name="connsiteY8" fmla="*/ 475303 h 906705"/>
              <a:gd name="connsiteX9" fmla="*/ 12137 w 745197"/>
              <a:gd name="connsiteY9" fmla="*/ 454990 h 906705"/>
              <a:gd name="connsiteX10" fmla="*/ 150519 w 745197"/>
              <a:gd name="connsiteY10" fmla="*/ 365452 h 906705"/>
              <a:gd name="connsiteX11" fmla="*/ 250515 w 745197"/>
              <a:gd name="connsiteY11" fmla="*/ 245668 h 906705"/>
              <a:gd name="connsiteX12" fmla="*/ 410554 w 745197"/>
              <a:gd name="connsiteY12" fmla="*/ 77534 h 906705"/>
              <a:gd name="connsiteX13" fmla="*/ 513124 w 745197"/>
              <a:gd name="connsiteY13" fmla="*/ 34220 h 906705"/>
              <a:gd name="connsiteX14" fmla="*/ 594346 w 745197"/>
              <a:gd name="connsiteY14" fmla="*/ 2294 h 906705"/>
              <a:gd name="connsiteX15" fmla="*/ 603579 w 745197"/>
              <a:gd name="connsiteY15" fmla="*/ 0 h 906705"/>
              <a:gd name="connsiteX16" fmla="*/ 610014 w 745197"/>
              <a:gd name="connsiteY16" fmla="*/ 1063 h 906705"/>
              <a:gd name="connsiteX17" fmla="*/ 682171 w 745197"/>
              <a:gd name="connsiteY17" fmla="*/ 43733 h 906705"/>
              <a:gd name="connsiteX18" fmla="*/ 722964 w 745197"/>
              <a:gd name="connsiteY18" fmla="*/ 377456 h 906705"/>
              <a:gd name="connsiteX19" fmla="*/ 685277 w 745197"/>
              <a:gd name="connsiteY19" fmla="*/ 487447 h 906705"/>
              <a:gd name="connsiteX20" fmla="*/ 579853 w 745197"/>
              <a:gd name="connsiteY20" fmla="*/ 652755 h 906705"/>
              <a:gd name="connsiteX21" fmla="*/ 275444 w 745197"/>
              <a:gd name="connsiteY21" fmla="*/ 848590 h 906705"/>
              <a:gd name="connsiteX22" fmla="*/ 216102 w 745197"/>
              <a:gd name="connsiteY22" fmla="*/ 879509 h 906705"/>
              <a:gd name="connsiteX23" fmla="*/ 211345 w 745197"/>
              <a:gd name="connsiteY23" fmla="*/ 881215 h 906705"/>
              <a:gd name="connsiteX24" fmla="*/ 209498 w 745197"/>
              <a:gd name="connsiteY24" fmla="*/ 881607 h 906705"/>
              <a:gd name="connsiteX25" fmla="*/ 205246 w 745197"/>
              <a:gd name="connsiteY25" fmla="*/ 882083 h 906705"/>
              <a:gd name="connsiteX26" fmla="*/ 204127 w 745197"/>
              <a:gd name="connsiteY26" fmla="*/ 882055 h 906705"/>
              <a:gd name="connsiteX27" fmla="*/ 193355 w 745197"/>
              <a:gd name="connsiteY27" fmla="*/ 885245 h 906705"/>
              <a:gd name="connsiteX28" fmla="*/ 143525 w 745197"/>
              <a:gd name="connsiteY28" fmla="*/ 899626 h 906705"/>
              <a:gd name="connsiteX29" fmla="*/ 137173 w 745197"/>
              <a:gd name="connsiteY29" fmla="*/ 900942 h 906705"/>
              <a:gd name="connsiteX30" fmla="*/ 95094 w 745197"/>
              <a:gd name="connsiteY30" fmla="*/ 906677 h 906705"/>
              <a:gd name="connsiteX31" fmla="*/ 94982 w 745197"/>
              <a:gd name="connsiteY31" fmla="*/ 906677 h 90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45197" h="906705">
                <a:moveTo>
                  <a:pt x="94953" y="906705"/>
                </a:moveTo>
                <a:cubicBezTo>
                  <a:pt x="88239" y="906705"/>
                  <a:pt x="81999" y="903292"/>
                  <a:pt x="78334" y="897668"/>
                </a:cubicBezTo>
                <a:cubicBezTo>
                  <a:pt x="74669" y="891988"/>
                  <a:pt x="74137" y="884853"/>
                  <a:pt x="76935" y="878697"/>
                </a:cubicBezTo>
                <a:cubicBezTo>
                  <a:pt x="81943" y="867729"/>
                  <a:pt x="88323" y="858131"/>
                  <a:pt x="94506" y="848842"/>
                </a:cubicBezTo>
                <a:cubicBezTo>
                  <a:pt x="99318" y="841651"/>
                  <a:pt x="103851" y="834824"/>
                  <a:pt x="107432" y="827857"/>
                </a:cubicBezTo>
                <a:cubicBezTo>
                  <a:pt x="131969" y="780038"/>
                  <a:pt x="138237" y="713808"/>
                  <a:pt x="124191" y="650741"/>
                </a:cubicBezTo>
                <a:cubicBezTo>
                  <a:pt x="109614" y="585322"/>
                  <a:pt x="75033" y="530425"/>
                  <a:pt x="29203" y="499954"/>
                </a:cubicBezTo>
                <a:cubicBezTo>
                  <a:pt x="28476" y="499758"/>
                  <a:pt x="27273" y="499534"/>
                  <a:pt x="26406" y="499339"/>
                </a:cubicBezTo>
                <a:cubicBezTo>
                  <a:pt x="20390" y="498135"/>
                  <a:pt x="2120" y="494470"/>
                  <a:pt x="106" y="475303"/>
                </a:cubicBezTo>
                <a:cubicBezTo>
                  <a:pt x="-790" y="466629"/>
                  <a:pt x="4079" y="458347"/>
                  <a:pt x="12137" y="454990"/>
                </a:cubicBezTo>
                <a:cubicBezTo>
                  <a:pt x="59504" y="435152"/>
                  <a:pt x="111237" y="401659"/>
                  <a:pt x="150519" y="365452"/>
                </a:cubicBezTo>
                <a:cubicBezTo>
                  <a:pt x="187703" y="331176"/>
                  <a:pt x="218200" y="289625"/>
                  <a:pt x="250515" y="245668"/>
                </a:cubicBezTo>
                <a:cubicBezTo>
                  <a:pt x="296037" y="183692"/>
                  <a:pt x="343125" y="119616"/>
                  <a:pt x="410554" y="77534"/>
                </a:cubicBezTo>
                <a:cubicBezTo>
                  <a:pt x="441442" y="58255"/>
                  <a:pt x="477870" y="46028"/>
                  <a:pt x="513124" y="34220"/>
                </a:cubicBezTo>
                <a:cubicBezTo>
                  <a:pt x="542362" y="24427"/>
                  <a:pt x="570005" y="15138"/>
                  <a:pt x="594346" y="2294"/>
                </a:cubicBezTo>
                <a:cubicBezTo>
                  <a:pt x="597228" y="784"/>
                  <a:pt x="600389" y="0"/>
                  <a:pt x="603579" y="0"/>
                </a:cubicBezTo>
                <a:cubicBezTo>
                  <a:pt x="605733" y="0"/>
                  <a:pt x="607916" y="364"/>
                  <a:pt x="610014" y="1063"/>
                </a:cubicBezTo>
                <a:cubicBezTo>
                  <a:pt x="638328" y="10773"/>
                  <a:pt x="662586" y="25127"/>
                  <a:pt x="682171" y="43733"/>
                </a:cubicBezTo>
                <a:cubicBezTo>
                  <a:pt x="780181" y="136936"/>
                  <a:pt x="738632" y="311674"/>
                  <a:pt x="722964" y="377456"/>
                </a:cubicBezTo>
                <a:cubicBezTo>
                  <a:pt x="717033" y="402331"/>
                  <a:pt x="705701" y="441615"/>
                  <a:pt x="685277" y="487447"/>
                </a:cubicBezTo>
                <a:cubicBezTo>
                  <a:pt x="673386" y="514112"/>
                  <a:pt x="641826" y="584903"/>
                  <a:pt x="579853" y="652755"/>
                </a:cubicBezTo>
                <a:cubicBezTo>
                  <a:pt x="519979" y="718285"/>
                  <a:pt x="438252" y="761823"/>
                  <a:pt x="275444" y="848590"/>
                </a:cubicBezTo>
                <a:cubicBezTo>
                  <a:pt x="255803" y="859055"/>
                  <a:pt x="235854" y="869464"/>
                  <a:pt x="216102" y="879509"/>
                </a:cubicBezTo>
                <a:cubicBezTo>
                  <a:pt x="214591" y="880264"/>
                  <a:pt x="212996" y="880852"/>
                  <a:pt x="211345" y="881215"/>
                </a:cubicBezTo>
                <a:lnTo>
                  <a:pt x="209498" y="881607"/>
                </a:lnTo>
                <a:cubicBezTo>
                  <a:pt x="208099" y="881915"/>
                  <a:pt x="206673" y="882083"/>
                  <a:pt x="205246" y="882083"/>
                </a:cubicBezTo>
                <a:cubicBezTo>
                  <a:pt x="204994" y="882083"/>
                  <a:pt x="204127" y="882055"/>
                  <a:pt x="204127" y="882055"/>
                </a:cubicBezTo>
                <a:lnTo>
                  <a:pt x="193355" y="885245"/>
                </a:lnTo>
                <a:cubicBezTo>
                  <a:pt x="149344" y="898283"/>
                  <a:pt x="147637" y="898787"/>
                  <a:pt x="143525" y="899626"/>
                </a:cubicBezTo>
                <a:cubicBezTo>
                  <a:pt x="141398" y="900046"/>
                  <a:pt x="139272" y="900494"/>
                  <a:pt x="137173" y="900942"/>
                </a:cubicBezTo>
                <a:cubicBezTo>
                  <a:pt x="123911" y="903712"/>
                  <a:pt x="110174" y="906594"/>
                  <a:pt x="95094" y="906677"/>
                </a:cubicBezTo>
                <a:cubicBezTo>
                  <a:pt x="95066" y="906677"/>
                  <a:pt x="95010" y="906677"/>
                  <a:pt x="94982" y="906677"/>
                </a:cubicBezTo>
                <a:close/>
              </a:path>
            </a:pathLst>
          </a:custGeom>
          <a:solidFill>
            <a:srgbClr val="F8F7F4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0" name="Freeform 349">
            <a:extLst>
              <a:ext uri="{FF2B5EF4-FFF2-40B4-BE49-F238E27FC236}">
                <a16:creationId xmlns:a16="http://schemas.microsoft.com/office/drawing/2014/main" id="{B7BB63AB-E439-59DD-647E-C58404241E24}"/>
              </a:ext>
            </a:extLst>
          </p:cNvPr>
          <p:cNvSpPr/>
          <p:nvPr/>
        </p:nvSpPr>
        <p:spPr>
          <a:xfrm>
            <a:off x="7034774" y="3600896"/>
            <a:ext cx="784721" cy="946269"/>
          </a:xfrm>
          <a:custGeom>
            <a:avLst/>
            <a:gdLst>
              <a:gd name="connsiteX0" fmla="*/ 623387 w 784721"/>
              <a:gd name="connsiteY0" fmla="*/ 39592 h 946269"/>
              <a:gd name="connsiteX1" fmla="*/ 688297 w 784721"/>
              <a:gd name="connsiteY1" fmla="*/ 77870 h 946269"/>
              <a:gd name="connsiteX2" fmla="*/ 723494 w 784721"/>
              <a:gd name="connsiteY2" fmla="*/ 392677 h 946269"/>
              <a:gd name="connsiteX3" fmla="*/ 686982 w 784721"/>
              <a:gd name="connsiteY3" fmla="*/ 499171 h 946269"/>
              <a:gd name="connsiteX4" fmla="*/ 585000 w 784721"/>
              <a:gd name="connsiteY4" fmla="*/ 659191 h 946269"/>
              <a:gd name="connsiteX5" fmla="*/ 285907 w 784721"/>
              <a:gd name="connsiteY5" fmla="*/ 850884 h 946269"/>
              <a:gd name="connsiteX6" fmla="*/ 226900 w 784721"/>
              <a:gd name="connsiteY6" fmla="*/ 881635 h 946269"/>
              <a:gd name="connsiteX7" fmla="*/ 225025 w 784721"/>
              <a:gd name="connsiteY7" fmla="*/ 882055 h 946269"/>
              <a:gd name="connsiteX8" fmla="*/ 221388 w 784721"/>
              <a:gd name="connsiteY8" fmla="*/ 881915 h 946269"/>
              <a:gd name="connsiteX9" fmla="*/ 207511 w 784721"/>
              <a:gd name="connsiteY9" fmla="*/ 886028 h 946269"/>
              <a:gd name="connsiteX10" fmla="*/ 159359 w 784721"/>
              <a:gd name="connsiteY10" fmla="*/ 899990 h 946269"/>
              <a:gd name="connsiteX11" fmla="*/ 114761 w 784721"/>
              <a:gd name="connsiteY11" fmla="*/ 906650 h 946269"/>
              <a:gd name="connsiteX12" fmla="*/ 144866 w 784721"/>
              <a:gd name="connsiteY12" fmla="*/ 856621 h 946269"/>
              <a:gd name="connsiteX13" fmla="*/ 58999 w 784721"/>
              <a:gd name="connsiteY13" fmla="*/ 502556 h 946269"/>
              <a:gd name="connsiteX14" fmla="*/ 39610 w 784721"/>
              <a:gd name="connsiteY14" fmla="*/ 492987 h 946269"/>
              <a:gd name="connsiteX15" fmla="*/ 183757 w 784721"/>
              <a:gd name="connsiteY15" fmla="*/ 399756 h 946269"/>
              <a:gd name="connsiteX16" fmla="*/ 440853 w 784721"/>
              <a:gd name="connsiteY16" fmla="*/ 114048 h 946269"/>
              <a:gd name="connsiteX17" fmla="*/ 623387 w 784721"/>
              <a:gd name="connsiteY17" fmla="*/ 39536 h 946269"/>
              <a:gd name="connsiteX18" fmla="*/ 623387 w 784721"/>
              <a:gd name="connsiteY18" fmla="*/ 0 h 946269"/>
              <a:gd name="connsiteX19" fmla="*/ 604920 w 784721"/>
              <a:gd name="connsiteY19" fmla="*/ 4589 h 946269"/>
              <a:gd name="connsiteX20" fmla="*/ 526664 w 784721"/>
              <a:gd name="connsiteY20" fmla="*/ 35227 h 946269"/>
              <a:gd name="connsiteX21" fmla="*/ 419897 w 784721"/>
              <a:gd name="connsiteY21" fmla="*/ 80500 h 946269"/>
              <a:gd name="connsiteX22" fmla="*/ 254375 w 784721"/>
              <a:gd name="connsiteY22" fmla="*/ 253726 h 946269"/>
              <a:gd name="connsiteX23" fmla="*/ 156925 w 784721"/>
              <a:gd name="connsiteY23" fmla="*/ 370685 h 946269"/>
              <a:gd name="connsiteX24" fmla="*/ 24306 w 784721"/>
              <a:gd name="connsiteY24" fmla="*/ 456529 h 946269"/>
              <a:gd name="connsiteX25" fmla="*/ 216 w 784721"/>
              <a:gd name="connsiteY25" fmla="*/ 497156 h 946269"/>
              <a:gd name="connsiteX26" fmla="*/ 25453 w 784721"/>
              <a:gd name="connsiteY26" fmla="*/ 533195 h 946269"/>
              <a:gd name="connsiteX27" fmla="*/ 41093 w 784721"/>
              <a:gd name="connsiteY27" fmla="*/ 538287 h 946269"/>
              <a:gd name="connsiteX28" fmla="*/ 124666 w 784721"/>
              <a:gd name="connsiteY28" fmla="*/ 674804 h 946269"/>
              <a:gd name="connsiteX29" fmla="*/ 109613 w 784721"/>
              <a:gd name="connsiteY29" fmla="*/ 838573 h 946269"/>
              <a:gd name="connsiteX30" fmla="*/ 97834 w 784721"/>
              <a:gd name="connsiteY30" fmla="*/ 857628 h 946269"/>
              <a:gd name="connsiteX31" fmla="*/ 78696 w 784721"/>
              <a:gd name="connsiteY31" fmla="*/ 890253 h 946269"/>
              <a:gd name="connsiteX32" fmla="*/ 81494 w 784721"/>
              <a:gd name="connsiteY32" fmla="*/ 928194 h 946269"/>
              <a:gd name="connsiteX33" fmla="*/ 114733 w 784721"/>
              <a:gd name="connsiteY33" fmla="*/ 946270 h 946269"/>
              <a:gd name="connsiteX34" fmla="*/ 114985 w 784721"/>
              <a:gd name="connsiteY34" fmla="*/ 946270 h 946269"/>
              <a:gd name="connsiteX35" fmla="*/ 160982 w 784721"/>
              <a:gd name="connsiteY35" fmla="*/ 940114 h 946269"/>
              <a:gd name="connsiteX36" fmla="*/ 167221 w 784721"/>
              <a:gd name="connsiteY36" fmla="*/ 938827 h 946269"/>
              <a:gd name="connsiteX37" fmla="*/ 218730 w 784721"/>
              <a:gd name="connsiteY37" fmla="*/ 924025 h 946269"/>
              <a:gd name="connsiteX38" fmla="*/ 226788 w 784721"/>
              <a:gd name="connsiteY38" fmla="*/ 921647 h 946269"/>
              <a:gd name="connsiteX39" fmla="*/ 233447 w 784721"/>
              <a:gd name="connsiteY39" fmla="*/ 920780 h 946269"/>
              <a:gd name="connsiteX40" fmla="*/ 235349 w 784721"/>
              <a:gd name="connsiteY40" fmla="*/ 920360 h 946269"/>
              <a:gd name="connsiteX41" fmla="*/ 244834 w 784721"/>
              <a:gd name="connsiteY41" fmla="*/ 916974 h 946269"/>
              <a:gd name="connsiteX42" fmla="*/ 304485 w 784721"/>
              <a:gd name="connsiteY42" fmla="*/ 885888 h 946269"/>
              <a:gd name="connsiteX43" fmla="*/ 614181 w 784721"/>
              <a:gd name="connsiteY43" fmla="*/ 685940 h 946269"/>
              <a:gd name="connsiteX44" fmla="*/ 723075 w 784721"/>
              <a:gd name="connsiteY44" fmla="*/ 515343 h 946269"/>
              <a:gd name="connsiteX45" fmla="*/ 761937 w 784721"/>
              <a:gd name="connsiteY45" fmla="*/ 401883 h 946269"/>
              <a:gd name="connsiteX46" fmla="*/ 715520 w 784721"/>
              <a:gd name="connsiteY46" fmla="*/ 49218 h 946269"/>
              <a:gd name="connsiteX47" fmla="*/ 636145 w 784721"/>
              <a:gd name="connsiteY47" fmla="*/ 2183 h 946269"/>
              <a:gd name="connsiteX48" fmla="*/ 623303 w 784721"/>
              <a:gd name="connsiteY48" fmla="*/ 28 h 946269"/>
              <a:gd name="connsiteX49" fmla="*/ 623303 w 784721"/>
              <a:gd name="connsiteY49" fmla="*/ 28 h 946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84721" h="946269">
                <a:moveTo>
                  <a:pt x="623387" y="39592"/>
                </a:moveTo>
                <a:cubicBezTo>
                  <a:pt x="655282" y="50533"/>
                  <a:pt x="675595" y="65782"/>
                  <a:pt x="688297" y="77870"/>
                </a:cubicBezTo>
                <a:cubicBezTo>
                  <a:pt x="778053" y="163210"/>
                  <a:pt x="738827" y="328182"/>
                  <a:pt x="723494" y="392677"/>
                </a:cubicBezTo>
                <a:cubicBezTo>
                  <a:pt x="720249" y="406360"/>
                  <a:pt x="709785" y="448022"/>
                  <a:pt x="686982" y="499171"/>
                </a:cubicBezTo>
                <a:cubicBezTo>
                  <a:pt x="674392" y="527431"/>
                  <a:pt x="643643" y="595032"/>
                  <a:pt x="585000" y="659191"/>
                </a:cubicBezTo>
                <a:cubicBezTo>
                  <a:pt x="527419" y="722203"/>
                  <a:pt x="446925" y="765097"/>
                  <a:pt x="285907" y="850884"/>
                </a:cubicBezTo>
                <a:cubicBezTo>
                  <a:pt x="260950" y="864175"/>
                  <a:pt x="240330" y="874808"/>
                  <a:pt x="226900" y="881635"/>
                </a:cubicBezTo>
                <a:cubicBezTo>
                  <a:pt x="226284" y="881775"/>
                  <a:pt x="225641" y="881915"/>
                  <a:pt x="225025" y="882055"/>
                </a:cubicBezTo>
                <a:cubicBezTo>
                  <a:pt x="223822" y="881999"/>
                  <a:pt x="222619" y="881971"/>
                  <a:pt x="221388" y="881915"/>
                </a:cubicBezTo>
                <a:cubicBezTo>
                  <a:pt x="217639" y="883034"/>
                  <a:pt x="211344" y="884881"/>
                  <a:pt x="207511" y="886028"/>
                </a:cubicBezTo>
                <a:cubicBezTo>
                  <a:pt x="166578" y="898143"/>
                  <a:pt x="162633" y="899319"/>
                  <a:pt x="159359" y="899990"/>
                </a:cubicBezTo>
                <a:cubicBezTo>
                  <a:pt x="144474" y="903012"/>
                  <a:pt x="130065" y="906566"/>
                  <a:pt x="114761" y="906650"/>
                </a:cubicBezTo>
                <a:cubicBezTo>
                  <a:pt x="122791" y="889050"/>
                  <a:pt x="135941" y="874024"/>
                  <a:pt x="144866" y="856621"/>
                </a:cubicBezTo>
                <a:cubicBezTo>
                  <a:pt x="199816" y="749484"/>
                  <a:pt x="167753" y="573878"/>
                  <a:pt x="58999" y="502556"/>
                </a:cubicBezTo>
                <a:cubicBezTo>
                  <a:pt x="52732" y="498443"/>
                  <a:pt x="40394" y="500570"/>
                  <a:pt x="39610" y="492987"/>
                </a:cubicBezTo>
                <a:cubicBezTo>
                  <a:pt x="90112" y="471834"/>
                  <a:pt x="143467" y="436886"/>
                  <a:pt x="183757" y="399756"/>
                </a:cubicBezTo>
                <a:cubicBezTo>
                  <a:pt x="276674" y="314080"/>
                  <a:pt x="331037" y="182572"/>
                  <a:pt x="440853" y="114048"/>
                </a:cubicBezTo>
                <a:cubicBezTo>
                  <a:pt x="494069" y="80835"/>
                  <a:pt x="566981" y="69308"/>
                  <a:pt x="623387" y="39536"/>
                </a:cubicBezTo>
                <a:moveTo>
                  <a:pt x="623387" y="0"/>
                </a:moveTo>
                <a:cubicBezTo>
                  <a:pt x="617007" y="0"/>
                  <a:pt x="610656" y="1539"/>
                  <a:pt x="604920" y="4589"/>
                </a:cubicBezTo>
                <a:cubicBezTo>
                  <a:pt x="582006" y="16676"/>
                  <a:pt x="555118" y="25686"/>
                  <a:pt x="526664" y="35227"/>
                </a:cubicBezTo>
                <a:cubicBezTo>
                  <a:pt x="490348" y="47399"/>
                  <a:pt x="452772" y="59990"/>
                  <a:pt x="419897" y="80500"/>
                </a:cubicBezTo>
                <a:cubicBezTo>
                  <a:pt x="349223" y="124597"/>
                  <a:pt x="301015" y="190239"/>
                  <a:pt x="254375" y="253726"/>
                </a:cubicBezTo>
                <a:cubicBezTo>
                  <a:pt x="222647" y="296900"/>
                  <a:pt x="192682" y="337696"/>
                  <a:pt x="156925" y="370685"/>
                </a:cubicBezTo>
                <a:cubicBezTo>
                  <a:pt x="119238" y="405408"/>
                  <a:pt x="69687" y="437502"/>
                  <a:pt x="24306" y="456529"/>
                </a:cubicBezTo>
                <a:cubicBezTo>
                  <a:pt x="8190" y="463272"/>
                  <a:pt x="-1602" y="479780"/>
                  <a:pt x="216" y="497156"/>
                </a:cubicBezTo>
                <a:cubicBezTo>
                  <a:pt x="1839" y="512657"/>
                  <a:pt x="11268" y="526116"/>
                  <a:pt x="25453" y="533195"/>
                </a:cubicBezTo>
                <a:cubicBezTo>
                  <a:pt x="31440" y="536189"/>
                  <a:pt x="37064" y="537476"/>
                  <a:pt x="41093" y="538287"/>
                </a:cubicBezTo>
                <a:cubicBezTo>
                  <a:pt x="81187" y="566352"/>
                  <a:pt x="111543" y="615821"/>
                  <a:pt x="124666" y="674804"/>
                </a:cubicBezTo>
                <a:cubicBezTo>
                  <a:pt x="137731" y="733507"/>
                  <a:pt x="132108" y="794728"/>
                  <a:pt x="109613" y="838573"/>
                </a:cubicBezTo>
                <a:cubicBezTo>
                  <a:pt x="106535" y="844561"/>
                  <a:pt x="102311" y="850884"/>
                  <a:pt x="97834" y="857628"/>
                </a:cubicBezTo>
                <a:cubicBezTo>
                  <a:pt x="91511" y="867113"/>
                  <a:pt x="84376" y="877830"/>
                  <a:pt x="78696" y="890253"/>
                </a:cubicBezTo>
                <a:cubicBezTo>
                  <a:pt x="73101" y="902565"/>
                  <a:pt x="74136" y="916862"/>
                  <a:pt x="81494" y="928194"/>
                </a:cubicBezTo>
                <a:cubicBezTo>
                  <a:pt x="88797" y="939471"/>
                  <a:pt x="101303" y="946270"/>
                  <a:pt x="114733" y="946270"/>
                </a:cubicBezTo>
                <a:cubicBezTo>
                  <a:pt x="114817" y="946270"/>
                  <a:pt x="114901" y="946270"/>
                  <a:pt x="114985" y="946270"/>
                </a:cubicBezTo>
                <a:cubicBezTo>
                  <a:pt x="132052" y="946158"/>
                  <a:pt x="147412" y="942940"/>
                  <a:pt x="160982" y="940114"/>
                </a:cubicBezTo>
                <a:cubicBezTo>
                  <a:pt x="163052" y="939667"/>
                  <a:pt x="165123" y="939247"/>
                  <a:pt x="167221" y="938827"/>
                </a:cubicBezTo>
                <a:cubicBezTo>
                  <a:pt x="172201" y="937820"/>
                  <a:pt x="173069" y="937568"/>
                  <a:pt x="218730" y="924025"/>
                </a:cubicBezTo>
                <a:lnTo>
                  <a:pt x="226788" y="921647"/>
                </a:lnTo>
                <a:cubicBezTo>
                  <a:pt x="229026" y="921535"/>
                  <a:pt x="231265" y="921255"/>
                  <a:pt x="233447" y="920780"/>
                </a:cubicBezTo>
                <a:lnTo>
                  <a:pt x="235349" y="920360"/>
                </a:lnTo>
                <a:cubicBezTo>
                  <a:pt x="238651" y="919632"/>
                  <a:pt x="241841" y="918485"/>
                  <a:pt x="244834" y="916974"/>
                </a:cubicBezTo>
                <a:cubicBezTo>
                  <a:pt x="264615" y="906873"/>
                  <a:pt x="284704" y="896437"/>
                  <a:pt x="304485" y="885888"/>
                </a:cubicBezTo>
                <a:cubicBezTo>
                  <a:pt x="469307" y="798058"/>
                  <a:pt x="552013" y="753988"/>
                  <a:pt x="614181" y="685940"/>
                </a:cubicBezTo>
                <a:cubicBezTo>
                  <a:pt x="678337" y="615737"/>
                  <a:pt x="710848" y="542792"/>
                  <a:pt x="723075" y="515343"/>
                </a:cubicBezTo>
                <a:cubicBezTo>
                  <a:pt x="744115" y="468168"/>
                  <a:pt x="755810" y="427597"/>
                  <a:pt x="761937" y="401883"/>
                </a:cubicBezTo>
                <a:cubicBezTo>
                  <a:pt x="778305" y="333051"/>
                  <a:pt x="821784" y="150255"/>
                  <a:pt x="715520" y="49218"/>
                </a:cubicBezTo>
                <a:cubicBezTo>
                  <a:pt x="693893" y="28652"/>
                  <a:pt x="667173" y="12815"/>
                  <a:pt x="636145" y="2183"/>
                </a:cubicBezTo>
                <a:cubicBezTo>
                  <a:pt x="631976" y="756"/>
                  <a:pt x="627639" y="28"/>
                  <a:pt x="623303" y="28"/>
                </a:cubicBezTo>
                <a:lnTo>
                  <a:pt x="623303" y="28"/>
                </a:ln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2" name="Freeform 351">
            <a:extLst>
              <a:ext uri="{FF2B5EF4-FFF2-40B4-BE49-F238E27FC236}">
                <a16:creationId xmlns:a16="http://schemas.microsoft.com/office/drawing/2014/main" id="{44628839-6838-207B-A5B5-92164F84AD1E}"/>
              </a:ext>
            </a:extLst>
          </p:cNvPr>
          <p:cNvSpPr/>
          <p:nvPr/>
        </p:nvSpPr>
        <p:spPr>
          <a:xfrm>
            <a:off x="7249886" y="2833045"/>
            <a:ext cx="595960" cy="642100"/>
          </a:xfrm>
          <a:custGeom>
            <a:avLst/>
            <a:gdLst>
              <a:gd name="connsiteX0" fmla="*/ 170343 w 595960"/>
              <a:gd name="connsiteY0" fmla="*/ 60086 h 642100"/>
              <a:gd name="connsiteX1" fmla="*/ 499457 w 595960"/>
              <a:gd name="connsiteY1" fmla="*/ 69740 h 642100"/>
              <a:gd name="connsiteX2" fmla="*/ 107335 w 595960"/>
              <a:gd name="connsiteY2" fmla="*/ 614322 h 642100"/>
              <a:gd name="connsiteX3" fmla="*/ 9494 w 595960"/>
              <a:gd name="connsiteY3" fmla="*/ 319549 h 642100"/>
              <a:gd name="connsiteX4" fmla="*/ 116680 w 595960"/>
              <a:gd name="connsiteY4" fmla="*/ 154632 h 64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960" h="642100">
                <a:moveTo>
                  <a:pt x="170343" y="60086"/>
                </a:moveTo>
                <a:cubicBezTo>
                  <a:pt x="253664" y="-30878"/>
                  <a:pt x="428252" y="-11152"/>
                  <a:pt x="499457" y="69740"/>
                </a:cubicBezTo>
                <a:cubicBezTo>
                  <a:pt x="763521" y="369746"/>
                  <a:pt x="436729" y="748349"/>
                  <a:pt x="107335" y="614322"/>
                </a:cubicBezTo>
                <a:cubicBezTo>
                  <a:pt x="13019" y="575961"/>
                  <a:pt x="-17674" y="429316"/>
                  <a:pt x="9494" y="319549"/>
                </a:cubicBezTo>
                <a:cubicBezTo>
                  <a:pt x="31485" y="230627"/>
                  <a:pt x="91080" y="175701"/>
                  <a:pt x="116680" y="154632"/>
                </a:cubicBezTo>
              </a:path>
            </a:pathLst>
          </a:custGeom>
          <a:solidFill>
            <a:srgbClr val="FEB9CA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3" name="Freeform 352">
            <a:extLst>
              <a:ext uri="{FF2B5EF4-FFF2-40B4-BE49-F238E27FC236}">
                <a16:creationId xmlns:a16="http://schemas.microsoft.com/office/drawing/2014/main" id="{616FA9E2-8799-10A3-54B3-DA5F8DC4EA24}"/>
              </a:ext>
            </a:extLst>
          </p:cNvPr>
          <p:cNvSpPr/>
          <p:nvPr/>
        </p:nvSpPr>
        <p:spPr>
          <a:xfrm>
            <a:off x="5893370" y="2832759"/>
            <a:ext cx="591932" cy="638595"/>
          </a:xfrm>
          <a:custGeom>
            <a:avLst/>
            <a:gdLst>
              <a:gd name="connsiteX0" fmla="*/ 591866 w 591932"/>
              <a:gd name="connsiteY0" fmla="*/ 344569 h 638595"/>
              <a:gd name="connsiteX1" fmla="*/ 557312 w 591932"/>
              <a:gd name="connsiteY1" fmla="*/ 514914 h 638595"/>
              <a:gd name="connsiteX2" fmla="*/ 4452 w 591932"/>
              <a:gd name="connsiteY2" fmla="*/ 425684 h 638595"/>
              <a:gd name="connsiteX3" fmla="*/ 274951 w 591932"/>
              <a:gd name="connsiteY3" fmla="*/ 2592 h 638595"/>
              <a:gd name="connsiteX4" fmla="*/ 461177 w 591932"/>
              <a:gd name="connsiteY4" fmla="*/ 60372 h 638595"/>
              <a:gd name="connsiteX5" fmla="*/ 488624 w 591932"/>
              <a:gd name="connsiteY5" fmla="*/ 154218 h 638595"/>
              <a:gd name="connsiteX6" fmla="*/ 566881 w 591932"/>
              <a:gd name="connsiteY6" fmla="*/ 228786 h 638595"/>
              <a:gd name="connsiteX7" fmla="*/ 591866 w 591932"/>
              <a:gd name="connsiteY7" fmla="*/ 344569 h 638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1932" h="638595">
                <a:moveTo>
                  <a:pt x="591866" y="344569"/>
                </a:moveTo>
                <a:cubicBezTo>
                  <a:pt x="592649" y="360546"/>
                  <a:pt x="586830" y="457778"/>
                  <a:pt x="557312" y="514914"/>
                </a:cubicBezTo>
                <a:cubicBezTo>
                  <a:pt x="446601" y="729160"/>
                  <a:pt x="42644" y="642812"/>
                  <a:pt x="4452" y="425684"/>
                </a:cubicBezTo>
                <a:cubicBezTo>
                  <a:pt x="-25457" y="255647"/>
                  <a:pt x="98713" y="23634"/>
                  <a:pt x="274951" y="2592"/>
                </a:cubicBezTo>
                <a:cubicBezTo>
                  <a:pt x="347472" y="-6053"/>
                  <a:pt x="413082" y="5390"/>
                  <a:pt x="461177" y="60372"/>
                </a:cubicBezTo>
                <a:cubicBezTo>
                  <a:pt x="461653" y="78559"/>
                  <a:pt x="465234" y="115214"/>
                  <a:pt x="488624" y="154218"/>
                </a:cubicBezTo>
                <a:cubicBezTo>
                  <a:pt x="514365" y="197168"/>
                  <a:pt x="550122" y="219609"/>
                  <a:pt x="566881" y="228786"/>
                </a:cubicBezTo>
                <a:cubicBezTo>
                  <a:pt x="577373" y="255535"/>
                  <a:pt x="589488" y="295352"/>
                  <a:pt x="591866" y="344569"/>
                </a:cubicBezTo>
                <a:close/>
              </a:path>
            </a:pathLst>
          </a:custGeom>
          <a:solidFill>
            <a:srgbClr val="FEB9CA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4" name="Freeform 353">
            <a:extLst>
              <a:ext uri="{FF2B5EF4-FFF2-40B4-BE49-F238E27FC236}">
                <a16:creationId xmlns:a16="http://schemas.microsoft.com/office/drawing/2014/main" id="{FA764710-5439-5CAB-9062-E73A6C609EE9}"/>
              </a:ext>
            </a:extLst>
          </p:cNvPr>
          <p:cNvSpPr/>
          <p:nvPr/>
        </p:nvSpPr>
        <p:spPr>
          <a:xfrm>
            <a:off x="6736026" y="2697150"/>
            <a:ext cx="290639" cy="367900"/>
          </a:xfrm>
          <a:custGeom>
            <a:avLst/>
            <a:gdLst>
              <a:gd name="connsiteX0" fmla="*/ 282009 w 290639"/>
              <a:gd name="connsiteY0" fmla="*/ 355750 h 367900"/>
              <a:gd name="connsiteX1" fmla="*/ 228485 w 290639"/>
              <a:gd name="connsiteY1" fmla="*/ 341200 h 367900"/>
              <a:gd name="connsiteX2" fmla="*/ 238837 w 290639"/>
              <a:gd name="connsiteY2" fmla="*/ 270745 h 367900"/>
              <a:gd name="connsiteX3" fmla="*/ 194351 w 290639"/>
              <a:gd name="connsiteY3" fmla="*/ 65565 h 367900"/>
              <a:gd name="connsiteX4" fmla="*/ 120879 w 290639"/>
              <a:gd name="connsiteY4" fmla="*/ 73903 h 367900"/>
              <a:gd name="connsiteX5" fmla="*/ 56584 w 290639"/>
              <a:gd name="connsiteY5" fmla="*/ 253089 h 367900"/>
              <a:gd name="connsiteX6" fmla="*/ 10447 w 290639"/>
              <a:gd name="connsiteY6" fmla="*/ 362297 h 367900"/>
              <a:gd name="connsiteX7" fmla="*/ 17302 w 290639"/>
              <a:gd name="connsiteY7" fmla="*/ 201186 h 367900"/>
              <a:gd name="connsiteX8" fmla="*/ 92593 w 290639"/>
              <a:gd name="connsiteY8" fmla="*/ 19873 h 367900"/>
              <a:gd name="connsiteX9" fmla="*/ 243146 w 290639"/>
              <a:gd name="connsiteY9" fmla="*/ 29610 h 367900"/>
              <a:gd name="connsiteX10" fmla="*/ 274007 w 290639"/>
              <a:gd name="connsiteY10" fmla="*/ 138873 h 367900"/>
              <a:gd name="connsiteX11" fmla="*/ 290598 w 290639"/>
              <a:gd name="connsiteY11" fmla="*/ 231852 h 367900"/>
              <a:gd name="connsiteX12" fmla="*/ 282037 w 290639"/>
              <a:gd name="connsiteY12" fmla="*/ 355721 h 36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639" h="367900">
                <a:moveTo>
                  <a:pt x="282009" y="355750"/>
                </a:moveTo>
                <a:cubicBezTo>
                  <a:pt x="274706" y="375979"/>
                  <a:pt x="232598" y="364871"/>
                  <a:pt x="228485" y="341200"/>
                </a:cubicBezTo>
                <a:cubicBezTo>
                  <a:pt x="226611" y="330483"/>
                  <a:pt x="238110" y="291143"/>
                  <a:pt x="238837" y="270745"/>
                </a:cubicBezTo>
                <a:cubicBezTo>
                  <a:pt x="240012" y="238092"/>
                  <a:pt x="212705" y="84004"/>
                  <a:pt x="194351" y="65565"/>
                </a:cubicBezTo>
                <a:cubicBezTo>
                  <a:pt x="181285" y="52414"/>
                  <a:pt x="134029" y="55100"/>
                  <a:pt x="120879" y="73903"/>
                </a:cubicBezTo>
                <a:cubicBezTo>
                  <a:pt x="101238" y="101995"/>
                  <a:pt x="63019" y="217582"/>
                  <a:pt x="56584" y="253089"/>
                </a:cubicBezTo>
                <a:cubicBezTo>
                  <a:pt x="50708" y="285519"/>
                  <a:pt x="67440" y="393523"/>
                  <a:pt x="10447" y="362297"/>
                </a:cubicBezTo>
                <a:cubicBezTo>
                  <a:pt x="-13475" y="349202"/>
                  <a:pt x="10195" y="231153"/>
                  <a:pt x="17302" y="201186"/>
                </a:cubicBezTo>
                <a:cubicBezTo>
                  <a:pt x="25723" y="165679"/>
                  <a:pt x="67552" y="38843"/>
                  <a:pt x="92593" y="19873"/>
                </a:cubicBezTo>
                <a:cubicBezTo>
                  <a:pt x="130112" y="-8556"/>
                  <a:pt x="216874" y="-7492"/>
                  <a:pt x="243146" y="29610"/>
                </a:cubicBezTo>
                <a:cubicBezTo>
                  <a:pt x="255149" y="46566"/>
                  <a:pt x="269194" y="114306"/>
                  <a:pt x="274007" y="138873"/>
                </a:cubicBezTo>
                <a:cubicBezTo>
                  <a:pt x="277616" y="157256"/>
                  <a:pt x="291493" y="218785"/>
                  <a:pt x="290598" y="231852"/>
                </a:cubicBezTo>
                <a:cubicBezTo>
                  <a:pt x="288808" y="257790"/>
                  <a:pt x="288220" y="338541"/>
                  <a:pt x="282037" y="355721"/>
                </a:cubicBezTo>
                <a:close/>
              </a:path>
            </a:pathLst>
          </a:custGeom>
          <a:solidFill>
            <a:srgbClr val="404356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54C13D00-6526-BD37-FC60-DB3EDA21C278}"/>
              </a:ext>
            </a:extLst>
          </p:cNvPr>
          <p:cNvSpPr/>
          <p:nvPr/>
        </p:nvSpPr>
        <p:spPr>
          <a:xfrm>
            <a:off x="7179455" y="2319065"/>
            <a:ext cx="203833" cy="110973"/>
          </a:xfrm>
          <a:custGeom>
            <a:avLst/>
            <a:gdLst>
              <a:gd name="connsiteX0" fmla="*/ 63808 w 203833"/>
              <a:gd name="connsiteY0" fmla="*/ 2763 h 110973"/>
              <a:gd name="connsiteX1" fmla="*/ 135882 w 203833"/>
              <a:gd name="connsiteY1" fmla="*/ 4861 h 110973"/>
              <a:gd name="connsiteX2" fmla="*/ 150906 w 203833"/>
              <a:gd name="connsiteY2" fmla="*/ 106262 h 110973"/>
              <a:gd name="connsiteX3" fmla="*/ 633 w 203833"/>
              <a:gd name="connsiteY3" fmla="*/ 45797 h 110973"/>
              <a:gd name="connsiteX4" fmla="*/ 62969 w 203833"/>
              <a:gd name="connsiteY4" fmla="*/ 2931 h 110973"/>
              <a:gd name="connsiteX5" fmla="*/ 63752 w 203833"/>
              <a:gd name="connsiteY5" fmla="*/ 2791 h 11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833" h="110973">
                <a:moveTo>
                  <a:pt x="63808" y="2763"/>
                </a:moveTo>
                <a:cubicBezTo>
                  <a:pt x="86527" y="-1546"/>
                  <a:pt x="112827" y="-791"/>
                  <a:pt x="135882" y="4861"/>
                </a:cubicBezTo>
                <a:cubicBezTo>
                  <a:pt x="207955" y="22125"/>
                  <a:pt x="236997" y="84158"/>
                  <a:pt x="150906" y="106262"/>
                </a:cubicBezTo>
                <a:cubicBezTo>
                  <a:pt x="102167" y="120141"/>
                  <a:pt x="-9384" y="104332"/>
                  <a:pt x="633" y="45797"/>
                </a:cubicBezTo>
                <a:cubicBezTo>
                  <a:pt x="8243" y="20894"/>
                  <a:pt x="35214" y="8611"/>
                  <a:pt x="62969" y="2931"/>
                </a:cubicBezTo>
                <a:lnTo>
                  <a:pt x="63752" y="2791"/>
                </a:lnTo>
                <a:close/>
              </a:path>
            </a:pathLst>
          </a:custGeom>
          <a:solidFill>
            <a:srgbClr val="45485C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6" name="Freeform 355">
            <a:extLst>
              <a:ext uri="{FF2B5EF4-FFF2-40B4-BE49-F238E27FC236}">
                <a16:creationId xmlns:a16="http://schemas.microsoft.com/office/drawing/2014/main" id="{7A92D238-643D-B5F1-625F-E37E2ECBF2EB}"/>
              </a:ext>
            </a:extLst>
          </p:cNvPr>
          <p:cNvSpPr/>
          <p:nvPr/>
        </p:nvSpPr>
        <p:spPr>
          <a:xfrm>
            <a:off x="6445043" y="2320862"/>
            <a:ext cx="203982" cy="110617"/>
          </a:xfrm>
          <a:custGeom>
            <a:avLst/>
            <a:gdLst>
              <a:gd name="connsiteX0" fmla="*/ 100906 w 203982"/>
              <a:gd name="connsiteY0" fmla="*/ 490 h 110617"/>
              <a:gd name="connsiteX1" fmla="*/ 192257 w 203982"/>
              <a:gd name="connsiteY1" fmla="*/ 76820 h 110617"/>
              <a:gd name="connsiteX2" fmla="*/ 99 w 203982"/>
              <a:gd name="connsiteY2" fmla="*/ 65712 h 110617"/>
              <a:gd name="connsiteX3" fmla="*/ 100878 w 203982"/>
              <a:gd name="connsiteY3" fmla="*/ 490 h 11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982" h="110617">
                <a:moveTo>
                  <a:pt x="100906" y="490"/>
                </a:moveTo>
                <a:cubicBezTo>
                  <a:pt x="142818" y="-3624"/>
                  <a:pt x="236855" y="17866"/>
                  <a:pt x="192257" y="76820"/>
                </a:cubicBezTo>
                <a:cubicBezTo>
                  <a:pt x="160249" y="119183"/>
                  <a:pt x="4827" y="128276"/>
                  <a:pt x="99" y="65712"/>
                </a:cubicBezTo>
                <a:cubicBezTo>
                  <a:pt x="-3091" y="23434"/>
                  <a:pt x="71920" y="3316"/>
                  <a:pt x="100878" y="490"/>
                </a:cubicBezTo>
                <a:close/>
              </a:path>
            </a:pathLst>
          </a:custGeom>
          <a:solidFill>
            <a:srgbClr val="46495C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1A264D81-62DF-F84B-2617-E3A33D77BD51}"/>
              </a:ext>
            </a:extLst>
          </p:cNvPr>
          <p:cNvSpPr/>
          <p:nvPr/>
        </p:nvSpPr>
        <p:spPr>
          <a:xfrm>
            <a:off x="7119132" y="2682194"/>
            <a:ext cx="308325" cy="393067"/>
          </a:xfrm>
          <a:custGeom>
            <a:avLst/>
            <a:gdLst>
              <a:gd name="connsiteX0" fmla="*/ 308091 w 308325"/>
              <a:gd name="connsiteY0" fmla="*/ 171150 h 393067"/>
              <a:gd name="connsiteX1" fmla="*/ 169541 w 308325"/>
              <a:gd name="connsiteY1" fmla="*/ 392783 h 393067"/>
              <a:gd name="connsiteX2" fmla="*/ 103735 w 308325"/>
              <a:gd name="connsiteY2" fmla="*/ 18712 h 393067"/>
              <a:gd name="connsiteX3" fmla="*/ 308091 w 308325"/>
              <a:gd name="connsiteY3" fmla="*/ 171150 h 393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325" h="393067">
                <a:moveTo>
                  <a:pt x="308091" y="171150"/>
                </a:moveTo>
                <a:cubicBezTo>
                  <a:pt x="311337" y="269025"/>
                  <a:pt x="281652" y="386627"/>
                  <a:pt x="169541" y="392783"/>
                </a:cubicBezTo>
                <a:cubicBezTo>
                  <a:pt x="-25639" y="403527"/>
                  <a:pt x="-58654" y="107410"/>
                  <a:pt x="103735" y="18712"/>
                </a:cubicBezTo>
                <a:cubicBezTo>
                  <a:pt x="222001" y="-45867"/>
                  <a:pt x="286184" y="69413"/>
                  <a:pt x="308091" y="171150"/>
                </a:cubicBezTo>
                <a:close/>
              </a:path>
            </a:pathLst>
          </a:custGeom>
          <a:solidFill>
            <a:srgbClr val="3B3E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8" name="Freeform 357">
            <a:extLst>
              <a:ext uri="{FF2B5EF4-FFF2-40B4-BE49-F238E27FC236}">
                <a16:creationId xmlns:a16="http://schemas.microsoft.com/office/drawing/2014/main" id="{45D238EE-B23C-ECCD-41FF-03DB4EA1CF52}"/>
              </a:ext>
            </a:extLst>
          </p:cNvPr>
          <p:cNvSpPr/>
          <p:nvPr/>
        </p:nvSpPr>
        <p:spPr>
          <a:xfrm>
            <a:off x="7184663" y="2768069"/>
            <a:ext cx="83649" cy="79931"/>
          </a:xfrm>
          <a:custGeom>
            <a:avLst/>
            <a:gdLst>
              <a:gd name="connsiteX0" fmla="*/ 37169 w 83649"/>
              <a:gd name="connsiteY0" fmla="*/ 1865 h 79931"/>
              <a:gd name="connsiteX1" fmla="*/ 16857 w 83649"/>
              <a:gd name="connsiteY1" fmla="*/ 73914 h 79931"/>
              <a:gd name="connsiteX2" fmla="*/ 37169 w 83649"/>
              <a:gd name="connsiteY2" fmla="*/ 1865 h 7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49" h="79931">
                <a:moveTo>
                  <a:pt x="37169" y="1865"/>
                </a:moveTo>
                <a:cubicBezTo>
                  <a:pt x="116657" y="-16546"/>
                  <a:pt x="83698" y="108274"/>
                  <a:pt x="16857" y="73914"/>
                </a:cubicBezTo>
                <a:cubicBezTo>
                  <a:pt x="-16214" y="56930"/>
                  <a:pt x="4098" y="9531"/>
                  <a:pt x="37169" y="1865"/>
                </a:cubicBezTo>
                <a:close/>
              </a:path>
            </a:pathLst>
          </a:custGeom>
          <a:solidFill>
            <a:srgbClr val="E8E9EC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59" name="Freeform 358">
            <a:extLst>
              <a:ext uri="{FF2B5EF4-FFF2-40B4-BE49-F238E27FC236}">
                <a16:creationId xmlns:a16="http://schemas.microsoft.com/office/drawing/2014/main" id="{45AC9213-2AEC-366D-D033-77374F5DBB93}"/>
              </a:ext>
            </a:extLst>
          </p:cNvPr>
          <p:cNvSpPr/>
          <p:nvPr/>
        </p:nvSpPr>
        <p:spPr>
          <a:xfrm>
            <a:off x="6347186" y="2684218"/>
            <a:ext cx="313530" cy="392826"/>
          </a:xfrm>
          <a:custGeom>
            <a:avLst/>
            <a:gdLst>
              <a:gd name="connsiteX0" fmla="*/ 107497 w 313530"/>
              <a:gd name="connsiteY0" fmla="*/ 392213 h 392826"/>
              <a:gd name="connsiteX1" fmla="*/ 5794 w 313530"/>
              <a:gd name="connsiteY1" fmla="*/ 170580 h 392826"/>
              <a:gd name="connsiteX2" fmla="*/ 231330 w 313530"/>
              <a:gd name="connsiteY2" fmla="*/ 18031 h 392826"/>
              <a:gd name="connsiteX3" fmla="*/ 107497 w 313530"/>
              <a:gd name="connsiteY3" fmla="*/ 392213 h 39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30" h="392826">
                <a:moveTo>
                  <a:pt x="107497" y="392213"/>
                </a:moveTo>
                <a:cubicBezTo>
                  <a:pt x="1373" y="383679"/>
                  <a:pt x="-10070" y="262692"/>
                  <a:pt x="5794" y="170580"/>
                </a:cubicBezTo>
                <a:cubicBezTo>
                  <a:pt x="42390" y="68536"/>
                  <a:pt x="120143" y="-44729"/>
                  <a:pt x="231330" y="18031"/>
                </a:cubicBezTo>
                <a:cubicBezTo>
                  <a:pt x="387900" y="106421"/>
                  <a:pt x="306537" y="408218"/>
                  <a:pt x="107497" y="392213"/>
                </a:cubicBezTo>
                <a:close/>
              </a:path>
            </a:pathLst>
          </a:custGeom>
          <a:solidFill>
            <a:srgbClr val="3B3E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0" name="Freeform 359">
            <a:extLst>
              <a:ext uri="{FF2B5EF4-FFF2-40B4-BE49-F238E27FC236}">
                <a16:creationId xmlns:a16="http://schemas.microsoft.com/office/drawing/2014/main" id="{A79CEBF1-C1C6-7F34-B5E7-4151E485F1CC}"/>
              </a:ext>
            </a:extLst>
          </p:cNvPr>
          <p:cNvSpPr/>
          <p:nvPr/>
        </p:nvSpPr>
        <p:spPr>
          <a:xfrm>
            <a:off x="6432142" y="2769614"/>
            <a:ext cx="75448" cy="81739"/>
          </a:xfrm>
          <a:custGeom>
            <a:avLst/>
            <a:gdLst>
              <a:gd name="connsiteX0" fmla="*/ 14147 w 75448"/>
              <a:gd name="connsiteY0" fmla="*/ 72117 h 81739"/>
              <a:gd name="connsiteX1" fmla="*/ 2732 w 75448"/>
              <a:gd name="connsiteY1" fmla="*/ 59078 h 81739"/>
              <a:gd name="connsiteX2" fmla="*/ 72231 w 75448"/>
              <a:gd name="connsiteY2" fmla="*/ 19654 h 81739"/>
              <a:gd name="connsiteX3" fmla="*/ 14147 w 75448"/>
              <a:gd name="connsiteY3" fmla="*/ 72089 h 8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8" h="81739">
                <a:moveTo>
                  <a:pt x="14147" y="72117"/>
                </a:moveTo>
                <a:cubicBezTo>
                  <a:pt x="8971" y="67920"/>
                  <a:pt x="5585" y="66185"/>
                  <a:pt x="2732" y="59078"/>
                </a:cubicBezTo>
                <a:cubicBezTo>
                  <a:pt x="-14755" y="13302"/>
                  <a:pt x="56842" y="-24527"/>
                  <a:pt x="72231" y="19654"/>
                </a:cubicBezTo>
                <a:cubicBezTo>
                  <a:pt x="87031" y="62128"/>
                  <a:pt x="47861" y="100181"/>
                  <a:pt x="14147" y="72089"/>
                </a:cubicBezTo>
                <a:close/>
              </a:path>
            </a:pathLst>
          </a:custGeom>
          <a:solidFill>
            <a:srgbClr val="F8F8FA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B1D71A08-4BB2-018C-F4A1-959B1BA0E3B9}"/>
              </a:ext>
            </a:extLst>
          </p:cNvPr>
          <p:cNvSpPr/>
          <p:nvPr/>
        </p:nvSpPr>
        <p:spPr>
          <a:xfrm>
            <a:off x="6736771" y="3178251"/>
            <a:ext cx="252552" cy="247390"/>
          </a:xfrm>
          <a:custGeom>
            <a:avLst/>
            <a:gdLst>
              <a:gd name="connsiteX0" fmla="*/ 150100 w 252552"/>
              <a:gd name="connsiteY0" fmla="*/ 243766 h 247390"/>
              <a:gd name="connsiteX1" fmla="*/ 637 w 252552"/>
              <a:gd name="connsiteY1" fmla="*/ 126584 h 247390"/>
              <a:gd name="connsiteX2" fmla="*/ 252474 w 252552"/>
              <a:gd name="connsiteY2" fmla="*/ 125856 h 247390"/>
              <a:gd name="connsiteX3" fmla="*/ 150100 w 252552"/>
              <a:gd name="connsiteY3" fmla="*/ 243766 h 24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552" h="247390">
                <a:moveTo>
                  <a:pt x="150100" y="243766"/>
                </a:moveTo>
                <a:cubicBezTo>
                  <a:pt x="45151" y="262625"/>
                  <a:pt x="-6413" y="205573"/>
                  <a:pt x="637" y="126584"/>
                </a:cubicBezTo>
                <a:cubicBezTo>
                  <a:pt x="59616" y="-65502"/>
                  <a:pt x="257062" y="-16956"/>
                  <a:pt x="252474" y="125856"/>
                </a:cubicBezTo>
                <a:cubicBezTo>
                  <a:pt x="250683" y="181286"/>
                  <a:pt x="211401" y="227509"/>
                  <a:pt x="150100" y="243766"/>
                </a:cubicBezTo>
                <a:close/>
              </a:path>
            </a:pathLst>
          </a:custGeom>
          <a:solidFill>
            <a:srgbClr val="FEB9CA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3" name="Freeform 362">
            <a:extLst>
              <a:ext uri="{FF2B5EF4-FFF2-40B4-BE49-F238E27FC236}">
                <a16:creationId xmlns:a16="http://schemas.microsoft.com/office/drawing/2014/main" id="{06DFB1DB-3A74-F1C4-65FC-AF1401A11CE0}"/>
              </a:ext>
            </a:extLst>
          </p:cNvPr>
          <p:cNvSpPr/>
          <p:nvPr/>
        </p:nvSpPr>
        <p:spPr>
          <a:xfrm>
            <a:off x="6714943" y="3156497"/>
            <a:ext cx="296183" cy="291010"/>
          </a:xfrm>
          <a:custGeom>
            <a:avLst/>
            <a:gdLst>
              <a:gd name="connsiteX0" fmla="*/ 133456 w 296183"/>
              <a:gd name="connsiteY0" fmla="*/ 290983 h 291010"/>
              <a:gd name="connsiteX1" fmla="*/ 38636 w 296183"/>
              <a:gd name="connsiteY1" fmla="*/ 258078 h 291010"/>
              <a:gd name="connsiteX2" fmla="*/ 725 w 296183"/>
              <a:gd name="connsiteY2" fmla="*/ 146408 h 291010"/>
              <a:gd name="connsiteX3" fmla="*/ 921 w 296183"/>
              <a:gd name="connsiteY3" fmla="*/ 144141 h 291010"/>
              <a:gd name="connsiteX4" fmla="*/ 1592 w 296183"/>
              <a:gd name="connsiteY4" fmla="*/ 141959 h 291010"/>
              <a:gd name="connsiteX5" fmla="*/ 182363 w 296183"/>
              <a:gd name="connsiteY5" fmla="*/ 1777 h 291010"/>
              <a:gd name="connsiteX6" fmla="*/ 296097 w 296183"/>
              <a:gd name="connsiteY6" fmla="*/ 148310 h 291010"/>
              <a:gd name="connsiteX7" fmla="*/ 177523 w 296183"/>
              <a:gd name="connsiteY7" fmla="*/ 286618 h 291010"/>
              <a:gd name="connsiteX8" fmla="*/ 175788 w 296183"/>
              <a:gd name="connsiteY8" fmla="*/ 287009 h 291010"/>
              <a:gd name="connsiteX9" fmla="*/ 133484 w 296183"/>
              <a:gd name="connsiteY9" fmla="*/ 291011 h 291010"/>
              <a:gd name="connsiteX10" fmla="*/ 43980 w 296183"/>
              <a:gd name="connsiteY10" fmla="*/ 152536 h 291010"/>
              <a:gd name="connsiteX11" fmla="*/ 68070 w 296183"/>
              <a:gd name="connsiteY11" fmla="*/ 225900 h 291010"/>
              <a:gd name="connsiteX12" fmla="*/ 167171 w 296183"/>
              <a:gd name="connsiteY12" fmla="*/ 244199 h 291010"/>
              <a:gd name="connsiteX13" fmla="*/ 252506 w 296183"/>
              <a:gd name="connsiteY13" fmla="*/ 146884 h 291010"/>
              <a:gd name="connsiteX14" fmla="*/ 175201 w 296183"/>
              <a:gd name="connsiteY14" fmla="*/ 44783 h 291010"/>
              <a:gd name="connsiteX15" fmla="*/ 43980 w 296183"/>
              <a:gd name="connsiteY15" fmla="*/ 152508 h 29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6183" h="291010">
                <a:moveTo>
                  <a:pt x="133456" y="290983"/>
                </a:moveTo>
                <a:cubicBezTo>
                  <a:pt x="85948" y="290983"/>
                  <a:pt x="56207" y="274166"/>
                  <a:pt x="38636" y="258078"/>
                </a:cubicBezTo>
                <a:cubicBezTo>
                  <a:pt x="10098" y="231944"/>
                  <a:pt x="-3388" y="192296"/>
                  <a:pt x="725" y="146408"/>
                </a:cubicBezTo>
                <a:lnTo>
                  <a:pt x="921" y="144141"/>
                </a:lnTo>
                <a:lnTo>
                  <a:pt x="1592" y="141959"/>
                </a:lnTo>
                <a:cubicBezTo>
                  <a:pt x="38300" y="22399"/>
                  <a:pt x="121901" y="-8268"/>
                  <a:pt x="182363" y="1777"/>
                </a:cubicBezTo>
                <a:cubicBezTo>
                  <a:pt x="251722" y="13333"/>
                  <a:pt x="298475" y="73575"/>
                  <a:pt x="296097" y="148310"/>
                </a:cubicBezTo>
                <a:cubicBezTo>
                  <a:pt x="293998" y="213757"/>
                  <a:pt x="247441" y="268039"/>
                  <a:pt x="177523" y="286618"/>
                </a:cubicBezTo>
                <a:lnTo>
                  <a:pt x="175788" y="287009"/>
                </a:lnTo>
                <a:cubicBezTo>
                  <a:pt x="160316" y="289779"/>
                  <a:pt x="146242" y="291011"/>
                  <a:pt x="133484" y="291011"/>
                </a:cubicBezTo>
                <a:close/>
                <a:moveTo>
                  <a:pt x="43980" y="152536"/>
                </a:moveTo>
                <a:cubicBezTo>
                  <a:pt x="41714" y="183566"/>
                  <a:pt x="50219" y="209560"/>
                  <a:pt x="68070" y="225900"/>
                </a:cubicBezTo>
                <a:cubicBezTo>
                  <a:pt x="89502" y="245515"/>
                  <a:pt x="123748" y="251838"/>
                  <a:pt x="167171" y="244199"/>
                </a:cubicBezTo>
                <a:cubicBezTo>
                  <a:pt x="218344" y="230293"/>
                  <a:pt x="251023" y="193079"/>
                  <a:pt x="252506" y="146884"/>
                </a:cubicBezTo>
                <a:cubicBezTo>
                  <a:pt x="253877" y="104129"/>
                  <a:pt x="230262" y="53933"/>
                  <a:pt x="175201" y="44783"/>
                </a:cubicBezTo>
                <a:cubicBezTo>
                  <a:pt x="107212" y="33451"/>
                  <a:pt x="62222" y="95232"/>
                  <a:pt x="43980" y="152508"/>
                </a:cubicBez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4" name="Freeform 363">
            <a:extLst>
              <a:ext uri="{FF2B5EF4-FFF2-40B4-BE49-F238E27FC236}">
                <a16:creationId xmlns:a16="http://schemas.microsoft.com/office/drawing/2014/main" id="{46C414B6-F951-0AA1-3D60-398DB2820CC4}"/>
              </a:ext>
            </a:extLst>
          </p:cNvPr>
          <p:cNvSpPr/>
          <p:nvPr/>
        </p:nvSpPr>
        <p:spPr>
          <a:xfrm>
            <a:off x="8121138" y="4633955"/>
            <a:ext cx="98245" cy="73666"/>
          </a:xfrm>
          <a:custGeom>
            <a:avLst/>
            <a:gdLst>
              <a:gd name="connsiteX0" fmla="*/ 54740 w 98245"/>
              <a:gd name="connsiteY0" fmla="*/ 1321 h 73666"/>
              <a:gd name="connsiteX1" fmla="*/ 98163 w 98245"/>
              <a:gd name="connsiteY1" fmla="*/ 22838 h 73666"/>
              <a:gd name="connsiteX2" fmla="*/ 238 w 98245"/>
              <a:gd name="connsiteY2" fmla="*/ 54092 h 73666"/>
              <a:gd name="connsiteX3" fmla="*/ 54740 w 98245"/>
              <a:gd name="connsiteY3" fmla="*/ 1321 h 7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45" h="73666">
                <a:moveTo>
                  <a:pt x="54740" y="1321"/>
                </a:moveTo>
                <a:cubicBezTo>
                  <a:pt x="74606" y="-1477"/>
                  <a:pt x="99870" y="-2037"/>
                  <a:pt x="98163" y="22838"/>
                </a:cubicBezTo>
                <a:cubicBezTo>
                  <a:pt x="95086" y="67411"/>
                  <a:pt x="4631" y="94048"/>
                  <a:pt x="238" y="54092"/>
                </a:cubicBezTo>
                <a:cubicBezTo>
                  <a:pt x="-2980" y="24797"/>
                  <a:pt x="27042" y="5239"/>
                  <a:pt x="54740" y="1321"/>
                </a:cubicBezTo>
                <a:close/>
              </a:path>
            </a:pathLst>
          </a:custGeom>
          <a:solidFill>
            <a:srgbClr val="DEE3EB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5" name="Freeform 364">
            <a:extLst>
              <a:ext uri="{FF2B5EF4-FFF2-40B4-BE49-F238E27FC236}">
                <a16:creationId xmlns:a16="http://schemas.microsoft.com/office/drawing/2014/main" id="{819CA5FE-82E3-CDF9-1B9C-2E93CE6FB3AC}"/>
              </a:ext>
            </a:extLst>
          </p:cNvPr>
          <p:cNvSpPr/>
          <p:nvPr/>
        </p:nvSpPr>
        <p:spPr>
          <a:xfrm>
            <a:off x="4104082" y="3718025"/>
            <a:ext cx="1226247" cy="1228738"/>
          </a:xfrm>
          <a:custGeom>
            <a:avLst/>
            <a:gdLst>
              <a:gd name="connsiteX0" fmla="*/ 1069230 w 1226247"/>
              <a:gd name="connsiteY0" fmla="*/ 669232 h 1228738"/>
              <a:gd name="connsiteX1" fmla="*/ 1068251 w 1226247"/>
              <a:gd name="connsiteY1" fmla="*/ 670603 h 1228738"/>
              <a:gd name="connsiteX2" fmla="*/ 975530 w 1226247"/>
              <a:gd name="connsiteY2" fmla="*/ 684594 h 1228738"/>
              <a:gd name="connsiteX3" fmla="*/ 1018869 w 1226247"/>
              <a:gd name="connsiteY3" fmla="*/ 655158 h 1228738"/>
              <a:gd name="connsiteX4" fmla="*/ 1055689 w 1226247"/>
              <a:gd name="connsiteY4" fmla="*/ 424292 h 1228738"/>
              <a:gd name="connsiteX5" fmla="*/ 1038062 w 1226247"/>
              <a:gd name="connsiteY5" fmla="*/ 406636 h 1228738"/>
              <a:gd name="connsiteX6" fmla="*/ 1026255 w 1226247"/>
              <a:gd name="connsiteY6" fmla="*/ 359629 h 1228738"/>
              <a:gd name="connsiteX7" fmla="*/ 672828 w 1226247"/>
              <a:gd name="connsiteY7" fmla="*/ 74117 h 1228738"/>
              <a:gd name="connsiteX8" fmla="*/ 612310 w 1226247"/>
              <a:gd name="connsiteY8" fmla="*/ 10377 h 1228738"/>
              <a:gd name="connsiteX9" fmla="*/ 289211 w 1226247"/>
              <a:gd name="connsiteY9" fmla="*/ 171013 h 1228738"/>
              <a:gd name="connsiteX10" fmla="*/ 285770 w 1226247"/>
              <a:gd name="connsiteY10" fmla="*/ 209906 h 1228738"/>
              <a:gd name="connsiteX11" fmla="*/ 249985 w 1226247"/>
              <a:gd name="connsiteY11" fmla="*/ 250897 h 1228738"/>
              <a:gd name="connsiteX12" fmla="*/ 159586 w 1226247"/>
              <a:gd name="connsiteY12" fmla="*/ 687979 h 1228738"/>
              <a:gd name="connsiteX13" fmla="*/ 232918 w 1226247"/>
              <a:gd name="connsiteY13" fmla="*/ 940446 h 1228738"/>
              <a:gd name="connsiteX14" fmla="*/ 172512 w 1226247"/>
              <a:gd name="connsiteY14" fmla="*/ 881016 h 1228738"/>
              <a:gd name="connsiteX15" fmla="*/ 4304 w 1226247"/>
              <a:gd name="connsiteY15" fmla="*/ 864032 h 1228738"/>
              <a:gd name="connsiteX16" fmla="*/ 66445 w 1226247"/>
              <a:gd name="connsiteY16" fmla="*/ 1026738 h 1228738"/>
              <a:gd name="connsiteX17" fmla="*/ 36815 w 1226247"/>
              <a:gd name="connsiteY17" fmla="*/ 1070052 h 1228738"/>
              <a:gd name="connsiteX18" fmla="*/ 29988 w 1226247"/>
              <a:gd name="connsiteY18" fmla="*/ 1173551 h 1228738"/>
              <a:gd name="connsiteX19" fmla="*/ 163811 w 1226247"/>
              <a:gd name="connsiteY19" fmla="*/ 1152202 h 1228738"/>
              <a:gd name="connsiteX20" fmla="*/ 165517 w 1226247"/>
              <a:gd name="connsiteY20" fmla="*/ 1153181 h 1228738"/>
              <a:gd name="connsiteX21" fmla="*/ 188320 w 1226247"/>
              <a:gd name="connsiteY21" fmla="*/ 1138548 h 1228738"/>
              <a:gd name="connsiteX22" fmla="*/ 188796 w 1226247"/>
              <a:gd name="connsiteY22" fmla="*/ 1134546 h 1228738"/>
              <a:gd name="connsiteX23" fmla="*/ 196993 w 1226247"/>
              <a:gd name="connsiteY23" fmla="*/ 1131049 h 1228738"/>
              <a:gd name="connsiteX24" fmla="*/ 259834 w 1226247"/>
              <a:gd name="connsiteY24" fmla="*/ 1065323 h 1228738"/>
              <a:gd name="connsiteX25" fmla="*/ 300375 w 1226247"/>
              <a:gd name="connsiteY25" fmla="*/ 1114596 h 1228738"/>
              <a:gd name="connsiteX26" fmla="*/ 304991 w 1226247"/>
              <a:gd name="connsiteY26" fmla="*/ 1115408 h 1228738"/>
              <a:gd name="connsiteX27" fmla="*/ 308237 w 1226247"/>
              <a:gd name="connsiteY27" fmla="*/ 1122627 h 1228738"/>
              <a:gd name="connsiteX28" fmla="*/ 380282 w 1226247"/>
              <a:gd name="connsiteY28" fmla="*/ 1173719 h 1228738"/>
              <a:gd name="connsiteX29" fmla="*/ 679319 w 1226247"/>
              <a:gd name="connsiteY29" fmla="*/ 1170949 h 1228738"/>
              <a:gd name="connsiteX30" fmla="*/ 778028 w 1226247"/>
              <a:gd name="connsiteY30" fmla="*/ 1146550 h 1228738"/>
              <a:gd name="connsiteX31" fmla="*/ 991841 w 1226247"/>
              <a:gd name="connsiteY31" fmla="*/ 1190228 h 1228738"/>
              <a:gd name="connsiteX32" fmla="*/ 1067356 w 1226247"/>
              <a:gd name="connsiteY32" fmla="*/ 1149656 h 1228738"/>
              <a:gd name="connsiteX33" fmla="*/ 1068167 w 1226247"/>
              <a:gd name="connsiteY33" fmla="*/ 1144843 h 1228738"/>
              <a:gd name="connsiteX34" fmla="*/ 1104931 w 1226247"/>
              <a:gd name="connsiteY34" fmla="*/ 1007264 h 1228738"/>
              <a:gd name="connsiteX35" fmla="*/ 981377 w 1226247"/>
              <a:gd name="connsiteY35" fmla="*/ 930849 h 1228738"/>
              <a:gd name="connsiteX36" fmla="*/ 961344 w 1226247"/>
              <a:gd name="connsiteY36" fmla="*/ 944643 h 1228738"/>
              <a:gd name="connsiteX37" fmla="*/ 953510 w 1226247"/>
              <a:gd name="connsiteY37" fmla="*/ 941817 h 1228738"/>
              <a:gd name="connsiteX38" fmla="*/ 957707 w 1226247"/>
              <a:gd name="connsiteY38" fmla="*/ 923378 h 1228738"/>
              <a:gd name="connsiteX39" fmla="*/ 959330 w 1226247"/>
              <a:gd name="connsiteY39" fmla="*/ 863976 h 1228738"/>
              <a:gd name="connsiteX40" fmla="*/ 1143094 w 1226247"/>
              <a:gd name="connsiteY40" fmla="*/ 833785 h 1228738"/>
              <a:gd name="connsiteX41" fmla="*/ 1224736 w 1226247"/>
              <a:gd name="connsiteY41" fmla="*/ 758098 h 1228738"/>
              <a:gd name="connsiteX42" fmla="*/ 1226247 w 1226247"/>
              <a:gd name="connsiteY42" fmla="*/ 746262 h 1228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26247" h="1228738">
                <a:moveTo>
                  <a:pt x="1069230" y="669232"/>
                </a:moveTo>
                <a:lnTo>
                  <a:pt x="1068251" y="670603"/>
                </a:lnTo>
                <a:cubicBezTo>
                  <a:pt x="1038845" y="681320"/>
                  <a:pt x="1006726" y="684481"/>
                  <a:pt x="975530" y="684594"/>
                </a:cubicBezTo>
                <a:cubicBezTo>
                  <a:pt x="989379" y="673933"/>
                  <a:pt x="1005159" y="666070"/>
                  <a:pt x="1018869" y="655158"/>
                </a:cubicBezTo>
                <a:cubicBezTo>
                  <a:pt x="1093544" y="595616"/>
                  <a:pt x="1122754" y="502637"/>
                  <a:pt x="1055689" y="424292"/>
                </a:cubicBezTo>
                <a:cubicBezTo>
                  <a:pt x="1052191" y="420207"/>
                  <a:pt x="1039489" y="409854"/>
                  <a:pt x="1038062" y="406636"/>
                </a:cubicBezTo>
                <a:cubicBezTo>
                  <a:pt x="1033753" y="396955"/>
                  <a:pt x="1030060" y="372052"/>
                  <a:pt x="1026255" y="359629"/>
                </a:cubicBezTo>
                <a:cubicBezTo>
                  <a:pt x="976341" y="196867"/>
                  <a:pt x="842575" y="89702"/>
                  <a:pt x="672828" y="74117"/>
                </a:cubicBezTo>
                <a:cubicBezTo>
                  <a:pt x="664294" y="44597"/>
                  <a:pt x="640456" y="21514"/>
                  <a:pt x="612310" y="10377"/>
                </a:cubicBezTo>
                <a:cubicBezTo>
                  <a:pt x="509040" y="-30390"/>
                  <a:pt x="309916" y="54307"/>
                  <a:pt x="289211" y="171013"/>
                </a:cubicBezTo>
                <a:cubicBezTo>
                  <a:pt x="287421" y="181170"/>
                  <a:pt x="288792" y="202603"/>
                  <a:pt x="285770" y="209906"/>
                </a:cubicBezTo>
                <a:cubicBezTo>
                  <a:pt x="283616" y="215194"/>
                  <a:pt x="256168" y="242839"/>
                  <a:pt x="249985" y="250897"/>
                </a:cubicBezTo>
                <a:cubicBezTo>
                  <a:pt x="156340" y="373283"/>
                  <a:pt x="133118" y="538760"/>
                  <a:pt x="159586" y="687979"/>
                </a:cubicBezTo>
                <a:cubicBezTo>
                  <a:pt x="175030" y="774998"/>
                  <a:pt x="210647" y="855442"/>
                  <a:pt x="232918" y="940446"/>
                </a:cubicBezTo>
                <a:cubicBezTo>
                  <a:pt x="212997" y="920357"/>
                  <a:pt x="195119" y="898308"/>
                  <a:pt x="172512" y="881016"/>
                </a:cubicBezTo>
                <a:cubicBezTo>
                  <a:pt x="136224" y="853260"/>
                  <a:pt x="28170" y="797914"/>
                  <a:pt x="4304" y="864032"/>
                </a:cubicBezTo>
                <a:cubicBezTo>
                  <a:pt x="-14666" y="916607"/>
                  <a:pt x="33262" y="988517"/>
                  <a:pt x="66445" y="1026738"/>
                </a:cubicBezTo>
                <a:cubicBezTo>
                  <a:pt x="66892" y="1029340"/>
                  <a:pt x="40564" y="1063784"/>
                  <a:pt x="36815" y="1070052"/>
                </a:cubicBezTo>
                <a:cubicBezTo>
                  <a:pt x="19468" y="1099067"/>
                  <a:pt x="-285" y="1146326"/>
                  <a:pt x="29988" y="1173551"/>
                </a:cubicBezTo>
                <a:cubicBezTo>
                  <a:pt x="64290" y="1204386"/>
                  <a:pt x="130936" y="1173383"/>
                  <a:pt x="163811" y="1152202"/>
                </a:cubicBezTo>
                <a:cubicBezTo>
                  <a:pt x="164342" y="1152622"/>
                  <a:pt x="164902" y="1152986"/>
                  <a:pt x="165517" y="1153181"/>
                </a:cubicBezTo>
                <a:cubicBezTo>
                  <a:pt x="166832" y="1153573"/>
                  <a:pt x="185970" y="1140534"/>
                  <a:pt x="188320" y="1138548"/>
                </a:cubicBezTo>
                <a:lnTo>
                  <a:pt x="188796" y="1134546"/>
                </a:lnTo>
                <a:lnTo>
                  <a:pt x="196993" y="1131049"/>
                </a:lnTo>
                <a:cubicBezTo>
                  <a:pt x="221335" y="1112722"/>
                  <a:pt x="241088" y="1089134"/>
                  <a:pt x="259834" y="1065323"/>
                </a:cubicBezTo>
                <a:cubicBezTo>
                  <a:pt x="272116" y="1082587"/>
                  <a:pt x="285630" y="1099011"/>
                  <a:pt x="300375" y="1114596"/>
                </a:cubicBezTo>
                <a:lnTo>
                  <a:pt x="304991" y="1115408"/>
                </a:lnTo>
                <a:cubicBezTo>
                  <a:pt x="305551" y="1118038"/>
                  <a:pt x="306530" y="1120529"/>
                  <a:pt x="308237" y="1122627"/>
                </a:cubicBezTo>
                <a:cubicBezTo>
                  <a:pt x="322534" y="1140143"/>
                  <a:pt x="359746" y="1162499"/>
                  <a:pt x="380282" y="1173719"/>
                </a:cubicBezTo>
                <a:cubicBezTo>
                  <a:pt x="460805" y="1217676"/>
                  <a:pt x="620815" y="1272966"/>
                  <a:pt x="679319" y="1170949"/>
                </a:cubicBezTo>
                <a:cubicBezTo>
                  <a:pt x="713453" y="1171033"/>
                  <a:pt x="746524" y="1158778"/>
                  <a:pt x="778028" y="1146550"/>
                </a:cubicBezTo>
                <a:cubicBezTo>
                  <a:pt x="847919" y="1171005"/>
                  <a:pt x="916886" y="1193669"/>
                  <a:pt x="991841" y="1190228"/>
                </a:cubicBezTo>
                <a:cubicBezTo>
                  <a:pt x="1023849" y="1188744"/>
                  <a:pt x="1045952" y="1171733"/>
                  <a:pt x="1067356" y="1149656"/>
                </a:cubicBezTo>
                <a:lnTo>
                  <a:pt x="1068167" y="1144843"/>
                </a:lnTo>
                <a:cubicBezTo>
                  <a:pt x="1093208" y="1103768"/>
                  <a:pt x="1107226" y="1055726"/>
                  <a:pt x="1104931" y="1007264"/>
                </a:cubicBezTo>
                <a:cubicBezTo>
                  <a:pt x="1101574" y="936865"/>
                  <a:pt x="1047771" y="896097"/>
                  <a:pt x="981377" y="930849"/>
                </a:cubicBezTo>
                <a:cubicBezTo>
                  <a:pt x="977068" y="933115"/>
                  <a:pt x="962548" y="944420"/>
                  <a:pt x="961344" y="944643"/>
                </a:cubicBezTo>
                <a:cubicBezTo>
                  <a:pt x="960757" y="944755"/>
                  <a:pt x="953762" y="942153"/>
                  <a:pt x="953510" y="941817"/>
                </a:cubicBezTo>
                <a:cubicBezTo>
                  <a:pt x="952951" y="941062"/>
                  <a:pt x="957259" y="926736"/>
                  <a:pt x="957707" y="923378"/>
                </a:cubicBezTo>
                <a:cubicBezTo>
                  <a:pt x="960281" y="903848"/>
                  <a:pt x="959386" y="883618"/>
                  <a:pt x="959330" y="863976"/>
                </a:cubicBezTo>
                <a:cubicBezTo>
                  <a:pt x="1021555" y="865934"/>
                  <a:pt x="1085766" y="859079"/>
                  <a:pt x="1143094" y="833785"/>
                </a:cubicBezTo>
                <a:cubicBezTo>
                  <a:pt x="1175046" y="819683"/>
                  <a:pt x="1213769" y="793018"/>
                  <a:pt x="1224736" y="758098"/>
                </a:cubicBezTo>
                <a:cubicBezTo>
                  <a:pt x="1225576" y="755468"/>
                  <a:pt x="1225827" y="746738"/>
                  <a:pt x="1226247" y="746262"/>
                </a:cubicBezTo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6" name="Freeform 365">
            <a:extLst>
              <a:ext uri="{FF2B5EF4-FFF2-40B4-BE49-F238E27FC236}">
                <a16:creationId xmlns:a16="http://schemas.microsoft.com/office/drawing/2014/main" id="{CF3FC957-72F2-B055-9734-DC914002101B}"/>
              </a:ext>
            </a:extLst>
          </p:cNvPr>
          <p:cNvSpPr/>
          <p:nvPr/>
        </p:nvSpPr>
        <p:spPr>
          <a:xfrm>
            <a:off x="4301669" y="3837339"/>
            <a:ext cx="862626" cy="1060627"/>
          </a:xfrm>
          <a:custGeom>
            <a:avLst/>
            <a:gdLst>
              <a:gd name="connsiteX0" fmla="*/ 313272 w 862626"/>
              <a:gd name="connsiteY0" fmla="*/ 13814 h 1060627"/>
              <a:gd name="connsiteX1" fmla="*/ 312656 w 862626"/>
              <a:gd name="connsiteY1" fmla="*/ 19410 h 1060627"/>
              <a:gd name="connsiteX2" fmla="*/ 255188 w 862626"/>
              <a:gd name="connsiteY2" fmla="*/ 177051 h 1060627"/>
              <a:gd name="connsiteX3" fmla="*/ 108076 w 862626"/>
              <a:gd name="connsiteY3" fmla="*/ 144510 h 1060627"/>
              <a:gd name="connsiteX4" fmla="*/ 104467 w 862626"/>
              <a:gd name="connsiteY4" fmla="*/ 143223 h 1060627"/>
              <a:gd name="connsiteX5" fmla="*/ 60344 w 862626"/>
              <a:gd name="connsiteY5" fmla="*/ 209397 h 1060627"/>
              <a:gd name="connsiteX6" fmla="*/ 61827 w 862626"/>
              <a:gd name="connsiteY6" fmla="*/ 215077 h 1060627"/>
              <a:gd name="connsiteX7" fmla="*/ 4471 w 862626"/>
              <a:gd name="connsiteY7" fmla="*/ 415249 h 1060627"/>
              <a:gd name="connsiteX8" fmla="*/ 1533 w 862626"/>
              <a:gd name="connsiteY8" fmla="*/ 418215 h 1060627"/>
              <a:gd name="connsiteX9" fmla="*/ 50 w 862626"/>
              <a:gd name="connsiteY9" fmla="*/ 463795 h 1060627"/>
              <a:gd name="connsiteX10" fmla="*/ 4554 w 862626"/>
              <a:gd name="connsiteY10" fmla="*/ 467208 h 1060627"/>
              <a:gd name="connsiteX11" fmla="*/ 44340 w 862626"/>
              <a:gd name="connsiteY11" fmla="*/ 682825 h 1060627"/>
              <a:gd name="connsiteX12" fmla="*/ 42717 w 862626"/>
              <a:gd name="connsiteY12" fmla="*/ 685875 h 1060627"/>
              <a:gd name="connsiteX13" fmla="*/ 81020 w 862626"/>
              <a:gd name="connsiteY13" fmla="*/ 823315 h 1060627"/>
              <a:gd name="connsiteX14" fmla="*/ 93919 w 862626"/>
              <a:gd name="connsiteY14" fmla="*/ 895728 h 1060627"/>
              <a:gd name="connsiteX15" fmla="*/ 300066 w 862626"/>
              <a:gd name="connsiteY15" fmla="*/ 1048390 h 1060627"/>
              <a:gd name="connsiteX16" fmla="*/ 452298 w 862626"/>
              <a:gd name="connsiteY16" fmla="*/ 993296 h 1060627"/>
              <a:gd name="connsiteX17" fmla="*/ 413296 w 862626"/>
              <a:gd name="connsiteY17" fmla="*/ 863075 h 1060627"/>
              <a:gd name="connsiteX18" fmla="*/ 325722 w 862626"/>
              <a:gd name="connsiteY18" fmla="*/ 944638 h 1060627"/>
              <a:gd name="connsiteX19" fmla="*/ 313216 w 862626"/>
              <a:gd name="connsiteY19" fmla="*/ 982132 h 1060627"/>
              <a:gd name="connsiteX20" fmla="*/ 283866 w 862626"/>
              <a:gd name="connsiteY20" fmla="*/ 952081 h 1060627"/>
              <a:gd name="connsiteX21" fmla="*/ 178051 w 862626"/>
              <a:gd name="connsiteY21" fmla="*/ 893938 h 1060627"/>
              <a:gd name="connsiteX22" fmla="*/ 151275 w 862626"/>
              <a:gd name="connsiteY22" fmla="*/ 680503 h 1060627"/>
              <a:gd name="connsiteX23" fmla="*/ 189102 w 862626"/>
              <a:gd name="connsiteY23" fmla="*/ 671129 h 1060627"/>
              <a:gd name="connsiteX24" fmla="*/ 184206 w 862626"/>
              <a:gd name="connsiteY24" fmla="*/ 716374 h 1060627"/>
              <a:gd name="connsiteX25" fmla="*/ 195649 w 862626"/>
              <a:gd name="connsiteY25" fmla="*/ 838844 h 1060627"/>
              <a:gd name="connsiteX26" fmla="*/ 198783 w 862626"/>
              <a:gd name="connsiteY26" fmla="*/ 839572 h 1060627"/>
              <a:gd name="connsiteX27" fmla="*/ 302696 w 862626"/>
              <a:gd name="connsiteY27" fmla="*/ 778379 h 1060627"/>
              <a:gd name="connsiteX28" fmla="*/ 307396 w 862626"/>
              <a:gd name="connsiteY28" fmla="*/ 775636 h 1060627"/>
              <a:gd name="connsiteX29" fmla="*/ 279334 w 862626"/>
              <a:gd name="connsiteY29" fmla="*/ 702831 h 1060627"/>
              <a:gd name="connsiteX30" fmla="*/ 294974 w 862626"/>
              <a:gd name="connsiteY30" fmla="*/ 680139 h 1060627"/>
              <a:gd name="connsiteX31" fmla="*/ 332857 w 862626"/>
              <a:gd name="connsiteY31" fmla="*/ 722977 h 1060627"/>
              <a:gd name="connsiteX32" fmla="*/ 385569 w 862626"/>
              <a:gd name="connsiteY32" fmla="*/ 816628 h 1060627"/>
              <a:gd name="connsiteX33" fmla="*/ 497092 w 862626"/>
              <a:gd name="connsiteY33" fmla="*/ 1000599 h 1060627"/>
              <a:gd name="connsiteX34" fmla="*/ 591660 w 862626"/>
              <a:gd name="connsiteY34" fmla="*/ 966491 h 1060627"/>
              <a:gd name="connsiteX35" fmla="*/ 615582 w 862626"/>
              <a:gd name="connsiteY35" fmla="*/ 950682 h 1060627"/>
              <a:gd name="connsiteX36" fmla="*/ 630942 w 862626"/>
              <a:gd name="connsiteY36" fmla="*/ 985210 h 1060627"/>
              <a:gd name="connsiteX37" fmla="*/ 632453 w 862626"/>
              <a:gd name="connsiteY37" fmla="*/ 992429 h 1060627"/>
              <a:gd name="connsiteX38" fmla="*/ 807432 w 862626"/>
              <a:gd name="connsiteY38" fmla="*/ 1017527 h 1060627"/>
              <a:gd name="connsiteX39" fmla="*/ 861235 w 862626"/>
              <a:gd name="connsiteY39" fmla="*/ 880983 h 1060627"/>
              <a:gd name="connsiteX40" fmla="*/ 813056 w 862626"/>
              <a:gd name="connsiteY40" fmla="*/ 848134 h 1060627"/>
              <a:gd name="connsiteX41" fmla="*/ 762303 w 862626"/>
              <a:gd name="connsiteY41" fmla="*/ 928242 h 1060627"/>
              <a:gd name="connsiteX42" fmla="*/ 720614 w 862626"/>
              <a:gd name="connsiteY42" fmla="*/ 927850 h 1060627"/>
              <a:gd name="connsiteX43" fmla="*/ 735387 w 862626"/>
              <a:gd name="connsiteY43" fmla="*/ 863831 h 1060627"/>
              <a:gd name="connsiteX44" fmla="*/ 689110 w 862626"/>
              <a:gd name="connsiteY44" fmla="*/ 875611 h 1060627"/>
              <a:gd name="connsiteX45" fmla="*/ 665384 w 862626"/>
              <a:gd name="connsiteY45" fmla="*/ 894581 h 1060627"/>
              <a:gd name="connsiteX46" fmla="*/ 643449 w 862626"/>
              <a:gd name="connsiteY46" fmla="*/ 865230 h 1060627"/>
              <a:gd name="connsiteX47" fmla="*/ 714571 w 862626"/>
              <a:gd name="connsiteY47" fmla="*/ 816516 h 1060627"/>
              <a:gd name="connsiteX48" fmla="*/ 707073 w 862626"/>
              <a:gd name="connsiteY48" fmla="*/ 660525 h 1060627"/>
              <a:gd name="connsiteX49" fmla="*/ 692748 w 862626"/>
              <a:gd name="connsiteY49" fmla="*/ 597625 h 1060627"/>
              <a:gd name="connsiteX50" fmla="*/ 669245 w 862626"/>
              <a:gd name="connsiteY50" fmla="*/ 563069 h 1060627"/>
              <a:gd name="connsiteX51" fmla="*/ 725091 w 862626"/>
              <a:gd name="connsiteY51" fmla="*/ 538027 h 1060627"/>
              <a:gd name="connsiteX52" fmla="*/ 811881 w 862626"/>
              <a:gd name="connsiteY52" fmla="*/ 327754 h 1060627"/>
              <a:gd name="connsiteX53" fmla="*/ 796045 w 862626"/>
              <a:gd name="connsiteY53" fmla="*/ 305370 h 1060627"/>
              <a:gd name="connsiteX54" fmla="*/ 790561 w 862626"/>
              <a:gd name="connsiteY54" fmla="*/ 274087 h 1060627"/>
              <a:gd name="connsiteX55" fmla="*/ 313384 w 862626"/>
              <a:gd name="connsiteY55" fmla="*/ 13814 h 106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62626" h="1060627">
                <a:moveTo>
                  <a:pt x="313272" y="13814"/>
                </a:moveTo>
                <a:lnTo>
                  <a:pt x="312656" y="19410"/>
                </a:lnTo>
                <a:cubicBezTo>
                  <a:pt x="342957" y="84296"/>
                  <a:pt x="312237" y="142076"/>
                  <a:pt x="255188" y="177051"/>
                </a:cubicBezTo>
                <a:cubicBezTo>
                  <a:pt x="203791" y="208557"/>
                  <a:pt x="121701" y="219302"/>
                  <a:pt x="108076" y="144510"/>
                </a:cubicBezTo>
                <a:lnTo>
                  <a:pt x="104467" y="143223"/>
                </a:lnTo>
                <a:cubicBezTo>
                  <a:pt x="85889" y="164628"/>
                  <a:pt x="73942" y="184886"/>
                  <a:pt x="60344" y="209397"/>
                </a:cubicBezTo>
                <a:lnTo>
                  <a:pt x="61827" y="215077"/>
                </a:lnTo>
                <a:cubicBezTo>
                  <a:pt x="122261" y="276942"/>
                  <a:pt x="93051" y="401734"/>
                  <a:pt x="4471" y="415249"/>
                </a:cubicBezTo>
                <a:lnTo>
                  <a:pt x="1533" y="418215"/>
                </a:lnTo>
                <a:cubicBezTo>
                  <a:pt x="721" y="433268"/>
                  <a:pt x="-230" y="448657"/>
                  <a:pt x="50" y="463795"/>
                </a:cubicBezTo>
                <a:lnTo>
                  <a:pt x="4554" y="467208"/>
                </a:lnTo>
                <a:cubicBezTo>
                  <a:pt x="109475" y="479855"/>
                  <a:pt x="126570" y="629914"/>
                  <a:pt x="44340" y="682825"/>
                </a:cubicBezTo>
                <a:lnTo>
                  <a:pt x="42717" y="685875"/>
                </a:lnTo>
                <a:cubicBezTo>
                  <a:pt x="55560" y="726027"/>
                  <a:pt x="78390" y="782324"/>
                  <a:pt x="81020" y="823315"/>
                </a:cubicBezTo>
                <a:cubicBezTo>
                  <a:pt x="83091" y="855772"/>
                  <a:pt x="79342" y="864418"/>
                  <a:pt x="93919" y="895728"/>
                </a:cubicBezTo>
                <a:cubicBezTo>
                  <a:pt x="131074" y="975641"/>
                  <a:pt x="217808" y="1025753"/>
                  <a:pt x="300066" y="1048390"/>
                </a:cubicBezTo>
                <a:cubicBezTo>
                  <a:pt x="366543" y="1066661"/>
                  <a:pt x="433664" y="1075363"/>
                  <a:pt x="452298" y="993296"/>
                </a:cubicBezTo>
                <a:cubicBezTo>
                  <a:pt x="460412" y="957593"/>
                  <a:pt x="457167" y="874995"/>
                  <a:pt x="413296" y="863075"/>
                </a:cubicBezTo>
                <a:cubicBezTo>
                  <a:pt x="361563" y="849001"/>
                  <a:pt x="335039" y="903451"/>
                  <a:pt x="325722" y="944638"/>
                </a:cubicBezTo>
                <a:cubicBezTo>
                  <a:pt x="322925" y="957034"/>
                  <a:pt x="325499" y="973989"/>
                  <a:pt x="313216" y="982132"/>
                </a:cubicBezTo>
                <a:cubicBezTo>
                  <a:pt x="292652" y="995758"/>
                  <a:pt x="277319" y="970828"/>
                  <a:pt x="283866" y="952081"/>
                </a:cubicBezTo>
                <a:cubicBezTo>
                  <a:pt x="243101" y="952473"/>
                  <a:pt x="203651" y="923681"/>
                  <a:pt x="178051" y="893938"/>
                </a:cubicBezTo>
                <a:cubicBezTo>
                  <a:pt x="127913" y="835654"/>
                  <a:pt x="115910" y="749391"/>
                  <a:pt x="151275" y="680503"/>
                </a:cubicBezTo>
                <a:cubicBezTo>
                  <a:pt x="158913" y="665645"/>
                  <a:pt x="176540" y="655265"/>
                  <a:pt x="189102" y="671129"/>
                </a:cubicBezTo>
                <a:cubicBezTo>
                  <a:pt x="201665" y="686994"/>
                  <a:pt x="189354" y="701628"/>
                  <a:pt x="184206" y="716374"/>
                </a:cubicBezTo>
                <a:cubicBezTo>
                  <a:pt x="170804" y="754903"/>
                  <a:pt x="175784" y="803337"/>
                  <a:pt x="195649" y="838844"/>
                </a:cubicBezTo>
                <a:lnTo>
                  <a:pt x="198783" y="839572"/>
                </a:lnTo>
                <a:cubicBezTo>
                  <a:pt x="221586" y="802833"/>
                  <a:pt x="256671" y="776644"/>
                  <a:pt x="302696" y="778379"/>
                </a:cubicBezTo>
                <a:lnTo>
                  <a:pt x="307396" y="775636"/>
                </a:lnTo>
                <a:cubicBezTo>
                  <a:pt x="299478" y="760863"/>
                  <a:pt x="279222" y="718109"/>
                  <a:pt x="279334" y="702831"/>
                </a:cubicBezTo>
                <a:cubicBezTo>
                  <a:pt x="279390" y="694801"/>
                  <a:pt x="286468" y="681734"/>
                  <a:pt x="294974" y="680139"/>
                </a:cubicBezTo>
                <a:cubicBezTo>
                  <a:pt x="320630" y="675355"/>
                  <a:pt x="324995" y="705965"/>
                  <a:pt x="332857" y="722977"/>
                </a:cubicBezTo>
                <a:cubicBezTo>
                  <a:pt x="347994" y="755631"/>
                  <a:pt x="365508" y="786801"/>
                  <a:pt x="385569" y="816628"/>
                </a:cubicBezTo>
                <a:cubicBezTo>
                  <a:pt x="486208" y="803813"/>
                  <a:pt x="510466" y="924520"/>
                  <a:pt x="497092" y="1000599"/>
                </a:cubicBezTo>
                <a:cubicBezTo>
                  <a:pt x="530499" y="996038"/>
                  <a:pt x="563010" y="984286"/>
                  <a:pt x="591660" y="966491"/>
                </a:cubicBezTo>
                <a:cubicBezTo>
                  <a:pt x="598431" y="962294"/>
                  <a:pt x="608084" y="951801"/>
                  <a:pt x="615582" y="950682"/>
                </a:cubicBezTo>
                <a:cubicBezTo>
                  <a:pt x="636678" y="947520"/>
                  <a:pt x="643421" y="970100"/>
                  <a:pt x="630942" y="985210"/>
                </a:cubicBezTo>
                <a:cubicBezTo>
                  <a:pt x="627949" y="988819"/>
                  <a:pt x="620702" y="987784"/>
                  <a:pt x="632453" y="992429"/>
                </a:cubicBezTo>
                <a:cubicBezTo>
                  <a:pt x="670924" y="1007678"/>
                  <a:pt x="769269" y="1030090"/>
                  <a:pt x="807432" y="1017527"/>
                </a:cubicBezTo>
                <a:cubicBezTo>
                  <a:pt x="849876" y="1003537"/>
                  <a:pt x="868034" y="919596"/>
                  <a:pt x="861235" y="880983"/>
                </a:cubicBezTo>
                <a:cubicBezTo>
                  <a:pt x="856227" y="852527"/>
                  <a:pt x="843469" y="838284"/>
                  <a:pt x="813056" y="848134"/>
                </a:cubicBezTo>
                <a:cubicBezTo>
                  <a:pt x="776740" y="859886"/>
                  <a:pt x="771620" y="897883"/>
                  <a:pt x="762303" y="928242"/>
                </a:cubicBezTo>
                <a:cubicBezTo>
                  <a:pt x="754189" y="954711"/>
                  <a:pt x="722936" y="954095"/>
                  <a:pt x="720614" y="927850"/>
                </a:cubicBezTo>
                <a:cubicBezTo>
                  <a:pt x="718628" y="905521"/>
                  <a:pt x="726742" y="883921"/>
                  <a:pt x="735387" y="863831"/>
                </a:cubicBezTo>
                <a:cubicBezTo>
                  <a:pt x="719467" y="859410"/>
                  <a:pt x="701589" y="865510"/>
                  <a:pt x="689110" y="875611"/>
                </a:cubicBezTo>
                <a:cubicBezTo>
                  <a:pt x="680717" y="882410"/>
                  <a:pt x="677359" y="893350"/>
                  <a:pt x="665384" y="894581"/>
                </a:cubicBezTo>
                <a:cubicBezTo>
                  <a:pt x="648289" y="896372"/>
                  <a:pt x="639476" y="880759"/>
                  <a:pt x="643449" y="865230"/>
                </a:cubicBezTo>
                <a:cubicBezTo>
                  <a:pt x="649157" y="842929"/>
                  <a:pt x="692216" y="817691"/>
                  <a:pt x="714571" y="816516"/>
                </a:cubicBezTo>
                <a:cubicBezTo>
                  <a:pt x="727805" y="765368"/>
                  <a:pt x="718096" y="711226"/>
                  <a:pt x="707073" y="660525"/>
                </a:cubicBezTo>
                <a:cubicBezTo>
                  <a:pt x="702512" y="639568"/>
                  <a:pt x="695182" y="618862"/>
                  <a:pt x="692748" y="597625"/>
                </a:cubicBezTo>
                <a:cubicBezTo>
                  <a:pt x="672099" y="603249"/>
                  <a:pt x="656151" y="580669"/>
                  <a:pt x="669245" y="563069"/>
                </a:cubicBezTo>
                <a:cubicBezTo>
                  <a:pt x="677331" y="552185"/>
                  <a:pt x="710990" y="543987"/>
                  <a:pt x="725091" y="538027"/>
                </a:cubicBezTo>
                <a:cubicBezTo>
                  <a:pt x="811237" y="501764"/>
                  <a:pt x="902700" y="414018"/>
                  <a:pt x="811881" y="327754"/>
                </a:cubicBezTo>
                <a:cubicBezTo>
                  <a:pt x="802788" y="319108"/>
                  <a:pt x="799179" y="320787"/>
                  <a:pt x="796045" y="305370"/>
                </a:cubicBezTo>
                <a:cubicBezTo>
                  <a:pt x="794003" y="295352"/>
                  <a:pt x="793219" y="284748"/>
                  <a:pt x="790561" y="274087"/>
                </a:cubicBezTo>
                <a:cubicBezTo>
                  <a:pt x="736786" y="58051"/>
                  <a:pt x="521546" y="-38118"/>
                  <a:pt x="313384" y="13814"/>
                </a:cubicBezTo>
                <a:close/>
              </a:path>
            </a:pathLst>
          </a:custGeom>
          <a:solidFill>
            <a:srgbClr val="FFFEFD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7" name="Freeform 366">
            <a:extLst>
              <a:ext uri="{FF2B5EF4-FFF2-40B4-BE49-F238E27FC236}">
                <a16:creationId xmlns:a16="http://schemas.microsoft.com/office/drawing/2014/main" id="{41390571-359E-6646-3FBC-F86E90127A82}"/>
              </a:ext>
            </a:extLst>
          </p:cNvPr>
          <p:cNvSpPr/>
          <p:nvPr/>
        </p:nvSpPr>
        <p:spPr>
          <a:xfrm>
            <a:off x="4406136" y="3851153"/>
            <a:ext cx="222950" cy="190154"/>
          </a:xfrm>
          <a:custGeom>
            <a:avLst/>
            <a:gdLst>
              <a:gd name="connsiteX0" fmla="*/ 0 w 222950"/>
              <a:gd name="connsiteY0" fmla="*/ 129409 h 190154"/>
              <a:gd name="connsiteX1" fmla="*/ 22215 w 222950"/>
              <a:gd name="connsiteY1" fmla="*/ 174094 h 190154"/>
              <a:gd name="connsiteX2" fmla="*/ 214765 w 222950"/>
              <a:gd name="connsiteY2" fmla="*/ 97876 h 190154"/>
              <a:gd name="connsiteX3" fmla="*/ 208805 w 222950"/>
              <a:gd name="connsiteY3" fmla="*/ 0 h 190154"/>
              <a:gd name="connsiteX4" fmla="*/ 0 w 222950"/>
              <a:gd name="connsiteY4" fmla="*/ 129409 h 190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50" h="190154">
                <a:moveTo>
                  <a:pt x="0" y="129409"/>
                </a:moveTo>
                <a:cubicBezTo>
                  <a:pt x="5484" y="143819"/>
                  <a:pt x="8953" y="164301"/>
                  <a:pt x="22215" y="174094"/>
                </a:cubicBezTo>
                <a:cubicBezTo>
                  <a:pt x="83489" y="219283"/>
                  <a:pt x="188605" y="161195"/>
                  <a:pt x="214765" y="97876"/>
                </a:cubicBezTo>
                <a:cubicBezTo>
                  <a:pt x="228306" y="65054"/>
                  <a:pt x="224166" y="31310"/>
                  <a:pt x="208805" y="0"/>
                </a:cubicBezTo>
                <a:cubicBezTo>
                  <a:pt x="131220" y="19363"/>
                  <a:pt x="52208" y="69224"/>
                  <a:pt x="0" y="129409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8" name="Freeform 367">
            <a:extLst>
              <a:ext uri="{FF2B5EF4-FFF2-40B4-BE49-F238E27FC236}">
                <a16:creationId xmlns:a16="http://schemas.microsoft.com/office/drawing/2014/main" id="{A3A9CBFA-2851-E6A0-9195-C2EA096F2666}"/>
              </a:ext>
            </a:extLst>
          </p:cNvPr>
          <p:cNvSpPr/>
          <p:nvPr/>
        </p:nvSpPr>
        <p:spPr>
          <a:xfrm>
            <a:off x="4150940" y="4598050"/>
            <a:ext cx="178556" cy="257828"/>
          </a:xfrm>
          <a:custGeom>
            <a:avLst/>
            <a:gdLst>
              <a:gd name="connsiteX0" fmla="*/ 50196 w 178556"/>
              <a:gd name="connsiteY0" fmla="*/ 190699 h 257828"/>
              <a:gd name="connsiteX1" fmla="*/ 18356 w 178556"/>
              <a:gd name="connsiteY1" fmla="*/ 249402 h 257828"/>
              <a:gd name="connsiteX2" fmla="*/ 36151 w 178556"/>
              <a:gd name="connsiteY2" fmla="*/ 255305 h 257828"/>
              <a:gd name="connsiteX3" fmla="*/ 160880 w 178556"/>
              <a:gd name="connsiteY3" fmla="*/ 166803 h 257828"/>
              <a:gd name="connsiteX4" fmla="*/ 178534 w 178556"/>
              <a:gd name="connsiteY4" fmla="*/ 133591 h 257828"/>
              <a:gd name="connsiteX5" fmla="*/ 139840 w 178556"/>
              <a:gd name="connsiteY5" fmla="*/ 81016 h 257828"/>
              <a:gd name="connsiteX6" fmla="*/ 18860 w 178556"/>
              <a:gd name="connsiteY6" fmla="*/ 544 h 257828"/>
              <a:gd name="connsiteX7" fmla="*/ 981 w 178556"/>
              <a:gd name="connsiteY7" fmla="*/ 22816 h 257828"/>
              <a:gd name="connsiteX8" fmla="*/ 58897 w 178556"/>
              <a:gd name="connsiteY8" fmla="*/ 119293 h 257828"/>
              <a:gd name="connsiteX9" fmla="*/ 82399 w 178556"/>
              <a:gd name="connsiteY9" fmla="*/ 155947 h 257828"/>
              <a:gd name="connsiteX10" fmla="*/ 50224 w 178556"/>
              <a:gd name="connsiteY10" fmla="*/ 190671 h 25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556" h="257828">
                <a:moveTo>
                  <a:pt x="50196" y="190699"/>
                </a:moveTo>
                <a:cubicBezTo>
                  <a:pt x="40683" y="202758"/>
                  <a:pt x="18636" y="234600"/>
                  <a:pt x="18356" y="249402"/>
                </a:cubicBezTo>
                <a:cubicBezTo>
                  <a:pt x="18132" y="261741"/>
                  <a:pt x="27086" y="257516"/>
                  <a:pt x="36151" y="255305"/>
                </a:cubicBezTo>
                <a:cubicBezTo>
                  <a:pt x="75796" y="245596"/>
                  <a:pt x="136734" y="199736"/>
                  <a:pt x="160880" y="166803"/>
                </a:cubicBezTo>
                <a:cubicBezTo>
                  <a:pt x="164489" y="161879"/>
                  <a:pt x="179206" y="138291"/>
                  <a:pt x="178534" y="133591"/>
                </a:cubicBezTo>
                <a:cubicBezTo>
                  <a:pt x="177527" y="126764"/>
                  <a:pt x="146387" y="88626"/>
                  <a:pt x="139840" y="81016"/>
                </a:cubicBezTo>
                <a:cubicBezTo>
                  <a:pt x="112365" y="49062"/>
                  <a:pt x="61919" y="6336"/>
                  <a:pt x="18860" y="544"/>
                </a:cubicBezTo>
                <a:cubicBezTo>
                  <a:pt x="-753" y="-2086"/>
                  <a:pt x="-1425" y="4741"/>
                  <a:pt x="981" y="22816"/>
                </a:cubicBezTo>
                <a:cubicBezTo>
                  <a:pt x="5094" y="53762"/>
                  <a:pt x="36934" y="97608"/>
                  <a:pt x="58897" y="119293"/>
                </a:cubicBezTo>
                <a:cubicBezTo>
                  <a:pt x="67767" y="128051"/>
                  <a:pt x="91912" y="140977"/>
                  <a:pt x="82399" y="155947"/>
                </a:cubicBezTo>
                <a:cubicBezTo>
                  <a:pt x="76608" y="165097"/>
                  <a:pt x="58841" y="179786"/>
                  <a:pt x="50224" y="190671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69" name="Freeform 368">
            <a:extLst>
              <a:ext uri="{FF2B5EF4-FFF2-40B4-BE49-F238E27FC236}">
                <a16:creationId xmlns:a16="http://schemas.microsoft.com/office/drawing/2014/main" id="{19C7F640-8391-9A1F-6267-48B44E89B95F}"/>
              </a:ext>
            </a:extLst>
          </p:cNvPr>
          <p:cNvSpPr/>
          <p:nvPr/>
        </p:nvSpPr>
        <p:spPr>
          <a:xfrm>
            <a:off x="4301719" y="4301134"/>
            <a:ext cx="99038" cy="222076"/>
          </a:xfrm>
          <a:custGeom>
            <a:avLst/>
            <a:gdLst>
              <a:gd name="connsiteX0" fmla="*/ 28 w 99038"/>
              <a:gd name="connsiteY0" fmla="*/ 0 h 222076"/>
              <a:gd name="connsiteX1" fmla="*/ 42668 w 99038"/>
              <a:gd name="connsiteY1" fmla="*/ 222053 h 222076"/>
              <a:gd name="connsiteX2" fmla="*/ 52796 w 99038"/>
              <a:gd name="connsiteY2" fmla="*/ 216764 h 222076"/>
              <a:gd name="connsiteX3" fmla="*/ 85979 w 99038"/>
              <a:gd name="connsiteY3" fmla="*/ 176445 h 222076"/>
              <a:gd name="connsiteX4" fmla="*/ 0 w 99038"/>
              <a:gd name="connsiteY4" fmla="*/ 28 h 222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038" h="222076">
                <a:moveTo>
                  <a:pt x="28" y="0"/>
                </a:moveTo>
                <a:cubicBezTo>
                  <a:pt x="1679" y="82430"/>
                  <a:pt x="18074" y="145134"/>
                  <a:pt x="42668" y="222053"/>
                </a:cubicBezTo>
                <a:cubicBezTo>
                  <a:pt x="46669" y="222388"/>
                  <a:pt x="49942" y="219087"/>
                  <a:pt x="52796" y="216764"/>
                </a:cubicBezTo>
                <a:cubicBezTo>
                  <a:pt x="66785" y="205432"/>
                  <a:pt x="78368" y="192897"/>
                  <a:pt x="85979" y="176445"/>
                </a:cubicBezTo>
                <a:cubicBezTo>
                  <a:pt x="119581" y="103723"/>
                  <a:pt x="87434" y="6967"/>
                  <a:pt x="0" y="28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0" name="Freeform 369">
            <a:extLst>
              <a:ext uri="{FF2B5EF4-FFF2-40B4-BE49-F238E27FC236}">
                <a16:creationId xmlns:a16="http://schemas.microsoft.com/office/drawing/2014/main" id="{8346277E-8B42-4CAA-69A0-730542042139}"/>
              </a:ext>
            </a:extLst>
          </p:cNvPr>
          <p:cNvSpPr/>
          <p:nvPr/>
        </p:nvSpPr>
        <p:spPr>
          <a:xfrm>
            <a:off x="4303230" y="4046736"/>
            <a:ext cx="95300" cy="208835"/>
          </a:xfrm>
          <a:custGeom>
            <a:avLst/>
            <a:gdLst>
              <a:gd name="connsiteX0" fmla="*/ 0 w 95300"/>
              <a:gd name="connsiteY0" fmla="*/ 208818 h 208835"/>
              <a:gd name="connsiteX1" fmla="*/ 64659 w 95300"/>
              <a:gd name="connsiteY1" fmla="*/ 174206 h 208835"/>
              <a:gd name="connsiteX2" fmla="*/ 58811 w 95300"/>
              <a:gd name="connsiteY2" fmla="*/ 0 h 208835"/>
              <a:gd name="connsiteX3" fmla="*/ 0 w 95300"/>
              <a:gd name="connsiteY3" fmla="*/ 208818 h 20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300" h="208835">
                <a:moveTo>
                  <a:pt x="0" y="208818"/>
                </a:moveTo>
                <a:cubicBezTo>
                  <a:pt x="23810" y="209461"/>
                  <a:pt x="49942" y="191974"/>
                  <a:pt x="64659" y="174206"/>
                </a:cubicBezTo>
                <a:cubicBezTo>
                  <a:pt x="106319" y="123953"/>
                  <a:pt x="106571" y="46196"/>
                  <a:pt x="58811" y="0"/>
                </a:cubicBezTo>
                <a:cubicBezTo>
                  <a:pt x="20844" y="68412"/>
                  <a:pt x="4281" y="130389"/>
                  <a:pt x="0" y="208818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1" name="Freeform 370">
            <a:extLst>
              <a:ext uri="{FF2B5EF4-FFF2-40B4-BE49-F238E27FC236}">
                <a16:creationId xmlns:a16="http://schemas.microsoft.com/office/drawing/2014/main" id="{5CA30A0D-EBC4-8B92-833B-2AE0FC9F2764}"/>
              </a:ext>
            </a:extLst>
          </p:cNvPr>
          <p:cNvSpPr/>
          <p:nvPr/>
        </p:nvSpPr>
        <p:spPr>
          <a:xfrm>
            <a:off x="4497319" y="4612662"/>
            <a:ext cx="147056" cy="131430"/>
          </a:xfrm>
          <a:custGeom>
            <a:avLst/>
            <a:gdLst>
              <a:gd name="connsiteX0" fmla="*/ 111747 w 147056"/>
              <a:gd name="connsiteY0" fmla="*/ 229 h 131430"/>
              <a:gd name="connsiteX1" fmla="*/ 19082 w 147056"/>
              <a:gd name="connsiteY1" fmla="*/ 37695 h 131430"/>
              <a:gd name="connsiteX2" fmla="*/ 0 w 147056"/>
              <a:gd name="connsiteY2" fmla="*/ 63465 h 131430"/>
              <a:gd name="connsiteX3" fmla="*/ 77865 w 147056"/>
              <a:gd name="connsiteY3" fmla="*/ 130450 h 131430"/>
              <a:gd name="connsiteX4" fmla="*/ 103130 w 147056"/>
              <a:gd name="connsiteY4" fmla="*/ 107030 h 131430"/>
              <a:gd name="connsiteX5" fmla="*/ 147056 w 147056"/>
              <a:gd name="connsiteY5" fmla="*/ 57561 h 131430"/>
              <a:gd name="connsiteX6" fmla="*/ 111775 w 147056"/>
              <a:gd name="connsiteY6" fmla="*/ 229 h 131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056" h="131430">
                <a:moveTo>
                  <a:pt x="111747" y="229"/>
                </a:moveTo>
                <a:cubicBezTo>
                  <a:pt x="76886" y="-1953"/>
                  <a:pt x="42136" y="11505"/>
                  <a:pt x="19082" y="37695"/>
                </a:cubicBezTo>
                <a:lnTo>
                  <a:pt x="0" y="63465"/>
                </a:lnTo>
                <a:cubicBezTo>
                  <a:pt x="13933" y="88396"/>
                  <a:pt x="48879" y="125134"/>
                  <a:pt x="77865" y="130450"/>
                </a:cubicBezTo>
                <a:cubicBezTo>
                  <a:pt x="102094" y="134899"/>
                  <a:pt x="95855" y="123707"/>
                  <a:pt x="103130" y="107030"/>
                </a:cubicBezTo>
                <a:cubicBezTo>
                  <a:pt x="111355" y="88144"/>
                  <a:pt x="128506" y="66375"/>
                  <a:pt x="147056" y="57561"/>
                </a:cubicBezTo>
                <a:cubicBezTo>
                  <a:pt x="137264" y="37415"/>
                  <a:pt x="122379" y="20011"/>
                  <a:pt x="111775" y="229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2" name="Freeform 371">
            <a:extLst>
              <a:ext uri="{FF2B5EF4-FFF2-40B4-BE49-F238E27FC236}">
                <a16:creationId xmlns:a16="http://schemas.microsoft.com/office/drawing/2014/main" id="{39AA3EBF-AEC1-DF72-5110-AA40F2395797}"/>
              </a:ext>
            </a:extLst>
          </p:cNvPr>
          <p:cNvSpPr/>
          <p:nvPr/>
        </p:nvSpPr>
        <p:spPr>
          <a:xfrm>
            <a:off x="5111090" y="4430655"/>
            <a:ext cx="170494" cy="101372"/>
          </a:xfrm>
          <a:custGeom>
            <a:avLst/>
            <a:gdLst>
              <a:gd name="connsiteX0" fmla="*/ 3831 w 170494"/>
              <a:gd name="connsiteY0" fmla="*/ 17544 h 101372"/>
              <a:gd name="connsiteX1" fmla="*/ 2013 w 170494"/>
              <a:gd name="connsiteY1" fmla="*/ 48322 h 101372"/>
              <a:gd name="connsiteX2" fmla="*/ 11777 w 170494"/>
              <a:gd name="connsiteY2" fmla="*/ 76582 h 101372"/>
              <a:gd name="connsiteX3" fmla="*/ 33265 w 170494"/>
              <a:gd name="connsiteY3" fmla="*/ 101373 h 101372"/>
              <a:gd name="connsiteX4" fmla="*/ 153853 w 170494"/>
              <a:gd name="connsiteY4" fmla="*/ 56548 h 101372"/>
              <a:gd name="connsiteX5" fmla="*/ 170025 w 170494"/>
              <a:gd name="connsiteY5" fmla="*/ 35227 h 101372"/>
              <a:gd name="connsiteX6" fmla="*/ 84074 w 170494"/>
              <a:gd name="connsiteY6" fmla="*/ 0 h 101372"/>
              <a:gd name="connsiteX7" fmla="*/ 3859 w 170494"/>
              <a:gd name="connsiteY7" fmla="*/ 17572 h 101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4" h="101372">
                <a:moveTo>
                  <a:pt x="3831" y="17544"/>
                </a:moveTo>
                <a:cubicBezTo>
                  <a:pt x="-2212" y="24847"/>
                  <a:pt x="278" y="38893"/>
                  <a:pt x="2013" y="48322"/>
                </a:cubicBezTo>
                <a:cubicBezTo>
                  <a:pt x="3747" y="57752"/>
                  <a:pt x="7161" y="67684"/>
                  <a:pt x="11777" y="76582"/>
                </a:cubicBezTo>
                <a:cubicBezTo>
                  <a:pt x="16450" y="85592"/>
                  <a:pt x="23556" y="98771"/>
                  <a:pt x="33265" y="101373"/>
                </a:cubicBezTo>
                <a:cubicBezTo>
                  <a:pt x="74030" y="95441"/>
                  <a:pt x="121650" y="83437"/>
                  <a:pt x="153853" y="56548"/>
                </a:cubicBezTo>
                <a:cubicBezTo>
                  <a:pt x="156959" y="53946"/>
                  <a:pt x="173466" y="38781"/>
                  <a:pt x="170025" y="35227"/>
                </a:cubicBezTo>
                <a:cubicBezTo>
                  <a:pt x="137374" y="36122"/>
                  <a:pt x="108304" y="20482"/>
                  <a:pt x="84074" y="0"/>
                </a:cubicBezTo>
                <a:cubicBezTo>
                  <a:pt x="58138" y="8478"/>
                  <a:pt x="31167" y="14969"/>
                  <a:pt x="3859" y="17572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3" name="Freeform 372">
            <a:extLst>
              <a:ext uri="{FF2B5EF4-FFF2-40B4-BE49-F238E27FC236}">
                <a16:creationId xmlns:a16="http://schemas.microsoft.com/office/drawing/2014/main" id="{9E41BEA4-7372-0C54-BC90-FCBA968D539F}"/>
              </a:ext>
            </a:extLst>
          </p:cNvPr>
          <p:cNvSpPr/>
          <p:nvPr/>
        </p:nvSpPr>
        <p:spPr>
          <a:xfrm>
            <a:off x="4444363" y="3765890"/>
            <a:ext cx="276787" cy="116333"/>
          </a:xfrm>
          <a:custGeom>
            <a:avLst/>
            <a:gdLst>
              <a:gd name="connsiteX0" fmla="*/ 25536 w 276787"/>
              <a:gd name="connsiteY0" fmla="*/ 78436 h 116333"/>
              <a:gd name="connsiteX1" fmla="*/ 20 w 276787"/>
              <a:gd name="connsiteY1" fmla="*/ 115426 h 116333"/>
              <a:gd name="connsiteX2" fmla="*/ 2202 w 276787"/>
              <a:gd name="connsiteY2" fmla="*/ 116153 h 116333"/>
              <a:gd name="connsiteX3" fmla="*/ 22207 w 276787"/>
              <a:gd name="connsiteY3" fmla="*/ 100848 h 116333"/>
              <a:gd name="connsiteX4" fmla="*/ 272812 w 276787"/>
              <a:gd name="connsiteY4" fmla="*/ 23510 h 116333"/>
              <a:gd name="connsiteX5" fmla="*/ 276449 w 276787"/>
              <a:gd name="connsiteY5" fmla="*/ 21328 h 116333"/>
              <a:gd name="connsiteX6" fmla="*/ 254374 w 276787"/>
              <a:gd name="connsiteY6" fmla="*/ 6638 h 116333"/>
              <a:gd name="connsiteX7" fmla="*/ 25536 w 276787"/>
              <a:gd name="connsiteY7" fmla="*/ 78464 h 1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6787" h="116333">
                <a:moveTo>
                  <a:pt x="25536" y="78436"/>
                </a:moveTo>
                <a:cubicBezTo>
                  <a:pt x="15184" y="89292"/>
                  <a:pt x="7854" y="102695"/>
                  <a:pt x="20" y="115426"/>
                </a:cubicBezTo>
                <a:cubicBezTo>
                  <a:pt x="-204" y="116517"/>
                  <a:pt x="1558" y="116433"/>
                  <a:pt x="2202" y="116153"/>
                </a:cubicBezTo>
                <a:cubicBezTo>
                  <a:pt x="6706" y="114083"/>
                  <a:pt x="17003" y="104345"/>
                  <a:pt x="22207" y="100848"/>
                </a:cubicBezTo>
                <a:cubicBezTo>
                  <a:pt x="100995" y="47881"/>
                  <a:pt x="179027" y="30169"/>
                  <a:pt x="272812" y="23510"/>
                </a:cubicBezTo>
                <a:cubicBezTo>
                  <a:pt x="273987" y="23426"/>
                  <a:pt x="277960" y="24209"/>
                  <a:pt x="276449" y="21328"/>
                </a:cubicBezTo>
                <a:cubicBezTo>
                  <a:pt x="274631" y="17830"/>
                  <a:pt x="258571" y="8261"/>
                  <a:pt x="254374" y="6638"/>
                </a:cubicBezTo>
                <a:cubicBezTo>
                  <a:pt x="190415" y="-18013"/>
                  <a:pt x="71197" y="30477"/>
                  <a:pt x="25536" y="78464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4" name="Freeform 373">
            <a:extLst>
              <a:ext uri="{FF2B5EF4-FFF2-40B4-BE49-F238E27FC236}">
                <a16:creationId xmlns:a16="http://schemas.microsoft.com/office/drawing/2014/main" id="{468CCE45-DEFA-CCE6-7879-231557337D5E}"/>
              </a:ext>
            </a:extLst>
          </p:cNvPr>
          <p:cNvSpPr/>
          <p:nvPr/>
        </p:nvSpPr>
        <p:spPr>
          <a:xfrm>
            <a:off x="5037000" y="4442295"/>
            <a:ext cx="107326" cy="94659"/>
          </a:xfrm>
          <a:custGeom>
            <a:avLst/>
            <a:gdLst>
              <a:gd name="connsiteX0" fmla="*/ 107326 w 107326"/>
              <a:gd name="connsiteY0" fmla="*/ 89705 h 94659"/>
              <a:gd name="connsiteX1" fmla="*/ 77921 w 107326"/>
              <a:gd name="connsiteY1" fmla="*/ 5876 h 94659"/>
              <a:gd name="connsiteX2" fmla="*/ 0 w 107326"/>
              <a:gd name="connsiteY2" fmla="*/ 0 h 94659"/>
              <a:gd name="connsiteX3" fmla="*/ 20816 w 107326"/>
              <a:gd name="connsiteY3" fmla="*/ 90181 h 94659"/>
              <a:gd name="connsiteX4" fmla="*/ 24258 w 107326"/>
              <a:gd name="connsiteY4" fmla="*/ 92615 h 94659"/>
              <a:gd name="connsiteX5" fmla="*/ 107326 w 107326"/>
              <a:gd name="connsiteY5" fmla="*/ 89677 h 9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326" h="94659">
                <a:moveTo>
                  <a:pt x="107326" y="89705"/>
                </a:moveTo>
                <a:cubicBezTo>
                  <a:pt x="85307" y="66565"/>
                  <a:pt x="74479" y="38249"/>
                  <a:pt x="77921" y="5876"/>
                </a:cubicBezTo>
                <a:cubicBezTo>
                  <a:pt x="52740" y="8282"/>
                  <a:pt x="24565" y="6156"/>
                  <a:pt x="0" y="0"/>
                </a:cubicBezTo>
                <a:cubicBezTo>
                  <a:pt x="8841" y="29547"/>
                  <a:pt x="16843" y="59486"/>
                  <a:pt x="20816" y="90181"/>
                </a:cubicBezTo>
                <a:cubicBezTo>
                  <a:pt x="21236" y="92196"/>
                  <a:pt x="22551" y="92308"/>
                  <a:pt x="24258" y="92615"/>
                </a:cubicBezTo>
                <a:cubicBezTo>
                  <a:pt x="48179" y="97148"/>
                  <a:pt x="83097" y="93231"/>
                  <a:pt x="107326" y="89677"/>
                </a:cubicBezTo>
                <a:close/>
              </a:path>
            </a:pathLst>
          </a:custGeom>
          <a:solidFill>
            <a:srgbClr val="FFFEFD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5" name="Freeform 374">
            <a:extLst>
              <a:ext uri="{FF2B5EF4-FFF2-40B4-BE49-F238E27FC236}">
                <a16:creationId xmlns:a16="http://schemas.microsoft.com/office/drawing/2014/main" id="{D7C2CFFE-817C-9C08-D536-D15B7C694333}"/>
              </a:ext>
            </a:extLst>
          </p:cNvPr>
          <p:cNvSpPr/>
          <p:nvPr/>
        </p:nvSpPr>
        <p:spPr>
          <a:xfrm>
            <a:off x="4436273" y="4144404"/>
            <a:ext cx="195490" cy="298196"/>
          </a:xfrm>
          <a:custGeom>
            <a:avLst/>
            <a:gdLst>
              <a:gd name="connsiteX0" fmla="*/ 189944 w 195490"/>
              <a:gd name="connsiteY0" fmla="*/ 261628 h 298196"/>
              <a:gd name="connsiteX1" fmla="*/ 145793 w 195490"/>
              <a:gd name="connsiteY1" fmla="*/ 243273 h 298196"/>
              <a:gd name="connsiteX2" fmla="*/ 46357 w 195490"/>
              <a:gd name="connsiteY2" fmla="*/ 66297 h 298196"/>
              <a:gd name="connsiteX3" fmla="*/ 43783 w 195490"/>
              <a:gd name="connsiteY3" fmla="*/ 2641 h 298196"/>
              <a:gd name="connsiteX4" fmla="*/ 6151 w 195490"/>
              <a:gd name="connsiteY4" fmla="*/ 34903 h 298196"/>
              <a:gd name="connsiteX5" fmla="*/ 51449 w 195490"/>
              <a:gd name="connsiteY5" fmla="*/ 230262 h 298196"/>
              <a:gd name="connsiteX6" fmla="*/ 176486 w 195490"/>
              <a:gd name="connsiteY6" fmla="*/ 297919 h 298196"/>
              <a:gd name="connsiteX7" fmla="*/ 189916 w 195490"/>
              <a:gd name="connsiteY7" fmla="*/ 261628 h 29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490" h="298196">
                <a:moveTo>
                  <a:pt x="189944" y="261628"/>
                </a:moveTo>
                <a:cubicBezTo>
                  <a:pt x="183397" y="255137"/>
                  <a:pt x="156481" y="248309"/>
                  <a:pt x="145793" y="243273"/>
                </a:cubicBezTo>
                <a:cubicBezTo>
                  <a:pt x="76630" y="210732"/>
                  <a:pt x="40118" y="142432"/>
                  <a:pt x="46357" y="66297"/>
                </a:cubicBezTo>
                <a:cubicBezTo>
                  <a:pt x="47840" y="48166"/>
                  <a:pt x="66222" y="13498"/>
                  <a:pt x="43783" y="2641"/>
                </a:cubicBezTo>
                <a:cubicBezTo>
                  <a:pt x="20784" y="-8495"/>
                  <a:pt x="10628" y="18143"/>
                  <a:pt x="6151" y="34903"/>
                </a:cubicBezTo>
                <a:cubicBezTo>
                  <a:pt x="-10720" y="97999"/>
                  <a:pt x="7998" y="181268"/>
                  <a:pt x="51449" y="230262"/>
                </a:cubicBezTo>
                <a:cubicBezTo>
                  <a:pt x="74839" y="256620"/>
                  <a:pt x="140505" y="302172"/>
                  <a:pt x="176486" y="297919"/>
                </a:cubicBezTo>
                <a:cubicBezTo>
                  <a:pt x="193497" y="295904"/>
                  <a:pt x="201779" y="273436"/>
                  <a:pt x="189916" y="261628"/>
                </a:cubicBez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6" name="Freeform 375">
            <a:extLst>
              <a:ext uri="{FF2B5EF4-FFF2-40B4-BE49-F238E27FC236}">
                <a16:creationId xmlns:a16="http://schemas.microsoft.com/office/drawing/2014/main" id="{7B919F00-AFD5-C6EE-21A9-6F70D37CBEEE}"/>
              </a:ext>
            </a:extLst>
          </p:cNvPr>
          <p:cNvSpPr/>
          <p:nvPr/>
        </p:nvSpPr>
        <p:spPr>
          <a:xfrm>
            <a:off x="4657015" y="4124605"/>
            <a:ext cx="82170" cy="122071"/>
          </a:xfrm>
          <a:custGeom>
            <a:avLst/>
            <a:gdLst>
              <a:gd name="connsiteX0" fmla="*/ 40687 w 82170"/>
              <a:gd name="connsiteY0" fmla="*/ 393 h 122071"/>
              <a:gd name="connsiteX1" fmla="*/ 621 w 82170"/>
              <a:gd name="connsiteY1" fmla="*/ 44937 h 122071"/>
              <a:gd name="connsiteX2" fmla="*/ 28992 w 82170"/>
              <a:gd name="connsiteY2" fmla="*/ 116511 h 122071"/>
              <a:gd name="connsiteX3" fmla="*/ 61363 w 82170"/>
              <a:gd name="connsiteY3" fmla="*/ 115980 h 122071"/>
              <a:gd name="connsiteX4" fmla="*/ 40687 w 82170"/>
              <a:gd name="connsiteY4" fmla="*/ 393 h 12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70" h="122071">
                <a:moveTo>
                  <a:pt x="40687" y="393"/>
                </a:moveTo>
                <a:cubicBezTo>
                  <a:pt x="17381" y="-3721"/>
                  <a:pt x="2524" y="25407"/>
                  <a:pt x="621" y="44937"/>
                </a:cubicBezTo>
                <a:cubicBezTo>
                  <a:pt x="-2009" y="71966"/>
                  <a:pt x="3028" y="102129"/>
                  <a:pt x="28992" y="116511"/>
                </a:cubicBezTo>
                <a:cubicBezTo>
                  <a:pt x="41414" y="123394"/>
                  <a:pt x="49472" y="124626"/>
                  <a:pt x="61363" y="115980"/>
                </a:cubicBezTo>
                <a:cubicBezTo>
                  <a:pt x="96812" y="90210"/>
                  <a:pt x="85033" y="8227"/>
                  <a:pt x="40687" y="393"/>
                </a:cubicBez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7" name="Freeform 376">
            <a:extLst>
              <a:ext uri="{FF2B5EF4-FFF2-40B4-BE49-F238E27FC236}">
                <a16:creationId xmlns:a16="http://schemas.microsoft.com/office/drawing/2014/main" id="{55A22BE6-5A7A-ED0E-0CB5-D5B03E0A7ECC}"/>
              </a:ext>
            </a:extLst>
          </p:cNvPr>
          <p:cNvSpPr/>
          <p:nvPr/>
        </p:nvSpPr>
        <p:spPr>
          <a:xfrm>
            <a:off x="4968790" y="4097068"/>
            <a:ext cx="78879" cy="119031"/>
          </a:xfrm>
          <a:custGeom>
            <a:avLst/>
            <a:gdLst>
              <a:gd name="connsiteX0" fmla="*/ 14296 w 78879"/>
              <a:gd name="connsiteY0" fmla="*/ 102105 h 119031"/>
              <a:gd name="connsiteX1" fmla="*/ 33377 w 78879"/>
              <a:gd name="connsiteY1" fmla="*/ 116123 h 119031"/>
              <a:gd name="connsiteX2" fmla="*/ 57802 w 78879"/>
              <a:gd name="connsiteY2" fmla="*/ 115004 h 119031"/>
              <a:gd name="connsiteX3" fmla="*/ 68826 w 78879"/>
              <a:gd name="connsiteY3" fmla="*/ 24795 h 119031"/>
              <a:gd name="connsiteX4" fmla="*/ 18968 w 78879"/>
              <a:gd name="connsiteY4" fmla="*/ 5573 h 119031"/>
              <a:gd name="connsiteX5" fmla="*/ 14324 w 78879"/>
              <a:gd name="connsiteY5" fmla="*/ 102105 h 119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879" h="119031">
                <a:moveTo>
                  <a:pt x="14296" y="102105"/>
                </a:moveTo>
                <a:cubicBezTo>
                  <a:pt x="17429" y="105771"/>
                  <a:pt x="28761" y="114249"/>
                  <a:pt x="33377" y="116123"/>
                </a:cubicBezTo>
                <a:cubicBezTo>
                  <a:pt x="42918" y="119985"/>
                  <a:pt x="48877" y="120377"/>
                  <a:pt x="57802" y="115004"/>
                </a:cubicBezTo>
                <a:cubicBezTo>
                  <a:pt x="84746" y="98832"/>
                  <a:pt x="82871" y="48887"/>
                  <a:pt x="68826" y="24795"/>
                </a:cubicBezTo>
                <a:cubicBezTo>
                  <a:pt x="58782" y="7560"/>
                  <a:pt x="38469" y="-8949"/>
                  <a:pt x="18968" y="5573"/>
                </a:cubicBezTo>
                <a:cubicBezTo>
                  <a:pt x="-6073" y="24236"/>
                  <a:pt x="-4954" y="79497"/>
                  <a:pt x="14324" y="102105"/>
                </a:cubicBez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8" name="Freeform 377">
            <a:extLst>
              <a:ext uri="{FF2B5EF4-FFF2-40B4-BE49-F238E27FC236}">
                <a16:creationId xmlns:a16="http://schemas.microsoft.com/office/drawing/2014/main" id="{748F0C27-4CAA-0A84-47B2-C1894B8FB507}"/>
              </a:ext>
            </a:extLst>
          </p:cNvPr>
          <p:cNvSpPr/>
          <p:nvPr/>
        </p:nvSpPr>
        <p:spPr>
          <a:xfrm>
            <a:off x="4553966" y="4255677"/>
            <a:ext cx="101881" cy="80764"/>
          </a:xfrm>
          <a:custGeom>
            <a:avLst/>
            <a:gdLst>
              <a:gd name="connsiteX0" fmla="*/ 59968 w 101881"/>
              <a:gd name="connsiteY0" fmla="*/ 521 h 80764"/>
              <a:gd name="connsiteX1" fmla="*/ 1073 w 101881"/>
              <a:gd name="connsiteY1" fmla="*/ 33314 h 80764"/>
              <a:gd name="connsiteX2" fmla="*/ 93962 w 101881"/>
              <a:gd name="connsiteY2" fmla="*/ 60063 h 80764"/>
              <a:gd name="connsiteX3" fmla="*/ 59968 w 101881"/>
              <a:gd name="connsiteY3" fmla="*/ 521 h 8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881" h="80764">
                <a:moveTo>
                  <a:pt x="59968" y="521"/>
                </a:moveTo>
                <a:cubicBezTo>
                  <a:pt x="36550" y="-2557"/>
                  <a:pt x="6780" y="7964"/>
                  <a:pt x="1073" y="33314"/>
                </a:cubicBezTo>
                <a:cubicBezTo>
                  <a:pt x="-9923" y="82252"/>
                  <a:pt x="66599" y="97053"/>
                  <a:pt x="93962" y="60063"/>
                </a:cubicBezTo>
                <a:cubicBezTo>
                  <a:pt x="115394" y="31075"/>
                  <a:pt x="89709" y="4438"/>
                  <a:pt x="59968" y="521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79" name="Freeform 378">
            <a:extLst>
              <a:ext uri="{FF2B5EF4-FFF2-40B4-BE49-F238E27FC236}">
                <a16:creationId xmlns:a16="http://schemas.microsoft.com/office/drawing/2014/main" id="{226E9A83-5744-BD51-E1B8-A6C1774D0340}"/>
              </a:ext>
            </a:extLst>
          </p:cNvPr>
          <p:cNvSpPr/>
          <p:nvPr/>
        </p:nvSpPr>
        <p:spPr>
          <a:xfrm>
            <a:off x="5058890" y="4219250"/>
            <a:ext cx="84404" cy="73369"/>
          </a:xfrm>
          <a:custGeom>
            <a:avLst/>
            <a:gdLst>
              <a:gd name="connsiteX0" fmla="*/ 71588 w 84404"/>
              <a:gd name="connsiteY0" fmla="*/ 63585 h 73369"/>
              <a:gd name="connsiteX1" fmla="*/ 81296 w 84404"/>
              <a:gd name="connsiteY1" fmla="*/ 23517 h 73369"/>
              <a:gd name="connsiteX2" fmla="*/ 102 w 84404"/>
              <a:gd name="connsiteY2" fmla="*/ 40026 h 73369"/>
              <a:gd name="connsiteX3" fmla="*/ 71588 w 84404"/>
              <a:gd name="connsiteY3" fmla="*/ 63585 h 7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04" h="73369">
                <a:moveTo>
                  <a:pt x="71588" y="63585"/>
                </a:moveTo>
                <a:cubicBezTo>
                  <a:pt x="83367" y="54435"/>
                  <a:pt x="88039" y="37339"/>
                  <a:pt x="81296" y="23517"/>
                </a:cubicBezTo>
                <a:cubicBezTo>
                  <a:pt x="62075" y="-15767"/>
                  <a:pt x="-2920" y="-2813"/>
                  <a:pt x="102" y="40026"/>
                </a:cubicBezTo>
                <a:cubicBezTo>
                  <a:pt x="2480" y="73854"/>
                  <a:pt x="47414" y="82388"/>
                  <a:pt x="71588" y="63585"/>
                </a:cubicBezTo>
                <a:close/>
              </a:path>
            </a:pathLst>
          </a:custGeom>
          <a:solidFill>
            <a:srgbClr val="DE494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80" name="Freeform 379">
            <a:extLst>
              <a:ext uri="{FF2B5EF4-FFF2-40B4-BE49-F238E27FC236}">
                <a16:creationId xmlns:a16="http://schemas.microsoft.com/office/drawing/2014/main" id="{D9DA8F4D-1E4F-3476-B54D-7C8DC0400BD1}"/>
              </a:ext>
            </a:extLst>
          </p:cNvPr>
          <p:cNvSpPr/>
          <p:nvPr/>
        </p:nvSpPr>
        <p:spPr>
          <a:xfrm>
            <a:off x="4795043" y="4224604"/>
            <a:ext cx="151556" cy="111571"/>
          </a:xfrm>
          <a:custGeom>
            <a:avLst/>
            <a:gdLst>
              <a:gd name="connsiteX0" fmla="*/ 136282 w 151556"/>
              <a:gd name="connsiteY0" fmla="*/ 20458 h 111571"/>
              <a:gd name="connsiteX1" fmla="*/ 21345 w 151556"/>
              <a:gd name="connsiteY1" fmla="*/ 30223 h 111571"/>
              <a:gd name="connsiteX2" fmla="*/ 24395 w 151556"/>
              <a:gd name="connsiteY2" fmla="*/ 111114 h 111571"/>
              <a:gd name="connsiteX3" fmla="*/ 86144 w 151556"/>
              <a:gd name="connsiteY3" fmla="*/ 93570 h 111571"/>
              <a:gd name="connsiteX4" fmla="*/ 150243 w 151556"/>
              <a:gd name="connsiteY4" fmla="*/ 45472 h 111571"/>
              <a:gd name="connsiteX5" fmla="*/ 136282 w 151556"/>
              <a:gd name="connsiteY5" fmla="*/ 20486 h 11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556" h="111571">
                <a:moveTo>
                  <a:pt x="136282" y="20458"/>
                </a:moveTo>
                <a:cubicBezTo>
                  <a:pt x="104694" y="-13119"/>
                  <a:pt x="49296" y="-2179"/>
                  <a:pt x="21345" y="30223"/>
                </a:cubicBezTo>
                <a:cubicBezTo>
                  <a:pt x="3159" y="51320"/>
                  <a:pt x="-17210" y="104874"/>
                  <a:pt x="24395" y="111114"/>
                </a:cubicBezTo>
                <a:cubicBezTo>
                  <a:pt x="46106" y="114360"/>
                  <a:pt x="66083" y="99474"/>
                  <a:pt x="86144" y="93570"/>
                </a:cubicBezTo>
                <a:cubicBezTo>
                  <a:pt x="113535" y="85484"/>
                  <a:pt x="159952" y="88254"/>
                  <a:pt x="150243" y="45472"/>
                </a:cubicBezTo>
                <a:cubicBezTo>
                  <a:pt x="148536" y="37945"/>
                  <a:pt x="141570" y="26110"/>
                  <a:pt x="136282" y="20486"/>
                </a:cubicBez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81" name="Freeform 380">
            <a:extLst>
              <a:ext uri="{FF2B5EF4-FFF2-40B4-BE49-F238E27FC236}">
                <a16:creationId xmlns:a16="http://schemas.microsoft.com/office/drawing/2014/main" id="{128E0F12-2E78-C028-34D5-6C8909090B63}"/>
              </a:ext>
            </a:extLst>
          </p:cNvPr>
          <p:cNvSpPr/>
          <p:nvPr/>
        </p:nvSpPr>
        <p:spPr>
          <a:xfrm>
            <a:off x="4827440" y="4276820"/>
            <a:ext cx="80858" cy="35552"/>
          </a:xfrm>
          <a:custGeom>
            <a:avLst/>
            <a:gdLst>
              <a:gd name="connsiteX0" fmla="*/ 0 w 80858"/>
              <a:gd name="connsiteY0" fmla="*/ 35366 h 35552"/>
              <a:gd name="connsiteX1" fmla="*/ 47032 w 80858"/>
              <a:gd name="connsiteY1" fmla="*/ 19921 h 35552"/>
              <a:gd name="connsiteX2" fmla="*/ 80859 w 80858"/>
              <a:gd name="connsiteY2" fmla="*/ 12590 h 35552"/>
              <a:gd name="connsiteX3" fmla="*/ 0 w 80858"/>
              <a:gd name="connsiteY3" fmla="*/ 35366 h 3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8" h="35552">
                <a:moveTo>
                  <a:pt x="0" y="35366"/>
                </a:moveTo>
                <a:cubicBezTo>
                  <a:pt x="2070" y="37437"/>
                  <a:pt x="40681" y="21600"/>
                  <a:pt x="47032" y="19921"/>
                </a:cubicBezTo>
                <a:cubicBezTo>
                  <a:pt x="58112" y="16983"/>
                  <a:pt x="70059" y="16535"/>
                  <a:pt x="80859" y="12590"/>
                </a:cubicBezTo>
                <a:cubicBezTo>
                  <a:pt x="55874" y="-9710"/>
                  <a:pt x="2462" y="-2547"/>
                  <a:pt x="0" y="35366"/>
                </a:cubicBezTo>
                <a:close/>
              </a:path>
            </a:pathLst>
          </a:custGeom>
          <a:solidFill>
            <a:srgbClr val="D6513C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84" name="Freeform 383">
            <a:extLst>
              <a:ext uri="{FF2B5EF4-FFF2-40B4-BE49-F238E27FC236}">
                <a16:creationId xmlns:a16="http://schemas.microsoft.com/office/drawing/2014/main" id="{F0CB2AEB-F4FB-5F5D-1BD6-60CD29648D55}"/>
              </a:ext>
            </a:extLst>
          </p:cNvPr>
          <p:cNvSpPr/>
          <p:nvPr/>
        </p:nvSpPr>
        <p:spPr>
          <a:xfrm>
            <a:off x="5140107" y="4162379"/>
            <a:ext cx="296125" cy="298970"/>
          </a:xfrm>
          <a:custGeom>
            <a:avLst/>
            <a:gdLst>
              <a:gd name="connsiteX0" fmla="*/ 146100 w 296125"/>
              <a:gd name="connsiteY0" fmla="*/ 298971 h 298970"/>
              <a:gd name="connsiteX1" fmla="*/ 77244 w 296125"/>
              <a:gd name="connsiteY1" fmla="*/ 278937 h 298970"/>
              <a:gd name="connsiteX2" fmla="*/ 23888 w 296125"/>
              <a:gd name="connsiteY2" fmla="*/ 232881 h 298970"/>
              <a:gd name="connsiteX3" fmla="*/ 23385 w 296125"/>
              <a:gd name="connsiteY3" fmla="*/ 232153 h 298970"/>
              <a:gd name="connsiteX4" fmla="*/ 12529 w 296125"/>
              <a:gd name="connsiteY4" fmla="*/ 98071 h 298970"/>
              <a:gd name="connsiteX5" fmla="*/ 13089 w 296125"/>
              <a:gd name="connsiteY5" fmla="*/ 96868 h 298970"/>
              <a:gd name="connsiteX6" fmla="*/ 75285 w 296125"/>
              <a:gd name="connsiteY6" fmla="*/ 17600 h 298970"/>
              <a:gd name="connsiteX7" fmla="*/ 143470 w 296125"/>
              <a:gd name="connsiteY7" fmla="*/ 0 h 298970"/>
              <a:gd name="connsiteX8" fmla="*/ 221055 w 296125"/>
              <a:gd name="connsiteY8" fmla="*/ 23531 h 298970"/>
              <a:gd name="connsiteX9" fmla="*/ 293240 w 296125"/>
              <a:gd name="connsiteY9" fmla="*/ 176528 h 298970"/>
              <a:gd name="connsiteX10" fmla="*/ 293156 w 296125"/>
              <a:gd name="connsiteY10" fmla="*/ 176948 h 298970"/>
              <a:gd name="connsiteX11" fmla="*/ 146044 w 296125"/>
              <a:gd name="connsiteY11" fmla="*/ 298971 h 29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6125" h="298970">
                <a:moveTo>
                  <a:pt x="146100" y="298971"/>
                </a:moveTo>
                <a:cubicBezTo>
                  <a:pt x="121506" y="298971"/>
                  <a:pt x="97696" y="292060"/>
                  <a:pt x="77244" y="278937"/>
                </a:cubicBezTo>
                <a:cubicBezTo>
                  <a:pt x="56847" y="265842"/>
                  <a:pt x="38801" y="253335"/>
                  <a:pt x="23888" y="232881"/>
                </a:cubicBezTo>
                <a:cubicBezTo>
                  <a:pt x="23721" y="232657"/>
                  <a:pt x="23553" y="232405"/>
                  <a:pt x="23385" y="232153"/>
                </a:cubicBezTo>
                <a:cubicBezTo>
                  <a:pt x="-3363" y="191862"/>
                  <a:pt x="-7420" y="141749"/>
                  <a:pt x="12529" y="98071"/>
                </a:cubicBezTo>
                <a:cubicBezTo>
                  <a:pt x="12585" y="97959"/>
                  <a:pt x="13089" y="96868"/>
                  <a:pt x="13089" y="96868"/>
                </a:cubicBezTo>
                <a:cubicBezTo>
                  <a:pt x="26910" y="68216"/>
                  <a:pt x="42550" y="35731"/>
                  <a:pt x="75285" y="17600"/>
                </a:cubicBezTo>
                <a:cubicBezTo>
                  <a:pt x="95542" y="6100"/>
                  <a:pt x="119184" y="0"/>
                  <a:pt x="143470" y="0"/>
                </a:cubicBezTo>
                <a:cubicBezTo>
                  <a:pt x="171784" y="0"/>
                  <a:pt x="198588" y="8142"/>
                  <a:pt x="221055" y="23531"/>
                </a:cubicBezTo>
                <a:cubicBezTo>
                  <a:pt x="277907" y="58087"/>
                  <a:pt x="305550" y="116650"/>
                  <a:pt x="293240" y="176528"/>
                </a:cubicBezTo>
                <a:lnTo>
                  <a:pt x="293156" y="176948"/>
                </a:lnTo>
                <a:cubicBezTo>
                  <a:pt x="281069" y="245388"/>
                  <a:pt x="216522" y="298971"/>
                  <a:pt x="146044" y="298971"/>
                </a:cubicBezTo>
                <a:close/>
              </a:path>
            </a:pathLst>
          </a:custGeom>
          <a:solidFill>
            <a:srgbClr val="F4E9E0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85" name="Freeform 384">
            <a:extLst>
              <a:ext uri="{FF2B5EF4-FFF2-40B4-BE49-F238E27FC236}">
                <a16:creationId xmlns:a16="http://schemas.microsoft.com/office/drawing/2014/main" id="{8372B4E6-DF49-8D3A-FB52-C784FFFEDDDD}"/>
              </a:ext>
            </a:extLst>
          </p:cNvPr>
          <p:cNvSpPr/>
          <p:nvPr/>
        </p:nvSpPr>
        <p:spPr>
          <a:xfrm>
            <a:off x="5119742" y="4142037"/>
            <a:ext cx="336840" cy="339682"/>
          </a:xfrm>
          <a:custGeom>
            <a:avLst/>
            <a:gdLst>
              <a:gd name="connsiteX0" fmla="*/ 163862 w 336840"/>
              <a:gd name="connsiteY0" fmla="*/ 40655 h 339682"/>
              <a:gd name="connsiteX1" fmla="*/ 230424 w 336840"/>
              <a:gd name="connsiteY1" fmla="*/ 60913 h 339682"/>
              <a:gd name="connsiteX2" fmla="*/ 293740 w 336840"/>
              <a:gd name="connsiteY2" fmla="*/ 192729 h 339682"/>
              <a:gd name="connsiteX3" fmla="*/ 293572 w 336840"/>
              <a:gd name="connsiteY3" fmla="*/ 193540 h 339682"/>
              <a:gd name="connsiteX4" fmla="*/ 166464 w 336840"/>
              <a:gd name="connsiteY4" fmla="*/ 298943 h 339682"/>
              <a:gd name="connsiteX5" fmla="*/ 108576 w 336840"/>
              <a:gd name="connsiteY5" fmla="*/ 282127 h 339682"/>
              <a:gd name="connsiteX6" fmla="*/ 60677 w 336840"/>
              <a:gd name="connsiteY6" fmla="*/ 241219 h 339682"/>
              <a:gd name="connsiteX7" fmla="*/ 51360 w 336840"/>
              <a:gd name="connsiteY7" fmla="*/ 126835 h 339682"/>
              <a:gd name="connsiteX8" fmla="*/ 105499 w 336840"/>
              <a:gd name="connsiteY8" fmla="*/ 55709 h 339682"/>
              <a:gd name="connsiteX9" fmla="*/ 163834 w 336840"/>
              <a:gd name="connsiteY9" fmla="*/ 40655 h 339682"/>
              <a:gd name="connsiteX10" fmla="*/ 163862 w 336840"/>
              <a:gd name="connsiteY10" fmla="*/ 0 h 339682"/>
              <a:gd name="connsiteX11" fmla="*/ 163862 w 336840"/>
              <a:gd name="connsiteY11" fmla="*/ 0 h 339682"/>
              <a:gd name="connsiteX12" fmla="*/ 85662 w 336840"/>
              <a:gd name="connsiteY12" fmla="*/ 20258 h 339682"/>
              <a:gd name="connsiteX13" fmla="*/ 15183 w 336840"/>
              <a:gd name="connsiteY13" fmla="*/ 108368 h 339682"/>
              <a:gd name="connsiteX14" fmla="*/ 14764 w 336840"/>
              <a:gd name="connsiteY14" fmla="*/ 109207 h 339682"/>
              <a:gd name="connsiteX15" fmla="*/ 14400 w 336840"/>
              <a:gd name="connsiteY15" fmla="*/ 109963 h 339682"/>
              <a:gd name="connsiteX16" fmla="*/ 26823 w 336840"/>
              <a:gd name="connsiteY16" fmla="*/ 263771 h 339682"/>
              <a:gd name="connsiteX17" fmla="*/ 27830 w 336840"/>
              <a:gd name="connsiteY17" fmla="*/ 265226 h 339682"/>
              <a:gd name="connsiteX18" fmla="*/ 86585 w 336840"/>
              <a:gd name="connsiteY18" fmla="*/ 316402 h 339682"/>
              <a:gd name="connsiteX19" fmla="*/ 166464 w 336840"/>
              <a:gd name="connsiteY19" fmla="*/ 339682 h 339682"/>
              <a:gd name="connsiteX20" fmla="*/ 333553 w 336840"/>
              <a:gd name="connsiteY20" fmla="*/ 201067 h 339682"/>
              <a:gd name="connsiteX21" fmla="*/ 333609 w 336840"/>
              <a:gd name="connsiteY21" fmla="*/ 200788 h 339682"/>
              <a:gd name="connsiteX22" fmla="*/ 319900 w 336840"/>
              <a:gd name="connsiteY22" fmla="*/ 98575 h 339682"/>
              <a:gd name="connsiteX23" fmla="*/ 252499 w 336840"/>
              <a:gd name="connsiteY23" fmla="*/ 26777 h 339682"/>
              <a:gd name="connsiteX24" fmla="*/ 163890 w 336840"/>
              <a:gd name="connsiteY24" fmla="*/ 28 h 339682"/>
              <a:gd name="connsiteX25" fmla="*/ 163890 w 336840"/>
              <a:gd name="connsiteY25" fmla="*/ 28 h 33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6840" h="339682">
                <a:moveTo>
                  <a:pt x="163862" y="40655"/>
                </a:moveTo>
                <a:cubicBezTo>
                  <a:pt x="187281" y="40655"/>
                  <a:pt x="210783" y="47343"/>
                  <a:pt x="230424" y="60913"/>
                </a:cubicBezTo>
                <a:cubicBezTo>
                  <a:pt x="276617" y="88782"/>
                  <a:pt x="304931" y="138307"/>
                  <a:pt x="293740" y="192729"/>
                </a:cubicBezTo>
                <a:lnTo>
                  <a:pt x="293572" y="193540"/>
                </a:lnTo>
                <a:cubicBezTo>
                  <a:pt x="283024" y="253810"/>
                  <a:pt x="224940" y="298943"/>
                  <a:pt x="166464" y="298943"/>
                </a:cubicBezTo>
                <a:cubicBezTo>
                  <a:pt x="146600" y="298943"/>
                  <a:pt x="126679" y="293738"/>
                  <a:pt x="108576" y="282127"/>
                </a:cubicBezTo>
                <a:cubicBezTo>
                  <a:pt x="88628" y="269312"/>
                  <a:pt x="73267" y="258483"/>
                  <a:pt x="60677" y="241219"/>
                </a:cubicBezTo>
                <a:cubicBezTo>
                  <a:pt x="38266" y="207475"/>
                  <a:pt x="33985" y="164861"/>
                  <a:pt x="51360" y="126835"/>
                </a:cubicBezTo>
                <a:cubicBezTo>
                  <a:pt x="64706" y="99135"/>
                  <a:pt x="78136" y="70846"/>
                  <a:pt x="105499" y="55709"/>
                </a:cubicBezTo>
                <a:cubicBezTo>
                  <a:pt x="123125" y="45720"/>
                  <a:pt x="143466" y="40655"/>
                  <a:pt x="163834" y="40655"/>
                </a:cubicBezTo>
                <a:moveTo>
                  <a:pt x="163862" y="0"/>
                </a:moveTo>
                <a:lnTo>
                  <a:pt x="163862" y="0"/>
                </a:lnTo>
                <a:cubicBezTo>
                  <a:pt x="136136" y="0"/>
                  <a:pt x="109108" y="6995"/>
                  <a:pt x="85662" y="20258"/>
                </a:cubicBezTo>
                <a:cubicBezTo>
                  <a:pt x="47387" y="41551"/>
                  <a:pt x="29537" y="78597"/>
                  <a:pt x="15183" y="108368"/>
                </a:cubicBezTo>
                <a:lnTo>
                  <a:pt x="14764" y="109207"/>
                </a:lnTo>
                <a:cubicBezTo>
                  <a:pt x="14652" y="109459"/>
                  <a:pt x="14540" y="109711"/>
                  <a:pt x="14400" y="109963"/>
                </a:cubicBezTo>
                <a:cubicBezTo>
                  <a:pt x="-8514" y="160076"/>
                  <a:pt x="-3870" y="217576"/>
                  <a:pt x="26823" y="263771"/>
                </a:cubicBezTo>
                <a:cubicBezTo>
                  <a:pt x="27158" y="264247"/>
                  <a:pt x="27494" y="264751"/>
                  <a:pt x="27830" y="265226"/>
                </a:cubicBezTo>
                <a:cubicBezTo>
                  <a:pt x="44785" y="288506"/>
                  <a:pt x="65293" y="302720"/>
                  <a:pt x="86585" y="316402"/>
                </a:cubicBezTo>
                <a:cubicBezTo>
                  <a:pt x="110367" y="331624"/>
                  <a:pt x="137954" y="339682"/>
                  <a:pt x="166464" y="339682"/>
                </a:cubicBezTo>
                <a:cubicBezTo>
                  <a:pt x="246400" y="339682"/>
                  <a:pt x="319704" y="278825"/>
                  <a:pt x="333553" y="201067"/>
                </a:cubicBezTo>
                <a:lnTo>
                  <a:pt x="333609" y="200788"/>
                </a:lnTo>
                <a:cubicBezTo>
                  <a:pt x="340744" y="165812"/>
                  <a:pt x="336016" y="130473"/>
                  <a:pt x="319900" y="98575"/>
                </a:cubicBezTo>
                <a:cubicBezTo>
                  <a:pt x="305267" y="69615"/>
                  <a:pt x="281989" y="44825"/>
                  <a:pt x="252499" y="26777"/>
                </a:cubicBezTo>
                <a:cubicBezTo>
                  <a:pt x="226731" y="9262"/>
                  <a:pt x="196122" y="28"/>
                  <a:pt x="163890" y="28"/>
                </a:cubicBezTo>
                <a:lnTo>
                  <a:pt x="163890" y="28"/>
                </a:lnTo>
                <a:close/>
              </a:path>
            </a:pathLst>
          </a:custGeom>
          <a:solidFill>
            <a:srgbClr val="3C3F53"/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86" name="Freeform 385">
            <a:extLst>
              <a:ext uri="{FF2B5EF4-FFF2-40B4-BE49-F238E27FC236}">
                <a16:creationId xmlns:a16="http://schemas.microsoft.com/office/drawing/2014/main" id="{83641759-4255-53F5-8400-072F0D73F151}"/>
              </a:ext>
            </a:extLst>
          </p:cNvPr>
          <p:cNvSpPr/>
          <p:nvPr/>
        </p:nvSpPr>
        <p:spPr>
          <a:xfrm>
            <a:off x="5199414" y="4236539"/>
            <a:ext cx="52556" cy="64348"/>
          </a:xfrm>
          <a:custGeom>
            <a:avLst/>
            <a:gdLst>
              <a:gd name="connsiteX0" fmla="*/ 43678 w 52556"/>
              <a:gd name="connsiteY0" fmla="*/ 2814 h 64348"/>
              <a:gd name="connsiteX1" fmla="*/ 12090 w 52556"/>
              <a:gd name="connsiteY1" fmla="*/ 62049 h 64348"/>
              <a:gd name="connsiteX2" fmla="*/ 44265 w 52556"/>
              <a:gd name="connsiteY2" fmla="*/ 3262 h 64348"/>
              <a:gd name="connsiteX3" fmla="*/ 43650 w 52556"/>
              <a:gd name="connsiteY3" fmla="*/ 2814 h 6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56" h="64348">
                <a:moveTo>
                  <a:pt x="43678" y="2814"/>
                </a:moveTo>
                <a:cubicBezTo>
                  <a:pt x="14384" y="-13275"/>
                  <a:pt x="-18155" y="44085"/>
                  <a:pt x="12090" y="62049"/>
                </a:cubicBezTo>
                <a:cubicBezTo>
                  <a:pt x="41915" y="76151"/>
                  <a:pt x="65809" y="21533"/>
                  <a:pt x="44265" y="3262"/>
                </a:cubicBezTo>
                <a:lnTo>
                  <a:pt x="43650" y="2814"/>
                </a:lnTo>
                <a:close/>
              </a:path>
            </a:pathLst>
          </a:custGeom>
          <a:solidFill>
            <a:srgbClr val="FFFEFD">
              <a:alpha val="72000"/>
            </a:srgbClr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87" name="Freeform 386">
            <a:extLst>
              <a:ext uri="{FF2B5EF4-FFF2-40B4-BE49-F238E27FC236}">
                <a16:creationId xmlns:a16="http://schemas.microsoft.com/office/drawing/2014/main" id="{E1E68EF0-443A-0AAA-7717-F5E091A26B51}"/>
              </a:ext>
            </a:extLst>
          </p:cNvPr>
          <p:cNvSpPr/>
          <p:nvPr/>
        </p:nvSpPr>
        <p:spPr>
          <a:xfrm>
            <a:off x="5829656" y="4446702"/>
            <a:ext cx="68688" cy="55597"/>
          </a:xfrm>
          <a:custGeom>
            <a:avLst/>
            <a:gdLst>
              <a:gd name="connsiteX0" fmla="*/ 67523 w 68688"/>
              <a:gd name="connsiteY0" fmla="*/ 16271 h 55597"/>
              <a:gd name="connsiteX1" fmla="*/ 2668 w 68688"/>
              <a:gd name="connsiteY1" fmla="*/ 40978 h 55597"/>
              <a:gd name="connsiteX2" fmla="*/ 67830 w 68688"/>
              <a:gd name="connsiteY2" fmla="*/ 17026 h 55597"/>
              <a:gd name="connsiteX3" fmla="*/ 67551 w 68688"/>
              <a:gd name="connsiteY3" fmla="*/ 16271 h 55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88" h="55597">
                <a:moveTo>
                  <a:pt x="67523" y="16271"/>
                </a:moveTo>
                <a:cubicBezTo>
                  <a:pt x="50763" y="-17026"/>
                  <a:pt x="-13812" y="5582"/>
                  <a:pt x="2668" y="40978"/>
                </a:cubicBezTo>
                <a:cubicBezTo>
                  <a:pt x="21106" y="73043"/>
                  <a:pt x="76196" y="46574"/>
                  <a:pt x="67830" y="17026"/>
                </a:cubicBezTo>
                <a:lnTo>
                  <a:pt x="67551" y="16271"/>
                </a:lnTo>
                <a:close/>
              </a:path>
            </a:pathLst>
          </a:custGeom>
          <a:solidFill>
            <a:srgbClr val="FFFEFD">
              <a:alpha val="72000"/>
            </a:srgbClr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  <p:sp>
        <p:nvSpPr>
          <p:cNvPr id="388" name="Freeform 387">
            <a:extLst>
              <a:ext uri="{FF2B5EF4-FFF2-40B4-BE49-F238E27FC236}">
                <a16:creationId xmlns:a16="http://schemas.microsoft.com/office/drawing/2014/main" id="{554BC1F3-99FF-DD04-5CA3-6108CE465F87}"/>
              </a:ext>
            </a:extLst>
          </p:cNvPr>
          <p:cNvSpPr/>
          <p:nvPr/>
        </p:nvSpPr>
        <p:spPr>
          <a:xfrm>
            <a:off x="6289747" y="3578132"/>
            <a:ext cx="73411" cy="62149"/>
          </a:xfrm>
          <a:custGeom>
            <a:avLst/>
            <a:gdLst>
              <a:gd name="connsiteX0" fmla="*/ 72662 w 73411"/>
              <a:gd name="connsiteY0" fmla="*/ 15769 h 62149"/>
              <a:gd name="connsiteX1" fmla="*/ 2015 w 73411"/>
              <a:gd name="connsiteY1" fmla="*/ 47975 h 62149"/>
              <a:gd name="connsiteX2" fmla="*/ 72914 w 73411"/>
              <a:gd name="connsiteY2" fmla="*/ 16609 h 62149"/>
              <a:gd name="connsiteX3" fmla="*/ 72662 w 73411"/>
              <a:gd name="connsiteY3" fmla="*/ 15797 h 6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11" h="62149">
                <a:moveTo>
                  <a:pt x="72662" y="15769"/>
                </a:moveTo>
                <a:cubicBezTo>
                  <a:pt x="57497" y="-19542"/>
                  <a:pt x="-12701" y="10285"/>
                  <a:pt x="2015" y="47975"/>
                </a:cubicBezTo>
                <a:cubicBezTo>
                  <a:pt x="19083" y="81831"/>
                  <a:pt x="79489" y="48450"/>
                  <a:pt x="72914" y="16609"/>
                </a:cubicBezTo>
                <a:lnTo>
                  <a:pt x="72662" y="15797"/>
                </a:lnTo>
                <a:close/>
              </a:path>
            </a:pathLst>
          </a:custGeom>
          <a:solidFill>
            <a:srgbClr val="FFFEFD">
              <a:alpha val="72000"/>
            </a:srgbClr>
          </a:solidFill>
          <a:ln w="2798" cap="flat">
            <a:noFill/>
            <a:prstDash val="solid"/>
            <a:miter/>
          </a:ln>
        </p:spPr>
        <p:txBody>
          <a:bodyPr rtlCol="0" anchor="ctr"/>
          <a:lstStyle/>
          <a:p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6031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7A696-4E48-E0D7-15B3-F3B3F31F5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779E88F-2655-CD21-2AF4-566D5C57C028}"/>
              </a:ext>
            </a:extLst>
          </p:cNvPr>
          <p:cNvGrpSpPr/>
          <p:nvPr/>
        </p:nvGrpSpPr>
        <p:grpSpPr>
          <a:xfrm>
            <a:off x="5594184" y="1577114"/>
            <a:ext cx="3363549" cy="3395728"/>
            <a:chOff x="5724124" y="2011022"/>
            <a:chExt cx="2951861" cy="2857886"/>
          </a:xfrm>
        </p:grpSpPr>
        <p:sp>
          <p:nvSpPr>
            <p:cNvPr id="398" name="Freeform 397">
              <a:extLst>
                <a:ext uri="{FF2B5EF4-FFF2-40B4-BE49-F238E27FC236}">
                  <a16:creationId xmlns:a16="http://schemas.microsoft.com/office/drawing/2014/main" id="{35E25F85-EFEF-D96D-C75C-E13670988D20}"/>
                </a:ext>
              </a:extLst>
            </p:cNvPr>
            <p:cNvSpPr/>
            <p:nvPr/>
          </p:nvSpPr>
          <p:spPr>
            <a:xfrm>
              <a:off x="5724124" y="2011022"/>
              <a:ext cx="2951861" cy="2857886"/>
            </a:xfrm>
            <a:custGeom>
              <a:avLst/>
              <a:gdLst>
                <a:gd name="connsiteX0" fmla="*/ 2942273 w 2951861"/>
                <a:gd name="connsiteY0" fmla="*/ 621547 h 2857886"/>
                <a:gd name="connsiteX1" fmla="*/ 2478218 w 2951861"/>
                <a:gd name="connsiteY1" fmla="*/ 77664 h 2857886"/>
                <a:gd name="connsiteX2" fmla="*/ 2363869 w 2951861"/>
                <a:gd name="connsiteY2" fmla="*/ 75174 h 2857886"/>
                <a:gd name="connsiteX3" fmla="*/ 2331077 w 2951861"/>
                <a:gd name="connsiteY3" fmla="*/ 80015 h 2857886"/>
                <a:gd name="connsiteX4" fmla="*/ 2151006 w 2951861"/>
                <a:gd name="connsiteY4" fmla="*/ 156988 h 2857886"/>
                <a:gd name="connsiteX5" fmla="*/ 2085984 w 2951861"/>
                <a:gd name="connsiteY5" fmla="*/ 210683 h 2857886"/>
                <a:gd name="connsiteX6" fmla="*/ 1481363 w 2951861"/>
                <a:gd name="connsiteY6" fmla="*/ 606 h 2857886"/>
                <a:gd name="connsiteX7" fmla="*/ 1383354 w 2951861"/>
                <a:gd name="connsiteY7" fmla="*/ 1194 h 2857886"/>
                <a:gd name="connsiteX8" fmla="*/ 1370288 w 2951861"/>
                <a:gd name="connsiteY8" fmla="*/ 1278 h 2857886"/>
                <a:gd name="connsiteX9" fmla="*/ 1334363 w 2951861"/>
                <a:gd name="connsiteY9" fmla="*/ 4691 h 2857886"/>
                <a:gd name="connsiteX10" fmla="*/ 1267913 w 2951861"/>
                <a:gd name="connsiteY10" fmla="*/ 11938 h 2857886"/>
                <a:gd name="connsiteX11" fmla="*/ 798318 w 2951861"/>
                <a:gd name="connsiteY11" fmla="*/ 206290 h 2857886"/>
                <a:gd name="connsiteX12" fmla="*/ 320414 w 2951861"/>
                <a:gd name="connsiteY12" fmla="*/ 166893 h 2857886"/>
                <a:gd name="connsiteX13" fmla="*/ 3023 w 2951861"/>
                <a:gd name="connsiteY13" fmla="*/ 760918 h 2857886"/>
                <a:gd name="connsiteX14" fmla="*/ 1 w 2951861"/>
                <a:gd name="connsiteY14" fmla="*/ 800902 h 2857886"/>
                <a:gd name="connsiteX15" fmla="*/ 309 w 2951861"/>
                <a:gd name="connsiteY15" fmla="*/ 848860 h 2857886"/>
                <a:gd name="connsiteX16" fmla="*/ 3862 w 2951861"/>
                <a:gd name="connsiteY16" fmla="*/ 892006 h 2857886"/>
                <a:gd name="connsiteX17" fmla="*/ 123555 w 2951861"/>
                <a:gd name="connsiteY17" fmla="*/ 1209304 h 2857886"/>
                <a:gd name="connsiteX18" fmla="*/ 149100 w 2951861"/>
                <a:gd name="connsiteY18" fmla="*/ 1235466 h 2857886"/>
                <a:gd name="connsiteX19" fmla="*/ 150023 w 2951861"/>
                <a:gd name="connsiteY19" fmla="*/ 1269937 h 2857886"/>
                <a:gd name="connsiteX20" fmla="*/ 297275 w 2951861"/>
                <a:gd name="connsiteY20" fmla="*/ 1500412 h 2857886"/>
                <a:gd name="connsiteX21" fmla="*/ 354324 w 2951861"/>
                <a:gd name="connsiteY21" fmla="*/ 1521090 h 2857886"/>
                <a:gd name="connsiteX22" fmla="*/ 392123 w 2951861"/>
                <a:gd name="connsiteY22" fmla="*/ 1599463 h 2857886"/>
                <a:gd name="connsiteX23" fmla="*/ 406980 w 2951861"/>
                <a:gd name="connsiteY23" fmla="*/ 1620140 h 2857886"/>
                <a:gd name="connsiteX24" fmla="*/ 401272 w 2951861"/>
                <a:gd name="connsiteY24" fmla="*/ 1622575 h 2857886"/>
                <a:gd name="connsiteX25" fmla="*/ 382442 w 2951861"/>
                <a:gd name="connsiteY25" fmla="*/ 1618685 h 2857886"/>
                <a:gd name="connsiteX26" fmla="*/ 342321 w 2951861"/>
                <a:gd name="connsiteY26" fmla="*/ 1618210 h 2857886"/>
                <a:gd name="connsiteX27" fmla="*/ 318455 w 2951861"/>
                <a:gd name="connsiteY27" fmla="*/ 1582367 h 2857886"/>
                <a:gd name="connsiteX28" fmla="*/ 113343 w 2951861"/>
                <a:gd name="connsiteY28" fmla="*/ 1721010 h 2857886"/>
                <a:gd name="connsiteX29" fmla="*/ 159816 w 2951861"/>
                <a:gd name="connsiteY29" fmla="*/ 2061279 h 2857886"/>
                <a:gd name="connsiteX30" fmla="*/ 211576 w 2951861"/>
                <a:gd name="connsiteY30" fmla="*/ 2071129 h 2857886"/>
                <a:gd name="connsiteX31" fmla="*/ 267814 w 2951861"/>
                <a:gd name="connsiteY31" fmla="*/ 2105489 h 2857886"/>
                <a:gd name="connsiteX32" fmla="*/ 320553 w 2951861"/>
                <a:gd name="connsiteY32" fmla="*/ 2136883 h 2857886"/>
                <a:gd name="connsiteX33" fmla="*/ 366383 w 2951861"/>
                <a:gd name="connsiteY33" fmla="*/ 2165479 h 2857886"/>
                <a:gd name="connsiteX34" fmla="*/ 494273 w 2951861"/>
                <a:gd name="connsiteY34" fmla="*/ 2247881 h 2857886"/>
                <a:gd name="connsiteX35" fmla="*/ 537612 w 2951861"/>
                <a:gd name="connsiteY35" fmla="*/ 2258038 h 2857886"/>
                <a:gd name="connsiteX36" fmla="*/ 550063 w 2951861"/>
                <a:gd name="connsiteY36" fmla="*/ 2276253 h 2857886"/>
                <a:gd name="connsiteX37" fmla="*/ 629858 w 2951861"/>
                <a:gd name="connsiteY37" fmla="*/ 2283528 h 2857886"/>
                <a:gd name="connsiteX38" fmla="*/ 638196 w 2951861"/>
                <a:gd name="connsiteY38" fmla="*/ 2272532 h 2857886"/>
                <a:gd name="connsiteX39" fmla="*/ 692083 w 2951861"/>
                <a:gd name="connsiteY39" fmla="*/ 2272196 h 2857886"/>
                <a:gd name="connsiteX40" fmla="*/ 641554 w 2951861"/>
                <a:gd name="connsiteY40" fmla="*/ 2349086 h 2857886"/>
                <a:gd name="connsiteX41" fmla="*/ 334067 w 2951861"/>
                <a:gd name="connsiteY41" fmla="*/ 2477432 h 2857886"/>
                <a:gd name="connsiteX42" fmla="*/ 423795 w 2951861"/>
                <a:gd name="connsiteY42" fmla="*/ 2724611 h 2857886"/>
                <a:gd name="connsiteX43" fmla="*/ 439295 w 2951861"/>
                <a:gd name="connsiteY43" fmla="*/ 2749318 h 2857886"/>
                <a:gd name="connsiteX44" fmla="*/ 641721 w 2951861"/>
                <a:gd name="connsiteY44" fmla="*/ 2845403 h 2857886"/>
                <a:gd name="connsiteX45" fmla="*/ 1007515 w 2951861"/>
                <a:gd name="connsiteY45" fmla="*/ 2849180 h 2857886"/>
                <a:gd name="connsiteX46" fmla="*/ 1238620 w 2951861"/>
                <a:gd name="connsiteY46" fmla="*/ 2759755 h 2857886"/>
                <a:gd name="connsiteX47" fmla="*/ 1355067 w 2951861"/>
                <a:gd name="connsiteY47" fmla="*/ 2760510 h 2857886"/>
                <a:gd name="connsiteX48" fmla="*/ 1515133 w 2951861"/>
                <a:gd name="connsiteY48" fmla="*/ 2759531 h 2857886"/>
                <a:gd name="connsiteX49" fmla="*/ 1525570 w 2951861"/>
                <a:gd name="connsiteY49" fmla="*/ 2765742 h 2857886"/>
                <a:gd name="connsiteX50" fmla="*/ 1696911 w 2951861"/>
                <a:gd name="connsiteY50" fmla="*/ 2777746 h 2857886"/>
                <a:gd name="connsiteX51" fmla="*/ 2080864 w 2951861"/>
                <a:gd name="connsiteY51" fmla="*/ 2769632 h 2857886"/>
                <a:gd name="connsiteX52" fmla="*/ 2220701 w 2951861"/>
                <a:gd name="connsiteY52" fmla="*/ 2701192 h 2857886"/>
                <a:gd name="connsiteX53" fmla="*/ 2220366 w 2951861"/>
                <a:gd name="connsiteY53" fmla="*/ 2694476 h 2857886"/>
                <a:gd name="connsiteX54" fmla="*/ 2244595 w 2951861"/>
                <a:gd name="connsiteY54" fmla="*/ 2669938 h 2857886"/>
                <a:gd name="connsiteX55" fmla="*/ 2290536 w 2951861"/>
                <a:gd name="connsiteY55" fmla="*/ 2677996 h 2857886"/>
                <a:gd name="connsiteX56" fmla="*/ 2408131 w 2951861"/>
                <a:gd name="connsiteY56" fmla="*/ 2664650 h 2857886"/>
                <a:gd name="connsiteX57" fmla="*/ 2467390 w 2951861"/>
                <a:gd name="connsiteY57" fmla="*/ 2635998 h 2857886"/>
                <a:gd name="connsiteX58" fmla="*/ 2505944 w 2951861"/>
                <a:gd name="connsiteY58" fmla="*/ 2638516 h 2857886"/>
                <a:gd name="connsiteX59" fmla="*/ 2612767 w 2951861"/>
                <a:gd name="connsiteY59" fmla="*/ 2503510 h 2857886"/>
                <a:gd name="connsiteX60" fmla="*/ 2434795 w 2951861"/>
                <a:gd name="connsiteY60" fmla="*/ 2518815 h 2857886"/>
                <a:gd name="connsiteX61" fmla="*/ 2417112 w 2951861"/>
                <a:gd name="connsiteY61" fmla="*/ 2594895 h 2857886"/>
                <a:gd name="connsiteX62" fmla="*/ 2361546 w 2951861"/>
                <a:gd name="connsiteY62" fmla="*/ 2618678 h 2857886"/>
                <a:gd name="connsiteX63" fmla="*/ 2292887 w 2951861"/>
                <a:gd name="connsiteY63" fmla="*/ 2597301 h 2857886"/>
                <a:gd name="connsiteX64" fmla="*/ 2342717 w 2951861"/>
                <a:gd name="connsiteY64" fmla="*/ 2409188 h 2857886"/>
                <a:gd name="connsiteX65" fmla="*/ 2342241 w 2951861"/>
                <a:gd name="connsiteY65" fmla="*/ 2332466 h 2857886"/>
                <a:gd name="connsiteX66" fmla="*/ 2299265 w 2951861"/>
                <a:gd name="connsiteY66" fmla="*/ 2116065 h 2857886"/>
                <a:gd name="connsiteX67" fmla="*/ 2123335 w 2951861"/>
                <a:gd name="connsiteY67" fmla="*/ 1812702 h 2857886"/>
                <a:gd name="connsiteX68" fmla="*/ 2327832 w 2951861"/>
                <a:gd name="connsiteY68" fmla="*/ 1621008 h 2857886"/>
                <a:gd name="connsiteX69" fmla="*/ 2664164 w 2951861"/>
                <a:gd name="connsiteY69" fmla="*/ 1447333 h 2857886"/>
                <a:gd name="connsiteX70" fmla="*/ 2674600 w 2951861"/>
                <a:gd name="connsiteY70" fmla="*/ 1406594 h 2857886"/>
                <a:gd name="connsiteX71" fmla="*/ 2723227 w 2951861"/>
                <a:gd name="connsiteY71" fmla="*/ 1374164 h 2857886"/>
                <a:gd name="connsiteX72" fmla="*/ 2950555 w 2951861"/>
                <a:gd name="connsiteY72" fmla="*/ 893265 h 2857886"/>
                <a:gd name="connsiteX73" fmla="*/ 2942301 w 2951861"/>
                <a:gd name="connsiteY73" fmla="*/ 621547 h 285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951861" h="2857886">
                  <a:moveTo>
                    <a:pt x="2942273" y="621547"/>
                  </a:moveTo>
                  <a:cubicBezTo>
                    <a:pt x="2904026" y="381112"/>
                    <a:pt x="2743372" y="116557"/>
                    <a:pt x="2478218" y="77664"/>
                  </a:cubicBezTo>
                  <a:lnTo>
                    <a:pt x="2363869" y="75174"/>
                  </a:lnTo>
                  <a:cubicBezTo>
                    <a:pt x="2355195" y="75705"/>
                    <a:pt x="2342353" y="78503"/>
                    <a:pt x="2331077" y="80015"/>
                  </a:cubicBezTo>
                  <a:cubicBezTo>
                    <a:pt x="2272042" y="87933"/>
                    <a:pt x="2199102" y="123076"/>
                    <a:pt x="2151006" y="156988"/>
                  </a:cubicBezTo>
                  <a:cubicBezTo>
                    <a:pt x="2127784" y="173357"/>
                    <a:pt x="2108171" y="193251"/>
                    <a:pt x="2085984" y="210683"/>
                  </a:cubicBezTo>
                  <a:cubicBezTo>
                    <a:pt x="1915901" y="83456"/>
                    <a:pt x="1696016" y="8384"/>
                    <a:pt x="1481363" y="606"/>
                  </a:cubicBezTo>
                  <a:cubicBezTo>
                    <a:pt x="1450055" y="-541"/>
                    <a:pt x="1414802" y="102"/>
                    <a:pt x="1383354" y="1194"/>
                  </a:cubicBezTo>
                  <a:cubicBezTo>
                    <a:pt x="1379017" y="1333"/>
                    <a:pt x="1374624" y="1025"/>
                    <a:pt x="1370288" y="1278"/>
                  </a:cubicBezTo>
                  <a:cubicBezTo>
                    <a:pt x="1358229" y="1949"/>
                    <a:pt x="1346674" y="6146"/>
                    <a:pt x="1334363" y="4691"/>
                  </a:cubicBezTo>
                  <a:cubicBezTo>
                    <a:pt x="1314806" y="4635"/>
                    <a:pt x="1287890" y="9112"/>
                    <a:pt x="1267913" y="11938"/>
                  </a:cubicBezTo>
                  <a:cubicBezTo>
                    <a:pt x="1097215" y="36197"/>
                    <a:pt x="935722" y="106148"/>
                    <a:pt x="798318" y="206290"/>
                  </a:cubicBezTo>
                  <a:cubicBezTo>
                    <a:pt x="669840" y="82393"/>
                    <a:pt x="471387" y="74390"/>
                    <a:pt x="320414" y="166893"/>
                  </a:cubicBezTo>
                  <a:cubicBezTo>
                    <a:pt x="124618" y="286846"/>
                    <a:pt x="17935" y="542139"/>
                    <a:pt x="3023" y="760918"/>
                  </a:cubicBezTo>
                  <a:cubicBezTo>
                    <a:pt x="2267" y="772110"/>
                    <a:pt x="-55" y="792060"/>
                    <a:pt x="1" y="800902"/>
                  </a:cubicBezTo>
                  <a:lnTo>
                    <a:pt x="309" y="848860"/>
                  </a:lnTo>
                  <a:cubicBezTo>
                    <a:pt x="365" y="858570"/>
                    <a:pt x="2799" y="880282"/>
                    <a:pt x="3862" y="892006"/>
                  </a:cubicBezTo>
                  <a:cubicBezTo>
                    <a:pt x="13935" y="1004823"/>
                    <a:pt x="48824" y="1121222"/>
                    <a:pt x="123555" y="1209304"/>
                  </a:cubicBezTo>
                  <a:cubicBezTo>
                    <a:pt x="129207" y="1215963"/>
                    <a:pt x="147253" y="1229534"/>
                    <a:pt x="149100" y="1235466"/>
                  </a:cubicBezTo>
                  <a:cubicBezTo>
                    <a:pt x="152066" y="1245035"/>
                    <a:pt x="148708" y="1259277"/>
                    <a:pt x="150023" y="1269937"/>
                  </a:cubicBezTo>
                  <a:cubicBezTo>
                    <a:pt x="161578" y="1362944"/>
                    <a:pt x="207072" y="1458805"/>
                    <a:pt x="297275" y="1500412"/>
                  </a:cubicBezTo>
                  <a:cubicBezTo>
                    <a:pt x="309222" y="1505925"/>
                    <a:pt x="349148" y="1516221"/>
                    <a:pt x="354324" y="1521090"/>
                  </a:cubicBezTo>
                  <a:cubicBezTo>
                    <a:pt x="359108" y="1525594"/>
                    <a:pt x="384597" y="1586032"/>
                    <a:pt x="392123" y="1599463"/>
                  </a:cubicBezTo>
                  <a:cubicBezTo>
                    <a:pt x="396264" y="1606878"/>
                    <a:pt x="401104" y="1613901"/>
                    <a:pt x="406980" y="1620140"/>
                  </a:cubicBezTo>
                  <a:cubicBezTo>
                    <a:pt x="407735" y="1628479"/>
                    <a:pt x="405665" y="1623386"/>
                    <a:pt x="401272" y="1622575"/>
                  </a:cubicBezTo>
                  <a:cubicBezTo>
                    <a:pt x="394977" y="1621399"/>
                    <a:pt x="388961" y="1619077"/>
                    <a:pt x="382442" y="1618685"/>
                  </a:cubicBezTo>
                  <a:cubicBezTo>
                    <a:pt x="373573" y="1618154"/>
                    <a:pt x="346965" y="1620812"/>
                    <a:pt x="342321" y="1618210"/>
                  </a:cubicBezTo>
                  <a:cubicBezTo>
                    <a:pt x="340418" y="1617147"/>
                    <a:pt x="324107" y="1588998"/>
                    <a:pt x="318455" y="1582367"/>
                  </a:cubicBezTo>
                  <a:cubicBezTo>
                    <a:pt x="198566" y="1441402"/>
                    <a:pt x="9514" y="1572462"/>
                    <a:pt x="113343" y="1721010"/>
                  </a:cubicBezTo>
                  <a:cubicBezTo>
                    <a:pt x="840" y="1796641"/>
                    <a:pt x="36177" y="2016875"/>
                    <a:pt x="159816" y="2061279"/>
                  </a:cubicBezTo>
                  <a:cubicBezTo>
                    <a:pt x="179233" y="2068247"/>
                    <a:pt x="196076" y="2066819"/>
                    <a:pt x="211576" y="2071129"/>
                  </a:cubicBezTo>
                  <a:cubicBezTo>
                    <a:pt x="217144" y="2072668"/>
                    <a:pt x="250355" y="2098634"/>
                    <a:pt x="267814" y="2105489"/>
                  </a:cubicBezTo>
                  <a:cubicBezTo>
                    <a:pt x="303766" y="2119591"/>
                    <a:pt x="291875" y="2115422"/>
                    <a:pt x="320553" y="2136883"/>
                  </a:cubicBezTo>
                  <a:cubicBezTo>
                    <a:pt x="335326" y="2147935"/>
                    <a:pt x="352813" y="2155322"/>
                    <a:pt x="366383" y="2165479"/>
                  </a:cubicBezTo>
                  <a:cubicBezTo>
                    <a:pt x="413667" y="2200930"/>
                    <a:pt x="432412" y="2227119"/>
                    <a:pt x="494273" y="2247881"/>
                  </a:cubicBezTo>
                  <a:cubicBezTo>
                    <a:pt x="504150" y="2251183"/>
                    <a:pt x="533919" y="2255687"/>
                    <a:pt x="537612" y="2258038"/>
                  </a:cubicBezTo>
                  <a:cubicBezTo>
                    <a:pt x="539991" y="2259549"/>
                    <a:pt x="544999" y="2271525"/>
                    <a:pt x="550063" y="2276253"/>
                  </a:cubicBezTo>
                  <a:cubicBezTo>
                    <a:pt x="569145" y="2294105"/>
                    <a:pt x="608511" y="2298890"/>
                    <a:pt x="629858" y="2283528"/>
                  </a:cubicBezTo>
                  <a:cubicBezTo>
                    <a:pt x="632712" y="2281458"/>
                    <a:pt x="636657" y="2272532"/>
                    <a:pt x="638196" y="2272532"/>
                  </a:cubicBezTo>
                  <a:lnTo>
                    <a:pt x="692083" y="2272196"/>
                  </a:lnTo>
                  <a:lnTo>
                    <a:pt x="641554" y="2349086"/>
                  </a:lnTo>
                  <a:cubicBezTo>
                    <a:pt x="512208" y="2249420"/>
                    <a:pt x="345986" y="2312712"/>
                    <a:pt x="334067" y="2477432"/>
                  </a:cubicBezTo>
                  <a:cubicBezTo>
                    <a:pt x="327464" y="2568817"/>
                    <a:pt x="360927" y="2658018"/>
                    <a:pt x="423795" y="2724611"/>
                  </a:cubicBezTo>
                  <a:cubicBezTo>
                    <a:pt x="421892" y="2732362"/>
                    <a:pt x="427068" y="2740588"/>
                    <a:pt x="439295" y="2749318"/>
                  </a:cubicBezTo>
                  <a:cubicBezTo>
                    <a:pt x="472758" y="2827327"/>
                    <a:pt x="564808" y="2837261"/>
                    <a:pt x="641721" y="2845403"/>
                  </a:cubicBezTo>
                  <a:cubicBezTo>
                    <a:pt x="757106" y="2857602"/>
                    <a:pt x="890704" y="2855308"/>
                    <a:pt x="1007515" y="2849180"/>
                  </a:cubicBezTo>
                  <a:cubicBezTo>
                    <a:pt x="1083142" y="2845207"/>
                    <a:pt x="1205409" y="2835778"/>
                    <a:pt x="1238620" y="2759755"/>
                  </a:cubicBezTo>
                  <a:cubicBezTo>
                    <a:pt x="1275076" y="2765463"/>
                    <a:pt x="1320290" y="2772178"/>
                    <a:pt x="1355067" y="2760510"/>
                  </a:cubicBezTo>
                  <a:lnTo>
                    <a:pt x="1515133" y="2759531"/>
                  </a:lnTo>
                  <a:lnTo>
                    <a:pt x="1525570" y="2765742"/>
                  </a:lnTo>
                  <a:cubicBezTo>
                    <a:pt x="1582954" y="2767757"/>
                    <a:pt x="1640058" y="2771759"/>
                    <a:pt x="1696911" y="2777746"/>
                  </a:cubicBezTo>
                  <a:cubicBezTo>
                    <a:pt x="1795704" y="2889472"/>
                    <a:pt x="1985036" y="2882169"/>
                    <a:pt x="2080864" y="2769632"/>
                  </a:cubicBezTo>
                  <a:cubicBezTo>
                    <a:pt x="2134527" y="2754634"/>
                    <a:pt x="2175180" y="2730963"/>
                    <a:pt x="2220701" y="2701192"/>
                  </a:cubicBezTo>
                  <a:cubicBezTo>
                    <a:pt x="2222408" y="2700073"/>
                    <a:pt x="2221513" y="2696771"/>
                    <a:pt x="2220366" y="2694476"/>
                  </a:cubicBezTo>
                  <a:cubicBezTo>
                    <a:pt x="2224087" y="2689468"/>
                    <a:pt x="2240314" y="2670553"/>
                    <a:pt x="2244595" y="2669938"/>
                  </a:cubicBezTo>
                  <a:cubicBezTo>
                    <a:pt x="2249771" y="2669210"/>
                    <a:pt x="2280324" y="2677381"/>
                    <a:pt x="2290536" y="2677996"/>
                  </a:cubicBezTo>
                  <a:cubicBezTo>
                    <a:pt x="2328643" y="2680346"/>
                    <a:pt x="2371758" y="2676205"/>
                    <a:pt x="2408131" y="2664650"/>
                  </a:cubicBezTo>
                  <a:cubicBezTo>
                    <a:pt x="2426149" y="2658913"/>
                    <a:pt x="2455891" y="2638544"/>
                    <a:pt x="2467390" y="2635998"/>
                  </a:cubicBezTo>
                  <a:cubicBezTo>
                    <a:pt x="2478441" y="2633563"/>
                    <a:pt x="2492710" y="2639159"/>
                    <a:pt x="2505944" y="2638516"/>
                  </a:cubicBezTo>
                  <a:cubicBezTo>
                    <a:pt x="2570379" y="2635382"/>
                    <a:pt x="2638648" y="2568677"/>
                    <a:pt x="2612767" y="2503510"/>
                  </a:cubicBezTo>
                  <a:cubicBezTo>
                    <a:pt x="2584705" y="2432832"/>
                    <a:pt x="2463081" y="2462715"/>
                    <a:pt x="2434795" y="2518815"/>
                  </a:cubicBezTo>
                  <a:cubicBezTo>
                    <a:pt x="2430010" y="2528301"/>
                    <a:pt x="2411852" y="2556225"/>
                    <a:pt x="2417112" y="2594895"/>
                  </a:cubicBezTo>
                  <a:cubicBezTo>
                    <a:pt x="2407180" y="2610228"/>
                    <a:pt x="2391623" y="2614676"/>
                    <a:pt x="2361546" y="2618678"/>
                  </a:cubicBezTo>
                  <a:cubicBezTo>
                    <a:pt x="2351166" y="2620049"/>
                    <a:pt x="2292635" y="2608549"/>
                    <a:pt x="2292887" y="2597301"/>
                  </a:cubicBezTo>
                  <a:cubicBezTo>
                    <a:pt x="2316584" y="2556281"/>
                    <a:pt x="2340702" y="2452586"/>
                    <a:pt x="2342717" y="2409188"/>
                  </a:cubicBezTo>
                  <a:cubicBezTo>
                    <a:pt x="2343836" y="2385209"/>
                    <a:pt x="2343416" y="2356501"/>
                    <a:pt x="2342241" y="2332466"/>
                  </a:cubicBezTo>
                  <a:cubicBezTo>
                    <a:pt x="2338604" y="2258653"/>
                    <a:pt x="2321788" y="2186240"/>
                    <a:pt x="2299265" y="2116065"/>
                  </a:cubicBezTo>
                  <a:cubicBezTo>
                    <a:pt x="2263481" y="2004563"/>
                    <a:pt x="2210237" y="1894405"/>
                    <a:pt x="2123335" y="1812702"/>
                  </a:cubicBezTo>
                  <a:cubicBezTo>
                    <a:pt x="2206768" y="1769108"/>
                    <a:pt x="2277974" y="1699465"/>
                    <a:pt x="2327832" y="1621008"/>
                  </a:cubicBezTo>
                  <a:cubicBezTo>
                    <a:pt x="2482330" y="1667092"/>
                    <a:pt x="2614754" y="1594566"/>
                    <a:pt x="2664164" y="1447333"/>
                  </a:cubicBezTo>
                  <a:cubicBezTo>
                    <a:pt x="2667466" y="1437512"/>
                    <a:pt x="2670543" y="1412554"/>
                    <a:pt x="2674600" y="1406594"/>
                  </a:cubicBezTo>
                  <a:cubicBezTo>
                    <a:pt x="2676587" y="1403656"/>
                    <a:pt x="2715421" y="1380320"/>
                    <a:pt x="2723227" y="1374164"/>
                  </a:cubicBezTo>
                  <a:cubicBezTo>
                    <a:pt x="2856910" y="1268594"/>
                    <a:pt x="2933376" y="1056391"/>
                    <a:pt x="2950555" y="893265"/>
                  </a:cubicBezTo>
                  <a:cubicBezTo>
                    <a:pt x="2953884" y="803252"/>
                    <a:pt x="2950751" y="711141"/>
                    <a:pt x="2942301" y="621547"/>
                  </a:cubicBez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399" name="Freeform 398">
              <a:extLst>
                <a:ext uri="{FF2B5EF4-FFF2-40B4-BE49-F238E27FC236}">
                  <a16:creationId xmlns:a16="http://schemas.microsoft.com/office/drawing/2014/main" id="{0C4088A8-51C1-04F3-B681-A8F7804FA296}"/>
                </a:ext>
              </a:extLst>
            </p:cNvPr>
            <p:cNvSpPr/>
            <p:nvPr/>
          </p:nvSpPr>
          <p:spPr>
            <a:xfrm>
              <a:off x="5776211" y="2168021"/>
              <a:ext cx="706310" cy="1301610"/>
            </a:xfrm>
            <a:custGeom>
              <a:avLst/>
              <a:gdLst>
                <a:gd name="connsiteX0" fmla="*/ 705551 w 706310"/>
                <a:gd name="connsiteY0" fmla="*/ 87261 h 1301610"/>
                <a:gd name="connsiteX1" fmla="*/ 695730 w 706310"/>
                <a:gd name="connsiteY1" fmla="*/ 91989 h 1301610"/>
                <a:gd name="connsiteX2" fmla="*/ 481385 w 706310"/>
                <a:gd name="connsiteY2" fmla="*/ 367877 h 1301610"/>
                <a:gd name="connsiteX3" fmla="*/ 444705 w 706310"/>
                <a:gd name="connsiteY3" fmla="*/ 446809 h 1301610"/>
                <a:gd name="connsiteX4" fmla="*/ 383152 w 706310"/>
                <a:gd name="connsiteY4" fmla="*/ 485814 h 1301610"/>
                <a:gd name="connsiteX5" fmla="*/ 280833 w 706310"/>
                <a:gd name="connsiteY5" fmla="*/ 960222 h 1301610"/>
                <a:gd name="connsiteX6" fmla="*/ 299383 w 706310"/>
                <a:gd name="connsiteY6" fmla="*/ 1012181 h 1301610"/>
                <a:gd name="connsiteX7" fmla="*/ 282176 w 706310"/>
                <a:gd name="connsiteY7" fmla="*/ 1068198 h 1301610"/>
                <a:gd name="connsiteX8" fmla="*/ 271712 w 706310"/>
                <a:gd name="connsiteY8" fmla="*/ 1236277 h 1301610"/>
                <a:gd name="connsiteX9" fmla="*/ 280442 w 706310"/>
                <a:gd name="connsiteY9" fmla="*/ 1301611 h 1301610"/>
                <a:gd name="connsiteX10" fmla="*/ 150201 w 706310"/>
                <a:gd name="connsiteY10" fmla="*/ 1105776 h 1301610"/>
                <a:gd name="connsiteX11" fmla="*/ 151712 w 706310"/>
                <a:gd name="connsiteY11" fmla="*/ 1056111 h 1301610"/>
                <a:gd name="connsiteX12" fmla="*/ 103840 w 706310"/>
                <a:gd name="connsiteY12" fmla="*/ 1006893 h 1301610"/>
                <a:gd name="connsiteX13" fmla="*/ 395518 w 706310"/>
                <a:gd name="connsiteY13" fmla="*/ 11630 h 1301610"/>
                <a:gd name="connsiteX14" fmla="*/ 702053 w 706310"/>
                <a:gd name="connsiteY14" fmla="*/ 79538 h 1301610"/>
                <a:gd name="connsiteX15" fmla="*/ 705551 w 706310"/>
                <a:gd name="connsiteY15" fmla="*/ 87233 h 130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6310" h="1301610">
                  <a:moveTo>
                    <a:pt x="705551" y="87261"/>
                  </a:moveTo>
                  <a:cubicBezTo>
                    <a:pt x="705243" y="87709"/>
                    <a:pt x="699339" y="88576"/>
                    <a:pt x="695730" y="91989"/>
                  </a:cubicBezTo>
                  <a:cubicBezTo>
                    <a:pt x="612969" y="169971"/>
                    <a:pt x="535160" y="268210"/>
                    <a:pt x="481385" y="367877"/>
                  </a:cubicBezTo>
                  <a:cubicBezTo>
                    <a:pt x="471425" y="386316"/>
                    <a:pt x="453742" y="435281"/>
                    <a:pt x="444705" y="446809"/>
                  </a:cubicBezTo>
                  <a:cubicBezTo>
                    <a:pt x="440704" y="451901"/>
                    <a:pt x="395322" y="476021"/>
                    <a:pt x="383152" y="485814"/>
                  </a:cubicBezTo>
                  <a:cubicBezTo>
                    <a:pt x="254226" y="589677"/>
                    <a:pt x="239705" y="812961"/>
                    <a:pt x="280833" y="960222"/>
                  </a:cubicBezTo>
                  <a:cubicBezTo>
                    <a:pt x="284359" y="972897"/>
                    <a:pt x="299327" y="1003368"/>
                    <a:pt x="299383" y="1012181"/>
                  </a:cubicBezTo>
                  <a:cubicBezTo>
                    <a:pt x="299439" y="1019624"/>
                    <a:pt x="285114" y="1055020"/>
                    <a:pt x="282176" y="1068198"/>
                  </a:cubicBezTo>
                  <a:cubicBezTo>
                    <a:pt x="270733" y="1119710"/>
                    <a:pt x="267963" y="1183645"/>
                    <a:pt x="271712" y="1236277"/>
                  </a:cubicBezTo>
                  <a:cubicBezTo>
                    <a:pt x="273223" y="1257794"/>
                    <a:pt x="281029" y="1280150"/>
                    <a:pt x="280442" y="1301611"/>
                  </a:cubicBezTo>
                  <a:cubicBezTo>
                    <a:pt x="204311" y="1266971"/>
                    <a:pt x="155405" y="1187087"/>
                    <a:pt x="150201" y="1105776"/>
                  </a:cubicBezTo>
                  <a:cubicBezTo>
                    <a:pt x="149305" y="1091786"/>
                    <a:pt x="154705" y="1065344"/>
                    <a:pt x="151712" y="1056111"/>
                  </a:cubicBezTo>
                  <a:cubicBezTo>
                    <a:pt x="150257" y="1051606"/>
                    <a:pt x="111562" y="1016406"/>
                    <a:pt x="103840" y="1006893"/>
                  </a:cubicBezTo>
                  <a:cubicBezTo>
                    <a:pt x="-118619" y="732685"/>
                    <a:pt x="33725" y="110149"/>
                    <a:pt x="395518" y="11630"/>
                  </a:cubicBezTo>
                  <a:cubicBezTo>
                    <a:pt x="496913" y="-15987"/>
                    <a:pt x="625308" y="5166"/>
                    <a:pt x="702053" y="79538"/>
                  </a:cubicBezTo>
                  <a:cubicBezTo>
                    <a:pt x="704152" y="81581"/>
                    <a:pt x="707929" y="83931"/>
                    <a:pt x="705551" y="87233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0" name="Freeform 399">
              <a:extLst>
                <a:ext uri="{FF2B5EF4-FFF2-40B4-BE49-F238E27FC236}">
                  <a16:creationId xmlns:a16="http://schemas.microsoft.com/office/drawing/2014/main" id="{4252E5C5-6652-7AB8-3098-FFA513E2A623}"/>
                </a:ext>
              </a:extLst>
            </p:cNvPr>
            <p:cNvSpPr/>
            <p:nvPr/>
          </p:nvSpPr>
          <p:spPr>
            <a:xfrm>
              <a:off x="6076303" y="2585735"/>
              <a:ext cx="1793868" cy="787828"/>
            </a:xfrm>
            <a:custGeom>
              <a:avLst/>
              <a:gdLst>
                <a:gd name="connsiteX0" fmla="*/ 1732741 w 1793868"/>
                <a:gd name="connsiteY0" fmla="*/ 114212 h 787828"/>
                <a:gd name="connsiteX1" fmla="*/ 1720990 w 1793868"/>
                <a:gd name="connsiteY1" fmla="*/ 640943 h 787828"/>
                <a:gd name="connsiteX2" fmla="*/ 1131142 w 1793868"/>
                <a:gd name="connsiteY2" fmla="*/ 753760 h 787828"/>
                <a:gd name="connsiteX3" fmla="*/ 940551 w 1793868"/>
                <a:gd name="connsiteY3" fmla="*/ 583163 h 787828"/>
                <a:gd name="connsiteX4" fmla="*/ 684518 w 1793868"/>
                <a:gd name="connsiteY4" fmla="*/ 611367 h 787828"/>
                <a:gd name="connsiteX5" fmla="*/ 573974 w 1793868"/>
                <a:gd name="connsiteY5" fmla="*/ 730117 h 787828"/>
                <a:gd name="connsiteX6" fmla="*/ 119431 w 1793868"/>
                <a:gd name="connsiteY6" fmla="*/ 688062 h 787828"/>
                <a:gd name="connsiteX7" fmla="*/ 112968 w 1793868"/>
                <a:gd name="connsiteY7" fmla="*/ 94009 h 787828"/>
                <a:gd name="connsiteX8" fmla="*/ 588914 w 1793868"/>
                <a:gd name="connsiteY8" fmla="*/ 7690 h 787828"/>
                <a:gd name="connsiteX9" fmla="*/ 1493915 w 1793868"/>
                <a:gd name="connsiteY9" fmla="*/ 24366 h 787828"/>
                <a:gd name="connsiteX10" fmla="*/ 1732741 w 1793868"/>
                <a:gd name="connsiteY10" fmla="*/ 114267 h 78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3868" h="787828">
                  <a:moveTo>
                    <a:pt x="1732741" y="114212"/>
                  </a:moveTo>
                  <a:cubicBezTo>
                    <a:pt x="1829799" y="225993"/>
                    <a:pt x="1800226" y="523173"/>
                    <a:pt x="1720990" y="640943"/>
                  </a:cubicBezTo>
                  <a:cubicBezTo>
                    <a:pt x="1610642" y="804964"/>
                    <a:pt x="1303211" y="813862"/>
                    <a:pt x="1131142" y="753760"/>
                  </a:cubicBezTo>
                  <a:cubicBezTo>
                    <a:pt x="1027341" y="717497"/>
                    <a:pt x="1004538" y="656136"/>
                    <a:pt x="940551" y="583163"/>
                  </a:cubicBezTo>
                  <a:cubicBezTo>
                    <a:pt x="861175" y="492647"/>
                    <a:pt x="748785" y="520263"/>
                    <a:pt x="684518" y="611367"/>
                  </a:cubicBezTo>
                  <a:cubicBezTo>
                    <a:pt x="644032" y="668755"/>
                    <a:pt x="646998" y="696736"/>
                    <a:pt x="573974" y="730117"/>
                  </a:cubicBezTo>
                  <a:cubicBezTo>
                    <a:pt x="467207" y="778886"/>
                    <a:pt x="213859" y="759580"/>
                    <a:pt x="119431" y="688062"/>
                  </a:cubicBezTo>
                  <a:cubicBezTo>
                    <a:pt x="-35991" y="570348"/>
                    <a:pt x="-41363" y="213010"/>
                    <a:pt x="112968" y="94009"/>
                  </a:cubicBezTo>
                  <a:cubicBezTo>
                    <a:pt x="223736" y="8586"/>
                    <a:pt x="452602" y="11859"/>
                    <a:pt x="588914" y="7690"/>
                  </a:cubicBezTo>
                  <a:cubicBezTo>
                    <a:pt x="881040" y="-1236"/>
                    <a:pt x="1204698" y="-8958"/>
                    <a:pt x="1493915" y="24366"/>
                  </a:cubicBezTo>
                  <a:cubicBezTo>
                    <a:pt x="1575892" y="33796"/>
                    <a:pt x="1677119" y="50164"/>
                    <a:pt x="1732741" y="114267"/>
                  </a:cubicBezTo>
                  <a:close/>
                </a:path>
              </a:pathLst>
            </a:custGeom>
            <a:solidFill>
              <a:srgbClr val="617292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1" name="Freeform 400">
              <a:extLst>
                <a:ext uri="{FF2B5EF4-FFF2-40B4-BE49-F238E27FC236}">
                  <a16:creationId xmlns:a16="http://schemas.microsoft.com/office/drawing/2014/main" id="{3F4F29F9-8B1A-C8BA-D994-CC0999F644FD}"/>
                </a:ext>
              </a:extLst>
            </p:cNvPr>
            <p:cNvSpPr/>
            <p:nvPr/>
          </p:nvSpPr>
          <p:spPr>
            <a:xfrm>
              <a:off x="7199528" y="3856014"/>
              <a:ext cx="718123" cy="645227"/>
            </a:xfrm>
            <a:custGeom>
              <a:avLst/>
              <a:gdLst>
                <a:gd name="connsiteX0" fmla="*/ 90315 w 718123"/>
                <a:gd name="connsiteY0" fmla="*/ 645172 h 645227"/>
                <a:gd name="connsiteX1" fmla="*/ 92246 w 718123"/>
                <a:gd name="connsiteY1" fmla="*/ 471190 h 645227"/>
                <a:gd name="connsiteX2" fmla="*/ 0 w 718123"/>
                <a:gd name="connsiteY2" fmla="*/ 310107 h 645227"/>
                <a:gd name="connsiteX3" fmla="*/ 146357 w 718123"/>
                <a:gd name="connsiteY3" fmla="*/ 249781 h 645227"/>
                <a:gd name="connsiteX4" fmla="*/ 340641 w 718123"/>
                <a:gd name="connsiteY4" fmla="*/ 91244 h 645227"/>
                <a:gd name="connsiteX5" fmla="*/ 458991 w 718123"/>
                <a:gd name="connsiteY5" fmla="*/ 53135 h 645227"/>
                <a:gd name="connsiteX6" fmla="*/ 591583 w 718123"/>
                <a:gd name="connsiteY6" fmla="*/ 0 h 645227"/>
                <a:gd name="connsiteX7" fmla="*/ 560610 w 718123"/>
                <a:gd name="connsiteY7" fmla="*/ 478885 h 645227"/>
                <a:gd name="connsiteX8" fmla="*/ 297050 w 718123"/>
                <a:gd name="connsiteY8" fmla="*/ 513021 h 645227"/>
                <a:gd name="connsiteX9" fmla="*/ 211099 w 718123"/>
                <a:gd name="connsiteY9" fmla="*/ 626929 h 645227"/>
                <a:gd name="connsiteX10" fmla="*/ 90343 w 718123"/>
                <a:gd name="connsiteY10" fmla="*/ 645228 h 64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8123" h="645227">
                  <a:moveTo>
                    <a:pt x="90315" y="645172"/>
                  </a:moveTo>
                  <a:cubicBezTo>
                    <a:pt x="116755" y="593744"/>
                    <a:pt x="106851" y="525472"/>
                    <a:pt x="92246" y="471190"/>
                  </a:cubicBezTo>
                  <a:cubicBezTo>
                    <a:pt x="75962" y="410613"/>
                    <a:pt x="43815" y="355435"/>
                    <a:pt x="0" y="310107"/>
                  </a:cubicBezTo>
                  <a:cubicBezTo>
                    <a:pt x="50054" y="299250"/>
                    <a:pt x="103158" y="277145"/>
                    <a:pt x="146357" y="249781"/>
                  </a:cubicBezTo>
                  <a:cubicBezTo>
                    <a:pt x="216975" y="205013"/>
                    <a:pt x="268064" y="131675"/>
                    <a:pt x="340641" y="91244"/>
                  </a:cubicBezTo>
                  <a:cubicBezTo>
                    <a:pt x="379699" y="69475"/>
                    <a:pt x="417163" y="66089"/>
                    <a:pt x="458991" y="53135"/>
                  </a:cubicBezTo>
                  <a:cubicBezTo>
                    <a:pt x="504009" y="39201"/>
                    <a:pt x="550817" y="22944"/>
                    <a:pt x="591583" y="0"/>
                  </a:cubicBezTo>
                  <a:cubicBezTo>
                    <a:pt x="790567" y="116818"/>
                    <a:pt x="735477" y="369985"/>
                    <a:pt x="560610" y="478885"/>
                  </a:cubicBezTo>
                  <a:cubicBezTo>
                    <a:pt x="470770" y="442873"/>
                    <a:pt x="372481" y="451100"/>
                    <a:pt x="297050" y="513021"/>
                  </a:cubicBezTo>
                  <a:cubicBezTo>
                    <a:pt x="259139" y="544163"/>
                    <a:pt x="235329" y="585546"/>
                    <a:pt x="211099" y="626929"/>
                  </a:cubicBezTo>
                  <a:lnTo>
                    <a:pt x="90343" y="645228"/>
                  </a:lnTo>
                  <a:close/>
                </a:path>
              </a:pathLst>
            </a:custGeom>
            <a:solidFill>
              <a:srgbClr val="F8F7F4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2" name="Freeform 401">
              <a:extLst>
                <a:ext uri="{FF2B5EF4-FFF2-40B4-BE49-F238E27FC236}">
                  <a16:creationId xmlns:a16="http://schemas.microsoft.com/office/drawing/2014/main" id="{03B5EBDC-AE18-FB3C-34D8-CD0BFCFE8275}"/>
                </a:ext>
              </a:extLst>
            </p:cNvPr>
            <p:cNvSpPr/>
            <p:nvPr/>
          </p:nvSpPr>
          <p:spPr>
            <a:xfrm>
              <a:off x="7427056" y="4362248"/>
              <a:ext cx="403376" cy="454753"/>
            </a:xfrm>
            <a:custGeom>
              <a:avLst/>
              <a:gdLst>
                <a:gd name="connsiteX0" fmla="*/ 217362 w 403376"/>
                <a:gd name="connsiteY0" fmla="*/ 267 h 454753"/>
                <a:gd name="connsiteX1" fmla="*/ 150968 w 403376"/>
                <a:gd name="connsiteY1" fmla="*/ 453410 h 454753"/>
                <a:gd name="connsiteX2" fmla="*/ 217362 w 403376"/>
                <a:gd name="connsiteY2" fmla="*/ 267 h 454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376" h="454753">
                  <a:moveTo>
                    <a:pt x="217362" y="267"/>
                  </a:moveTo>
                  <a:cubicBezTo>
                    <a:pt x="498408" y="-13163"/>
                    <a:pt x="448690" y="483853"/>
                    <a:pt x="150968" y="453410"/>
                  </a:cubicBezTo>
                  <a:cubicBezTo>
                    <a:pt x="-95021" y="428256"/>
                    <a:pt x="-17100" y="11460"/>
                    <a:pt x="217362" y="267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3" name="Freeform 402">
              <a:extLst>
                <a:ext uri="{FF2B5EF4-FFF2-40B4-BE49-F238E27FC236}">
                  <a16:creationId xmlns:a16="http://schemas.microsoft.com/office/drawing/2014/main" id="{5D95A4DF-E140-146B-F0A3-86D4E0553965}"/>
                </a:ext>
              </a:extLst>
            </p:cNvPr>
            <p:cNvSpPr/>
            <p:nvPr/>
          </p:nvSpPr>
          <p:spPr>
            <a:xfrm>
              <a:off x="6219780" y="4000515"/>
              <a:ext cx="697163" cy="811240"/>
            </a:xfrm>
            <a:custGeom>
              <a:avLst/>
              <a:gdLst>
                <a:gd name="connsiteX0" fmla="*/ 456014 w 697163"/>
                <a:gd name="connsiteY0" fmla="*/ 2480 h 811240"/>
                <a:gd name="connsiteX1" fmla="*/ 450306 w 697163"/>
                <a:gd name="connsiteY1" fmla="*/ 66891 h 811240"/>
                <a:gd name="connsiteX2" fmla="*/ 455510 w 697163"/>
                <a:gd name="connsiteY2" fmla="*/ 165718 h 811240"/>
                <a:gd name="connsiteX3" fmla="*/ 389928 w 697163"/>
                <a:gd name="connsiteY3" fmla="*/ 310852 h 811240"/>
                <a:gd name="connsiteX4" fmla="*/ 412591 w 697163"/>
                <a:gd name="connsiteY4" fmla="*/ 334244 h 811240"/>
                <a:gd name="connsiteX5" fmla="*/ 409401 w 697163"/>
                <a:gd name="connsiteY5" fmla="*/ 375207 h 811240"/>
                <a:gd name="connsiteX6" fmla="*/ 449159 w 697163"/>
                <a:gd name="connsiteY6" fmla="*/ 438723 h 811240"/>
                <a:gd name="connsiteX7" fmla="*/ 488245 w 697163"/>
                <a:gd name="connsiteY7" fmla="*/ 454671 h 811240"/>
                <a:gd name="connsiteX8" fmla="*/ 498206 w 697163"/>
                <a:gd name="connsiteY8" fmla="*/ 478567 h 811240"/>
                <a:gd name="connsiteX9" fmla="*/ 495828 w 697163"/>
                <a:gd name="connsiteY9" fmla="*/ 484918 h 811240"/>
                <a:gd name="connsiteX10" fmla="*/ 388221 w 697163"/>
                <a:gd name="connsiteY10" fmla="*/ 482372 h 811240"/>
                <a:gd name="connsiteX11" fmla="*/ 215565 w 697163"/>
                <a:gd name="connsiteY11" fmla="*/ 467095 h 811240"/>
                <a:gd name="connsiteX12" fmla="*/ 162237 w 697163"/>
                <a:gd name="connsiteY12" fmla="*/ 500308 h 811240"/>
                <a:gd name="connsiteX13" fmla="*/ 155354 w 697163"/>
                <a:gd name="connsiteY13" fmla="*/ 503022 h 811240"/>
                <a:gd name="connsiteX14" fmla="*/ 153144 w 697163"/>
                <a:gd name="connsiteY14" fmla="*/ 519390 h 811240"/>
                <a:gd name="connsiteX15" fmla="*/ 67026 w 697163"/>
                <a:gd name="connsiteY15" fmla="*/ 659656 h 811240"/>
                <a:gd name="connsiteX16" fmla="*/ 52421 w 697163"/>
                <a:gd name="connsiteY16" fmla="*/ 735679 h 811240"/>
                <a:gd name="connsiteX17" fmla="*/ 369504 w 697163"/>
                <a:gd name="connsiteY17" fmla="*/ 765366 h 811240"/>
                <a:gd name="connsiteX18" fmla="*/ 613562 w 697163"/>
                <a:gd name="connsiteY18" fmla="*/ 744129 h 811240"/>
                <a:gd name="connsiteX19" fmla="*/ 629930 w 697163"/>
                <a:gd name="connsiteY19" fmla="*/ 647932 h 811240"/>
                <a:gd name="connsiteX20" fmla="*/ 563844 w 697163"/>
                <a:gd name="connsiteY20" fmla="*/ 543929 h 811240"/>
                <a:gd name="connsiteX21" fmla="*/ 567201 w 697163"/>
                <a:gd name="connsiteY21" fmla="*/ 535703 h 811240"/>
                <a:gd name="connsiteX22" fmla="*/ 612051 w 697163"/>
                <a:gd name="connsiteY22" fmla="*/ 545972 h 811240"/>
                <a:gd name="connsiteX23" fmla="*/ 667533 w 697163"/>
                <a:gd name="connsiteY23" fmla="*/ 634137 h 811240"/>
                <a:gd name="connsiteX24" fmla="*/ 654607 w 697163"/>
                <a:gd name="connsiteY24" fmla="*/ 780643 h 811240"/>
                <a:gd name="connsiteX25" fmla="*/ 366398 w 697163"/>
                <a:gd name="connsiteY25" fmla="*/ 808680 h 811240"/>
                <a:gd name="connsiteX26" fmla="*/ 281455 w 697163"/>
                <a:gd name="connsiteY26" fmla="*/ 809183 h 811240"/>
                <a:gd name="connsiteX27" fmla="*/ 274908 w 697163"/>
                <a:gd name="connsiteY27" fmla="*/ 809211 h 811240"/>
                <a:gd name="connsiteX28" fmla="*/ 147492 w 697163"/>
                <a:gd name="connsiteY28" fmla="*/ 806777 h 811240"/>
                <a:gd name="connsiteX29" fmla="*/ 121416 w 697163"/>
                <a:gd name="connsiteY29" fmla="*/ 801685 h 811240"/>
                <a:gd name="connsiteX30" fmla="*/ 115625 w 697163"/>
                <a:gd name="connsiteY30" fmla="*/ 800789 h 811240"/>
                <a:gd name="connsiteX31" fmla="*/ 69040 w 697163"/>
                <a:gd name="connsiteY31" fmla="*/ 792843 h 811240"/>
                <a:gd name="connsiteX32" fmla="*/ 37984 w 697163"/>
                <a:gd name="connsiteY32" fmla="*/ 626275 h 811240"/>
                <a:gd name="connsiteX33" fmla="*/ 271410 w 697163"/>
                <a:gd name="connsiteY33" fmla="*/ 256150 h 811240"/>
                <a:gd name="connsiteX34" fmla="*/ 270879 w 697163"/>
                <a:gd name="connsiteY34" fmla="*/ 173021 h 811240"/>
                <a:gd name="connsiteX35" fmla="*/ 270627 w 697163"/>
                <a:gd name="connsiteY35" fmla="*/ 133065 h 811240"/>
                <a:gd name="connsiteX36" fmla="*/ 270207 w 697163"/>
                <a:gd name="connsiteY36" fmla="*/ 67534 h 811240"/>
                <a:gd name="connsiteX37" fmla="*/ 215117 w 697163"/>
                <a:gd name="connsiteY37" fmla="*/ 28585 h 811240"/>
                <a:gd name="connsiteX38" fmla="*/ 258232 w 697163"/>
                <a:gd name="connsiteY38" fmla="*/ 5446 h 811240"/>
                <a:gd name="connsiteX39" fmla="*/ 292646 w 697163"/>
                <a:gd name="connsiteY39" fmla="*/ 3207 h 811240"/>
                <a:gd name="connsiteX40" fmla="*/ 455986 w 697163"/>
                <a:gd name="connsiteY40" fmla="*/ 2480 h 81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97163" h="811240">
                  <a:moveTo>
                    <a:pt x="456014" y="2480"/>
                  </a:moveTo>
                  <a:cubicBezTo>
                    <a:pt x="530717" y="11518"/>
                    <a:pt x="514126" y="60456"/>
                    <a:pt x="450306" y="66891"/>
                  </a:cubicBezTo>
                  <a:cubicBezTo>
                    <a:pt x="448180" y="100048"/>
                    <a:pt x="451845" y="132897"/>
                    <a:pt x="455510" y="165718"/>
                  </a:cubicBezTo>
                  <a:cubicBezTo>
                    <a:pt x="402295" y="195405"/>
                    <a:pt x="355682" y="248624"/>
                    <a:pt x="389928" y="310852"/>
                  </a:cubicBezTo>
                  <a:cubicBezTo>
                    <a:pt x="395636" y="321233"/>
                    <a:pt x="412255" y="332648"/>
                    <a:pt x="412591" y="334244"/>
                  </a:cubicBezTo>
                  <a:cubicBezTo>
                    <a:pt x="413794" y="339924"/>
                    <a:pt x="408170" y="362644"/>
                    <a:pt x="409401" y="375207"/>
                  </a:cubicBezTo>
                  <a:cubicBezTo>
                    <a:pt x="411723" y="398711"/>
                    <a:pt x="429546" y="425544"/>
                    <a:pt x="449159" y="438723"/>
                  </a:cubicBezTo>
                  <a:cubicBezTo>
                    <a:pt x="459959" y="445969"/>
                    <a:pt x="483517" y="450334"/>
                    <a:pt x="488245" y="454671"/>
                  </a:cubicBezTo>
                  <a:cubicBezTo>
                    <a:pt x="493617" y="459624"/>
                    <a:pt x="494737" y="472831"/>
                    <a:pt x="498206" y="478567"/>
                  </a:cubicBezTo>
                  <a:cubicBezTo>
                    <a:pt x="498150" y="481057"/>
                    <a:pt x="497422" y="484862"/>
                    <a:pt x="495828" y="484918"/>
                  </a:cubicBezTo>
                  <a:cubicBezTo>
                    <a:pt x="463820" y="486037"/>
                    <a:pt x="420117" y="485086"/>
                    <a:pt x="388221" y="482372"/>
                  </a:cubicBezTo>
                  <a:cubicBezTo>
                    <a:pt x="329858" y="472467"/>
                    <a:pt x="274684" y="467123"/>
                    <a:pt x="215565" y="467095"/>
                  </a:cubicBezTo>
                  <a:cubicBezTo>
                    <a:pt x="187754" y="467095"/>
                    <a:pt x="170827" y="473139"/>
                    <a:pt x="162237" y="500308"/>
                  </a:cubicBezTo>
                  <a:lnTo>
                    <a:pt x="155354" y="503022"/>
                  </a:lnTo>
                  <a:cubicBezTo>
                    <a:pt x="155970" y="508674"/>
                    <a:pt x="155242" y="514130"/>
                    <a:pt x="153144" y="519390"/>
                  </a:cubicBezTo>
                  <a:cubicBezTo>
                    <a:pt x="122563" y="565138"/>
                    <a:pt x="92598" y="612117"/>
                    <a:pt x="67026" y="659656"/>
                  </a:cubicBezTo>
                  <a:cubicBezTo>
                    <a:pt x="58408" y="675661"/>
                    <a:pt x="37900" y="720625"/>
                    <a:pt x="52421" y="735679"/>
                  </a:cubicBezTo>
                  <a:cubicBezTo>
                    <a:pt x="82582" y="766933"/>
                    <a:pt x="331061" y="766122"/>
                    <a:pt x="369504" y="765366"/>
                  </a:cubicBezTo>
                  <a:cubicBezTo>
                    <a:pt x="447480" y="763799"/>
                    <a:pt x="538831" y="761141"/>
                    <a:pt x="613562" y="744129"/>
                  </a:cubicBezTo>
                  <a:cubicBezTo>
                    <a:pt x="673549" y="730475"/>
                    <a:pt x="653740" y="689483"/>
                    <a:pt x="629930" y="647932"/>
                  </a:cubicBezTo>
                  <a:cubicBezTo>
                    <a:pt x="606763" y="613852"/>
                    <a:pt x="584744" y="579156"/>
                    <a:pt x="563844" y="543929"/>
                  </a:cubicBezTo>
                  <a:lnTo>
                    <a:pt x="567201" y="535703"/>
                  </a:lnTo>
                  <a:cubicBezTo>
                    <a:pt x="578001" y="539396"/>
                    <a:pt x="605840" y="541691"/>
                    <a:pt x="612051" y="545972"/>
                  </a:cubicBezTo>
                  <a:cubicBezTo>
                    <a:pt x="616360" y="548965"/>
                    <a:pt x="661881" y="623561"/>
                    <a:pt x="667533" y="634137"/>
                  </a:cubicBezTo>
                  <a:cubicBezTo>
                    <a:pt x="694449" y="684391"/>
                    <a:pt x="723295" y="750480"/>
                    <a:pt x="654607" y="780643"/>
                  </a:cubicBezTo>
                  <a:cubicBezTo>
                    <a:pt x="592046" y="808092"/>
                    <a:pt x="440010" y="807169"/>
                    <a:pt x="366398" y="808680"/>
                  </a:cubicBezTo>
                  <a:cubicBezTo>
                    <a:pt x="338195" y="811366"/>
                    <a:pt x="309573" y="812541"/>
                    <a:pt x="281455" y="809183"/>
                  </a:cubicBezTo>
                  <a:cubicBezTo>
                    <a:pt x="279272" y="809183"/>
                    <a:pt x="277090" y="809239"/>
                    <a:pt x="274908" y="809211"/>
                  </a:cubicBezTo>
                  <a:cubicBezTo>
                    <a:pt x="232604" y="811674"/>
                    <a:pt x="189516" y="812569"/>
                    <a:pt x="147492" y="806777"/>
                  </a:cubicBezTo>
                  <a:cubicBezTo>
                    <a:pt x="134007" y="804315"/>
                    <a:pt x="128271" y="802524"/>
                    <a:pt x="121416" y="801685"/>
                  </a:cubicBezTo>
                  <a:cubicBezTo>
                    <a:pt x="119346" y="801432"/>
                    <a:pt x="118478" y="801601"/>
                    <a:pt x="115625" y="800789"/>
                  </a:cubicBezTo>
                  <a:cubicBezTo>
                    <a:pt x="102167" y="796928"/>
                    <a:pt x="84484" y="796984"/>
                    <a:pt x="69040" y="792843"/>
                  </a:cubicBezTo>
                  <a:cubicBezTo>
                    <a:pt x="-35573" y="764779"/>
                    <a:pt x="-68" y="695834"/>
                    <a:pt x="37984" y="626275"/>
                  </a:cubicBezTo>
                  <a:cubicBezTo>
                    <a:pt x="107007" y="500112"/>
                    <a:pt x="198190" y="380355"/>
                    <a:pt x="271410" y="256150"/>
                  </a:cubicBezTo>
                  <a:cubicBezTo>
                    <a:pt x="268696" y="228561"/>
                    <a:pt x="267773" y="200525"/>
                    <a:pt x="270879" y="173021"/>
                  </a:cubicBezTo>
                  <a:cubicBezTo>
                    <a:pt x="270935" y="159730"/>
                    <a:pt x="270711" y="146243"/>
                    <a:pt x="270627" y="133065"/>
                  </a:cubicBezTo>
                  <a:lnTo>
                    <a:pt x="270207" y="67534"/>
                  </a:lnTo>
                  <a:cubicBezTo>
                    <a:pt x="245166" y="66135"/>
                    <a:pt x="204989" y="63142"/>
                    <a:pt x="215117" y="28585"/>
                  </a:cubicBezTo>
                  <a:cubicBezTo>
                    <a:pt x="220181" y="11294"/>
                    <a:pt x="241893" y="6369"/>
                    <a:pt x="258232" y="5446"/>
                  </a:cubicBezTo>
                  <a:cubicBezTo>
                    <a:pt x="259239" y="3571"/>
                    <a:pt x="291499" y="3291"/>
                    <a:pt x="292646" y="3207"/>
                  </a:cubicBezTo>
                  <a:cubicBezTo>
                    <a:pt x="346085" y="-1269"/>
                    <a:pt x="403246" y="-626"/>
                    <a:pt x="455986" y="2480"/>
                  </a:cubicBezTo>
                  <a:close/>
                </a:path>
              </a:pathLst>
            </a:custGeom>
            <a:solidFill>
              <a:srgbClr val="F8F7F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4" name="Freeform 403">
              <a:extLst>
                <a:ext uri="{FF2B5EF4-FFF2-40B4-BE49-F238E27FC236}">
                  <a16:creationId xmlns:a16="http://schemas.microsoft.com/office/drawing/2014/main" id="{D8A0A3A4-6ADF-C829-224B-3BCA5307BB05}"/>
                </a:ext>
              </a:extLst>
            </p:cNvPr>
            <p:cNvSpPr/>
            <p:nvPr/>
          </p:nvSpPr>
          <p:spPr>
            <a:xfrm>
              <a:off x="6647501" y="4180379"/>
              <a:ext cx="478213" cy="354876"/>
            </a:xfrm>
            <a:custGeom>
              <a:avLst/>
              <a:gdLst>
                <a:gd name="connsiteX0" fmla="*/ 112816 w 478213"/>
                <a:gd name="connsiteY0" fmla="*/ 269714 h 354876"/>
                <a:gd name="connsiteX1" fmla="*/ 164185 w 478213"/>
                <a:gd name="connsiteY1" fmla="*/ 251248 h 354876"/>
                <a:gd name="connsiteX2" fmla="*/ 97875 w 478213"/>
                <a:gd name="connsiteY2" fmla="*/ 234599 h 354876"/>
                <a:gd name="connsiteX3" fmla="*/ 28041 w 478213"/>
                <a:gd name="connsiteY3" fmla="*/ 176651 h 354876"/>
                <a:gd name="connsiteX4" fmla="*/ 91608 w 478213"/>
                <a:gd name="connsiteY4" fmla="*/ 133226 h 354876"/>
                <a:gd name="connsiteX5" fmla="*/ 150531 w 478213"/>
                <a:gd name="connsiteY5" fmla="*/ 113611 h 354876"/>
                <a:gd name="connsiteX6" fmla="*/ 45667 w 478213"/>
                <a:gd name="connsiteY6" fmla="*/ 101496 h 354876"/>
                <a:gd name="connsiteX7" fmla="*/ 2160 w 478213"/>
                <a:gd name="connsiteY7" fmla="*/ 104238 h 354876"/>
                <a:gd name="connsiteX8" fmla="*/ 101289 w 478213"/>
                <a:gd name="connsiteY8" fmla="*/ 5943 h 354876"/>
                <a:gd name="connsiteX9" fmla="*/ 388883 w 478213"/>
                <a:gd name="connsiteY9" fmla="*/ 65262 h 354876"/>
                <a:gd name="connsiteX10" fmla="*/ 425758 w 478213"/>
                <a:gd name="connsiteY10" fmla="*/ 338658 h 354876"/>
                <a:gd name="connsiteX11" fmla="*/ 267818 w 478213"/>
                <a:gd name="connsiteY11" fmla="*/ 339637 h 354876"/>
                <a:gd name="connsiteX12" fmla="*/ 225067 w 478213"/>
                <a:gd name="connsiteY12" fmla="*/ 317673 h 354876"/>
                <a:gd name="connsiteX13" fmla="*/ 180105 w 478213"/>
                <a:gd name="connsiteY13" fmla="*/ 317197 h 354876"/>
                <a:gd name="connsiteX14" fmla="*/ 112816 w 478213"/>
                <a:gd name="connsiteY14" fmla="*/ 269686 h 35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8213" h="354876">
                  <a:moveTo>
                    <a:pt x="112816" y="269714"/>
                  </a:moveTo>
                  <a:cubicBezTo>
                    <a:pt x="130667" y="268623"/>
                    <a:pt x="162255" y="276262"/>
                    <a:pt x="164185" y="251248"/>
                  </a:cubicBezTo>
                  <a:cubicBezTo>
                    <a:pt x="166563" y="220861"/>
                    <a:pt x="111669" y="234711"/>
                    <a:pt x="97875" y="234599"/>
                  </a:cubicBezTo>
                  <a:cubicBezTo>
                    <a:pt x="62930" y="234347"/>
                    <a:pt x="21745" y="216916"/>
                    <a:pt x="28041" y="176651"/>
                  </a:cubicBezTo>
                  <a:cubicBezTo>
                    <a:pt x="32853" y="145985"/>
                    <a:pt x="65056" y="138039"/>
                    <a:pt x="91608" y="133226"/>
                  </a:cubicBezTo>
                  <a:cubicBezTo>
                    <a:pt x="110046" y="129896"/>
                    <a:pt x="146419" y="134737"/>
                    <a:pt x="150531" y="113611"/>
                  </a:cubicBezTo>
                  <a:cubicBezTo>
                    <a:pt x="158114" y="74467"/>
                    <a:pt x="66651" y="94697"/>
                    <a:pt x="45667" y="101496"/>
                  </a:cubicBezTo>
                  <a:cubicBezTo>
                    <a:pt x="30055" y="106561"/>
                    <a:pt x="9855" y="128106"/>
                    <a:pt x="2160" y="104238"/>
                  </a:cubicBezTo>
                  <a:cubicBezTo>
                    <a:pt x="-13676" y="55133"/>
                    <a:pt x="61419" y="15345"/>
                    <a:pt x="101289" y="5943"/>
                  </a:cubicBezTo>
                  <a:cubicBezTo>
                    <a:pt x="183518" y="-13447"/>
                    <a:pt x="320223" y="16772"/>
                    <a:pt x="388883" y="65262"/>
                  </a:cubicBezTo>
                  <a:cubicBezTo>
                    <a:pt x="459556" y="115178"/>
                    <a:pt x="529196" y="291651"/>
                    <a:pt x="425758" y="338658"/>
                  </a:cubicBezTo>
                  <a:cubicBezTo>
                    <a:pt x="377019" y="360791"/>
                    <a:pt x="317257" y="359448"/>
                    <a:pt x="267818" y="339637"/>
                  </a:cubicBezTo>
                  <a:cubicBezTo>
                    <a:pt x="255116" y="334545"/>
                    <a:pt x="235531" y="319716"/>
                    <a:pt x="225067" y="317673"/>
                  </a:cubicBezTo>
                  <a:cubicBezTo>
                    <a:pt x="211106" y="314931"/>
                    <a:pt x="194486" y="318485"/>
                    <a:pt x="180105" y="317197"/>
                  </a:cubicBezTo>
                  <a:cubicBezTo>
                    <a:pt x="152742" y="314763"/>
                    <a:pt x="117712" y="298506"/>
                    <a:pt x="112816" y="269686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5" name="Freeform 404">
              <a:extLst>
                <a:ext uri="{FF2B5EF4-FFF2-40B4-BE49-F238E27FC236}">
                  <a16:creationId xmlns:a16="http://schemas.microsoft.com/office/drawing/2014/main" id="{80CD34E8-F26B-514D-6BD6-0848269ADB05}"/>
                </a:ext>
              </a:extLst>
            </p:cNvPr>
            <p:cNvSpPr/>
            <p:nvPr/>
          </p:nvSpPr>
          <p:spPr>
            <a:xfrm>
              <a:off x="6260448" y="4496279"/>
              <a:ext cx="619222" cy="276427"/>
            </a:xfrm>
            <a:custGeom>
              <a:avLst/>
              <a:gdLst>
                <a:gd name="connsiteX0" fmla="*/ 114714 w 619222"/>
                <a:gd name="connsiteY0" fmla="*/ 7285 h 276427"/>
                <a:gd name="connsiteX1" fmla="*/ 147450 w 619222"/>
                <a:gd name="connsiteY1" fmla="*/ 16686 h 276427"/>
                <a:gd name="connsiteX2" fmla="*/ 149800 w 619222"/>
                <a:gd name="connsiteY2" fmla="*/ 42540 h 276427"/>
                <a:gd name="connsiteX3" fmla="*/ 88302 w 619222"/>
                <a:gd name="connsiteY3" fmla="*/ 160478 h 276427"/>
                <a:gd name="connsiteX4" fmla="*/ 95045 w 619222"/>
                <a:gd name="connsiteY4" fmla="*/ 215739 h 276427"/>
                <a:gd name="connsiteX5" fmla="*/ 130411 w 619222"/>
                <a:gd name="connsiteY5" fmla="*/ 202868 h 276427"/>
                <a:gd name="connsiteX6" fmla="*/ 192635 w 619222"/>
                <a:gd name="connsiteY6" fmla="*/ 30313 h 276427"/>
                <a:gd name="connsiteX7" fmla="*/ 199798 w 619222"/>
                <a:gd name="connsiteY7" fmla="*/ 25948 h 276427"/>
                <a:gd name="connsiteX8" fmla="*/ 202120 w 619222"/>
                <a:gd name="connsiteY8" fmla="*/ 19596 h 276427"/>
                <a:gd name="connsiteX9" fmla="*/ 334403 w 619222"/>
                <a:gd name="connsiteY9" fmla="*/ 21667 h 276427"/>
                <a:gd name="connsiteX10" fmla="*/ 370888 w 619222"/>
                <a:gd name="connsiteY10" fmla="*/ 15455 h 276427"/>
                <a:gd name="connsiteX11" fmla="*/ 441870 w 619222"/>
                <a:gd name="connsiteY11" fmla="*/ 6642 h 276427"/>
                <a:gd name="connsiteX12" fmla="*/ 480676 w 619222"/>
                <a:gd name="connsiteY12" fmla="*/ 11426 h 276427"/>
                <a:gd name="connsiteX13" fmla="*/ 526589 w 619222"/>
                <a:gd name="connsiteY13" fmla="*/ 39910 h 276427"/>
                <a:gd name="connsiteX14" fmla="*/ 618863 w 619222"/>
                <a:gd name="connsiteY14" fmla="*/ 207485 h 276427"/>
                <a:gd name="connsiteX15" fmla="*/ 545531 w 619222"/>
                <a:gd name="connsiteY15" fmla="*/ 260005 h 276427"/>
                <a:gd name="connsiteX16" fmla="*/ 111553 w 619222"/>
                <a:gd name="connsiteY16" fmla="*/ 269406 h 276427"/>
                <a:gd name="connsiteX17" fmla="*/ 7500 w 619222"/>
                <a:gd name="connsiteY17" fmla="*/ 244671 h 276427"/>
                <a:gd name="connsiteX18" fmla="*/ 33352 w 619222"/>
                <a:gd name="connsiteY18" fmla="*/ 136695 h 276427"/>
                <a:gd name="connsiteX19" fmla="*/ 114770 w 619222"/>
                <a:gd name="connsiteY19" fmla="*/ 7257 h 27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9222" h="276427">
                  <a:moveTo>
                    <a:pt x="114714" y="7285"/>
                  </a:moveTo>
                  <a:cubicBezTo>
                    <a:pt x="122604" y="-7180"/>
                    <a:pt x="143952" y="1969"/>
                    <a:pt x="147450" y="16686"/>
                  </a:cubicBezTo>
                  <a:cubicBezTo>
                    <a:pt x="158697" y="15287"/>
                    <a:pt x="159480" y="23905"/>
                    <a:pt x="149800" y="42540"/>
                  </a:cubicBezTo>
                  <a:lnTo>
                    <a:pt x="88302" y="160478"/>
                  </a:lnTo>
                  <a:cubicBezTo>
                    <a:pt x="73278" y="169264"/>
                    <a:pt x="79181" y="211654"/>
                    <a:pt x="95045" y="215739"/>
                  </a:cubicBezTo>
                  <a:cubicBezTo>
                    <a:pt x="101872" y="217502"/>
                    <a:pt x="128816" y="206842"/>
                    <a:pt x="130411" y="202868"/>
                  </a:cubicBezTo>
                  <a:cubicBezTo>
                    <a:pt x="153129" y="146264"/>
                    <a:pt x="174589" y="87253"/>
                    <a:pt x="192635" y="30313"/>
                  </a:cubicBezTo>
                  <a:lnTo>
                    <a:pt x="199798" y="25948"/>
                  </a:lnTo>
                  <a:lnTo>
                    <a:pt x="202120" y="19596"/>
                  </a:lnTo>
                  <a:lnTo>
                    <a:pt x="334403" y="21667"/>
                  </a:lnTo>
                  <a:cubicBezTo>
                    <a:pt x="346798" y="23038"/>
                    <a:pt x="359892" y="21219"/>
                    <a:pt x="370888" y="15455"/>
                  </a:cubicBezTo>
                  <a:cubicBezTo>
                    <a:pt x="395789" y="15399"/>
                    <a:pt x="419459" y="14056"/>
                    <a:pt x="441870" y="6642"/>
                  </a:cubicBezTo>
                  <a:cubicBezTo>
                    <a:pt x="455048" y="4543"/>
                    <a:pt x="469037" y="4347"/>
                    <a:pt x="480676" y="11426"/>
                  </a:cubicBezTo>
                  <a:cubicBezTo>
                    <a:pt x="491952" y="21975"/>
                    <a:pt x="511901" y="34874"/>
                    <a:pt x="526589" y="39910"/>
                  </a:cubicBezTo>
                  <a:cubicBezTo>
                    <a:pt x="547937" y="88372"/>
                    <a:pt x="612568" y="156588"/>
                    <a:pt x="618863" y="207485"/>
                  </a:cubicBezTo>
                  <a:cubicBezTo>
                    <a:pt x="623759" y="247021"/>
                    <a:pt x="577483" y="255331"/>
                    <a:pt x="545531" y="260005"/>
                  </a:cubicBezTo>
                  <a:cubicBezTo>
                    <a:pt x="419934" y="278415"/>
                    <a:pt x="238408" y="281046"/>
                    <a:pt x="111553" y="269406"/>
                  </a:cubicBezTo>
                  <a:cubicBezTo>
                    <a:pt x="88386" y="267279"/>
                    <a:pt x="24567" y="258241"/>
                    <a:pt x="7500" y="244671"/>
                  </a:cubicBezTo>
                  <a:cubicBezTo>
                    <a:pt x="-15946" y="226008"/>
                    <a:pt x="22049" y="157456"/>
                    <a:pt x="33352" y="136695"/>
                  </a:cubicBezTo>
                  <a:cubicBezTo>
                    <a:pt x="57610" y="92122"/>
                    <a:pt x="89254" y="51130"/>
                    <a:pt x="114770" y="7257"/>
                  </a:cubicBezTo>
                  <a:close/>
                </a:path>
              </a:pathLst>
            </a:custGeom>
            <a:solidFill>
              <a:srgbClr val="93C2D4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6" name="Freeform 405">
              <a:extLst>
                <a:ext uri="{FF2B5EF4-FFF2-40B4-BE49-F238E27FC236}">
                  <a16:creationId xmlns:a16="http://schemas.microsoft.com/office/drawing/2014/main" id="{600D5451-941F-A0EF-81D0-CD2FA43374D1}"/>
                </a:ext>
              </a:extLst>
            </p:cNvPr>
            <p:cNvSpPr/>
            <p:nvPr/>
          </p:nvSpPr>
          <p:spPr>
            <a:xfrm>
              <a:off x="6898253" y="4532496"/>
              <a:ext cx="497601" cy="199131"/>
            </a:xfrm>
            <a:custGeom>
              <a:avLst/>
              <a:gdLst>
                <a:gd name="connsiteX0" fmla="*/ 187206 w 497601"/>
                <a:gd name="connsiteY0" fmla="*/ 193764 h 199131"/>
                <a:gd name="connsiteX1" fmla="*/ 66953 w 497601"/>
                <a:gd name="connsiteY1" fmla="*/ 184195 h 199131"/>
                <a:gd name="connsiteX2" fmla="*/ 47816 w 497601"/>
                <a:gd name="connsiteY2" fmla="*/ 114720 h 199131"/>
                <a:gd name="connsiteX3" fmla="*/ 0 w 497601"/>
                <a:gd name="connsiteY3" fmla="*/ 28624 h 199131"/>
                <a:gd name="connsiteX4" fmla="*/ 154359 w 497601"/>
                <a:gd name="connsiteY4" fmla="*/ 46000 h 199131"/>
                <a:gd name="connsiteX5" fmla="*/ 227131 w 497601"/>
                <a:gd name="connsiteY5" fmla="*/ 39983 h 199131"/>
                <a:gd name="connsiteX6" fmla="*/ 355330 w 497601"/>
                <a:gd name="connsiteY6" fmla="*/ 21013 h 199131"/>
                <a:gd name="connsiteX7" fmla="*/ 494664 w 497601"/>
                <a:gd name="connsiteY7" fmla="*/ 0 h 199131"/>
                <a:gd name="connsiteX8" fmla="*/ 480535 w 497601"/>
                <a:gd name="connsiteY8" fmla="*/ 75295 h 199131"/>
                <a:gd name="connsiteX9" fmla="*/ 497602 w 497601"/>
                <a:gd name="connsiteY9" fmla="*/ 198213 h 199131"/>
                <a:gd name="connsiteX10" fmla="*/ 394696 w 497601"/>
                <a:gd name="connsiteY10" fmla="*/ 185930 h 199131"/>
                <a:gd name="connsiteX11" fmla="*/ 362101 w 497601"/>
                <a:gd name="connsiteY11" fmla="*/ 189623 h 199131"/>
                <a:gd name="connsiteX12" fmla="*/ 281942 w 497601"/>
                <a:gd name="connsiteY12" fmla="*/ 193176 h 199131"/>
                <a:gd name="connsiteX13" fmla="*/ 187206 w 497601"/>
                <a:gd name="connsiteY13" fmla="*/ 193764 h 19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7601" h="199131">
                  <a:moveTo>
                    <a:pt x="187206" y="193764"/>
                  </a:moveTo>
                  <a:lnTo>
                    <a:pt x="66953" y="184195"/>
                  </a:lnTo>
                  <a:cubicBezTo>
                    <a:pt x="63372" y="160327"/>
                    <a:pt x="57105" y="137076"/>
                    <a:pt x="47816" y="114720"/>
                  </a:cubicBezTo>
                  <a:cubicBezTo>
                    <a:pt x="35197" y="84361"/>
                    <a:pt x="14269" y="58059"/>
                    <a:pt x="0" y="28624"/>
                  </a:cubicBezTo>
                  <a:cubicBezTo>
                    <a:pt x="46892" y="49805"/>
                    <a:pt x="103661" y="54338"/>
                    <a:pt x="154359" y="46000"/>
                  </a:cubicBezTo>
                  <a:cubicBezTo>
                    <a:pt x="192801" y="39676"/>
                    <a:pt x="187010" y="38053"/>
                    <a:pt x="227131" y="39983"/>
                  </a:cubicBezTo>
                  <a:cubicBezTo>
                    <a:pt x="277773" y="42418"/>
                    <a:pt x="308661" y="28568"/>
                    <a:pt x="355330" y="21013"/>
                  </a:cubicBezTo>
                  <a:cubicBezTo>
                    <a:pt x="401635" y="13514"/>
                    <a:pt x="448947" y="11080"/>
                    <a:pt x="494664" y="0"/>
                  </a:cubicBezTo>
                  <a:lnTo>
                    <a:pt x="480535" y="75295"/>
                  </a:lnTo>
                  <a:cubicBezTo>
                    <a:pt x="479136" y="116902"/>
                    <a:pt x="481850" y="159292"/>
                    <a:pt x="497602" y="198213"/>
                  </a:cubicBezTo>
                  <a:cubicBezTo>
                    <a:pt x="490607" y="203193"/>
                    <a:pt x="410952" y="186321"/>
                    <a:pt x="394696" y="185930"/>
                  </a:cubicBezTo>
                  <a:cubicBezTo>
                    <a:pt x="382329" y="185622"/>
                    <a:pt x="378776" y="187301"/>
                    <a:pt x="362101" y="189623"/>
                  </a:cubicBezTo>
                  <a:cubicBezTo>
                    <a:pt x="336304" y="193204"/>
                    <a:pt x="310256" y="192729"/>
                    <a:pt x="281942" y="193176"/>
                  </a:cubicBezTo>
                  <a:cubicBezTo>
                    <a:pt x="250550" y="196170"/>
                    <a:pt x="218542" y="195946"/>
                    <a:pt x="187206" y="193764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7" name="Freeform 406">
              <a:extLst>
                <a:ext uri="{FF2B5EF4-FFF2-40B4-BE49-F238E27FC236}">
                  <a16:creationId xmlns:a16="http://schemas.microsoft.com/office/drawing/2014/main" id="{B5616E6B-4C4A-F75B-A171-31358F553725}"/>
                </a:ext>
              </a:extLst>
            </p:cNvPr>
            <p:cNvSpPr/>
            <p:nvPr/>
          </p:nvSpPr>
          <p:spPr>
            <a:xfrm>
              <a:off x="6096000" y="2062166"/>
              <a:ext cx="2530756" cy="1868212"/>
            </a:xfrm>
            <a:custGeom>
              <a:avLst/>
              <a:gdLst>
                <a:gd name="connsiteX0" fmla="*/ 364609 w 2530756"/>
                <a:gd name="connsiteY0" fmla="*/ 1325204 h 1868212"/>
                <a:gd name="connsiteX1" fmla="*/ 362483 w 2530756"/>
                <a:gd name="connsiteY1" fmla="*/ 1325176 h 1868212"/>
                <a:gd name="connsiteX2" fmla="*/ 78834 w 2530756"/>
                <a:gd name="connsiteY2" fmla="*/ 1246915 h 1868212"/>
                <a:gd name="connsiteX3" fmla="*/ 32753 w 2530756"/>
                <a:gd name="connsiteY3" fmla="*/ 1204104 h 1868212"/>
                <a:gd name="connsiteX4" fmla="*/ 32753 w 2530756"/>
                <a:gd name="connsiteY4" fmla="*/ 1204104 h 1868212"/>
                <a:gd name="connsiteX5" fmla="*/ 6621 w 2530756"/>
                <a:gd name="connsiteY5" fmla="*/ 1210680 h 1868212"/>
                <a:gd name="connsiteX6" fmla="*/ 234256 w 2530756"/>
                <a:gd name="connsiteY6" fmla="*/ 1702548 h 1868212"/>
                <a:gd name="connsiteX7" fmla="*/ 737734 w 2530756"/>
                <a:gd name="connsiteY7" fmla="*/ 1853530 h 1868212"/>
                <a:gd name="connsiteX8" fmla="*/ 1982060 w 2530756"/>
                <a:gd name="connsiteY8" fmla="*/ 1385026 h 1868212"/>
                <a:gd name="connsiteX9" fmla="*/ 2011018 w 2530756"/>
                <a:gd name="connsiteY9" fmla="*/ 1334941 h 1868212"/>
                <a:gd name="connsiteX10" fmla="*/ 2014907 w 2530756"/>
                <a:gd name="connsiteY10" fmla="*/ 1439000 h 1868212"/>
                <a:gd name="connsiteX11" fmla="*/ 1989250 w 2530756"/>
                <a:gd name="connsiteY11" fmla="*/ 1507160 h 1868212"/>
                <a:gd name="connsiteX12" fmla="*/ 1999715 w 2530756"/>
                <a:gd name="connsiteY12" fmla="*/ 1527222 h 1868212"/>
                <a:gd name="connsiteX13" fmla="*/ 2240639 w 2530756"/>
                <a:gd name="connsiteY13" fmla="*/ 1387096 h 1868212"/>
                <a:gd name="connsiteX14" fmla="*/ 2254769 w 2530756"/>
                <a:gd name="connsiteY14" fmla="*/ 1322098 h 1868212"/>
                <a:gd name="connsiteX15" fmla="*/ 2321638 w 2530756"/>
                <a:gd name="connsiteY15" fmla="*/ 1277945 h 1868212"/>
                <a:gd name="connsiteX16" fmla="*/ 2247242 w 2530756"/>
                <a:gd name="connsiteY16" fmla="*/ 132566 h 1868212"/>
                <a:gd name="connsiteX17" fmla="*/ 1732601 w 2530756"/>
                <a:gd name="connsiteY17" fmla="*/ 224062 h 1868212"/>
                <a:gd name="connsiteX18" fmla="*/ 1727006 w 2530756"/>
                <a:gd name="connsiteY18" fmla="*/ 228371 h 1868212"/>
                <a:gd name="connsiteX19" fmla="*/ 1689486 w 2530756"/>
                <a:gd name="connsiteY19" fmla="*/ 209093 h 1868212"/>
                <a:gd name="connsiteX20" fmla="*/ 954681 w 2530756"/>
                <a:gd name="connsiteY20" fmla="*/ 4304 h 1868212"/>
                <a:gd name="connsiteX21" fmla="*/ 205914 w 2530756"/>
                <a:gd name="connsiteY21" fmla="*/ 501432 h 1868212"/>
                <a:gd name="connsiteX22" fmla="*/ 222030 w 2530756"/>
                <a:gd name="connsiteY22" fmla="*/ 522362 h 1868212"/>
                <a:gd name="connsiteX23" fmla="*/ 294690 w 2530756"/>
                <a:gd name="connsiteY23" fmla="*/ 507672 h 1868212"/>
                <a:gd name="connsiteX24" fmla="*/ 295753 w 2530756"/>
                <a:gd name="connsiteY24" fmla="*/ 507504 h 1868212"/>
                <a:gd name="connsiteX25" fmla="*/ 671844 w 2530756"/>
                <a:gd name="connsiteY25" fmla="*/ 485567 h 1868212"/>
                <a:gd name="connsiteX26" fmla="*/ 913832 w 2530756"/>
                <a:gd name="connsiteY26" fmla="*/ 484084 h 1868212"/>
                <a:gd name="connsiteX27" fmla="*/ 918532 w 2530756"/>
                <a:gd name="connsiteY27" fmla="*/ 484392 h 1868212"/>
                <a:gd name="connsiteX28" fmla="*/ 957590 w 2530756"/>
                <a:gd name="connsiteY28" fmla="*/ 484252 h 1868212"/>
                <a:gd name="connsiteX29" fmla="*/ 961116 w 2530756"/>
                <a:gd name="connsiteY29" fmla="*/ 483833 h 1868212"/>
                <a:gd name="connsiteX30" fmla="*/ 1411825 w 2530756"/>
                <a:gd name="connsiteY30" fmla="*/ 497095 h 1868212"/>
                <a:gd name="connsiteX31" fmla="*/ 1831450 w 2530756"/>
                <a:gd name="connsiteY31" fmla="*/ 732914 h 1868212"/>
                <a:gd name="connsiteX32" fmla="*/ 1846363 w 2530756"/>
                <a:gd name="connsiteY32" fmla="*/ 744498 h 1868212"/>
                <a:gd name="connsiteX33" fmla="*/ 2008108 w 2530756"/>
                <a:gd name="connsiteY33" fmla="*/ 739490 h 1868212"/>
                <a:gd name="connsiteX34" fmla="*/ 2052594 w 2530756"/>
                <a:gd name="connsiteY34" fmla="*/ 833728 h 1868212"/>
                <a:gd name="connsiteX35" fmla="*/ 1917037 w 2530756"/>
                <a:gd name="connsiteY35" fmla="*/ 979030 h 1868212"/>
                <a:gd name="connsiteX36" fmla="*/ 1844097 w 2530756"/>
                <a:gd name="connsiteY36" fmla="*/ 989858 h 1868212"/>
                <a:gd name="connsiteX37" fmla="*/ 1830219 w 2530756"/>
                <a:gd name="connsiteY37" fmla="*/ 1002729 h 1868212"/>
                <a:gd name="connsiteX38" fmla="*/ 1754425 w 2530756"/>
                <a:gd name="connsiteY38" fmla="*/ 1201558 h 1868212"/>
                <a:gd name="connsiteX39" fmla="*/ 1402564 w 2530756"/>
                <a:gd name="connsiteY39" fmla="*/ 1353968 h 1868212"/>
                <a:gd name="connsiteX40" fmla="*/ 959045 w 2530756"/>
                <a:gd name="connsiteY40" fmla="*/ 1225621 h 1868212"/>
                <a:gd name="connsiteX41" fmla="*/ 837618 w 2530756"/>
                <a:gd name="connsiteY41" fmla="*/ 1101444 h 1868212"/>
                <a:gd name="connsiteX42" fmla="*/ 678587 w 2530756"/>
                <a:gd name="connsiteY42" fmla="*/ 1186309 h 1868212"/>
                <a:gd name="connsiteX43" fmla="*/ 576128 w 2530756"/>
                <a:gd name="connsiteY43" fmla="*/ 1286591 h 1868212"/>
                <a:gd name="connsiteX44" fmla="*/ 534244 w 2530756"/>
                <a:gd name="connsiteY44" fmla="*/ 1304246 h 1868212"/>
                <a:gd name="connsiteX45" fmla="*/ 364581 w 2530756"/>
                <a:gd name="connsiteY45" fmla="*/ 1325176 h 186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530756" h="1868212">
                  <a:moveTo>
                    <a:pt x="364609" y="1325204"/>
                  </a:moveTo>
                  <a:cubicBezTo>
                    <a:pt x="363882" y="1325148"/>
                    <a:pt x="363182" y="1325120"/>
                    <a:pt x="362483" y="1325176"/>
                  </a:cubicBezTo>
                  <a:cubicBezTo>
                    <a:pt x="304175" y="1328421"/>
                    <a:pt x="181544" y="1326183"/>
                    <a:pt x="78834" y="1246915"/>
                  </a:cubicBezTo>
                  <a:cubicBezTo>
                    <a:pt x="61096" y="1233232"/>
                    <a:pt x="45848" y="1218710"/>
                    <a:pt x="32753" y="1204104"/>
                  </a:cubicBezTo>
                  <a:lnTo>
                    <a:pt x="32753" y="1204104"/>
                  </a:lnTo>
                  <a:cubicBezTo>
                    <a:pt x="24779" y="1194395"/>
                    <a:pt x="8776" y="1198397"/>
                    <a:pt x="6621" y="1210680"/>
                  </a:cubicBezTo>
                  <a:cubicBezTo>
                    <a:pt x="-27401" y="1403437"/>
                    <a:pt x="72875" y="1592836"/>
                    <a:pt x="234256" y="1702548"/>
                  </a:cubicBezTo>
                  <a:cubicBezTo>
                    <a:pt x="380053" y="1801654"/>
                    <a:pt x="563650" y="1835958"/>
                    <a:pt x="737734" y="1853530"/>
                  </a:cubicBezTo>
                  <a:cubicBezTo>
                    <a:pt x="1149049" y="1894997"/>
                    <a:pt x="1863794" y="1879468"/>
                    <a:pt x="1982060" y="1385026"/>
                  </a:cubicBezTo>
                  <a:cubicBezTo>
                    <a:pt x="1987292" y="1363145"/>
                    <a:pt x="1981332" y="1328589"/>
                    <a:pt x="2011018" y="1334941"/>
                  </a:cubicBezTo>
                  <a:cubicBezTo>
                    <a:pt x="2044508" y="1342104"/>
                    <a:pt x="2021258" y="1416980"/>
                    <a:pt x="2014907" y="1439000"/>
                  </a:cubicBezTo>
                  <a:cubicBezTo>
                    <a:pt x="2008192" y="1462252"/>
                    <a:pt x="1999183" y="1485000"/>
                    <a:pt x="1989250" y="1507160"/>
                  </a:cubicBezTo>
                  <a:cubicBezTo>
                    <a:pt x="1985473" y="1515611"/>
                    <a:pt x="1990481" y="1525432"/>
                    <a:pt x="1999715" y="1527222"/>
                  </a:cubicBezTo>
                  <a:cubicBezTo>
                    <a:pt x="2106565" y="1548040"/>
                    <a:pt x="2207121" y="1490904"/>
                    <a:pt x="2240639" y="1387096"/>
                  </a:cubicBezTo>
                  <a:cubicBezTo>
                    <a:pt x="2245256" y="1372826"/>
                    <a:pt x="2250544" y="1328897"/>
                    <a:pt x="2254769" y="1322098"/>
                  </a:cubicBezTo>
                  <a:cubicBezTo>
                    <a:pt x="2256867" y="1318740"/>
                    <a:pt x="2311006" y="1286591"/>
                    <a:pt x="2321638" y="1277945"/>
                  </a:cubicBezTo>
                  <a:cubicBezTo>
                    <a:pt x="2625039" y="1030822"/>
                    <a:pt x="2596641" y="334725"/>
                    <a:pt x="2247242" y="132566"/>
                  </a:cubicBezTo>
                  <a:cubicBezTo>
                    <a:pt x="2071480" y="30886"/>
                    <a:pt x="1857582" y="67008"/>
                    <a:pt x="1732601" y="224062"/>
                  </a:cubicBezTo>
                  <a:cubicBezTo>
                    <a:pt x="1731119" y="225909"/>
                    <a:pt x="1729216" y="227448"/>
                    <a:pt x="1727006" y="228371"/>
                  </a:cubicBezTo>
                  <a:cubicBezTo>
                    <a:pt x="1705826" y="237353"/>
                    <a:pt x="1701014" y="218858"/>
                    <a:pt x="1689486" y="209093"/>
                  </a:cubicBezTo>
                  <a:cubicBezTo>
                    <a:pt x="1501357" y="49828"/>
                    <a:pt x="1198823" y="-18584"/>
                    <a:pt x="954681" y="4304"/>
                  </a:cubicBezTo>
                  <a:cubicBezTo>
                    <a:pt x="630379" y="34691"/>
                    <a:pt x="355488" y="223027"/>
                    <a:pt x="205914" y="501432"/>
                  </a:cubicBezTo>
                  <a:cubicBezTo>
                    <a:pt x="200094" y="512261"/>
                    <a:pt x="209775" y="524852"/>
                    <a:pt x="222030" y="522362"/>
                  </a:cubicBezTo>
                  <a:lnTo>
                    <a:pt x="294690" y="507672"/>
                  </a:lnTo>
                  <a:cubicBezTo>
                    <a:pt x="295054" y="507588"/>
                    <a:pt x="295390" y="507532"/>
                    <a:pt x="295753" y="507504"/>
                  </a:cubicBezTo>
                  <a:cubicBezTo>
                    <a:pt x="420455" y="490995"/>
                    <a:pt x="546275" y="487946"/>
                    <a:pt x="671844" y="485567"/>
                  </a:cubicBezTo>
                  <a:cubicBezTo>
                    <a:pt x="752422" y="487330"/>
                    <a:pt x="833309" y="488365"/>
                    <a:pt x="913832" y="484084"/>
                  </a:cubicBezTo>
                  <a:lnTo>
                    <a:pt x="918532" y="484392"/>
                  </a:lnTo>
                  <a:cubicBezTo>
                    <a:pt x="931486" y="486631"/>
                    <a:pt x="944748" y="487246"/>
                    <a:pt x="957590" y="484252"/>
                  </a:cubicBezTo>
                  <a:cubicBezTo>
                    <a:pt x="958738" y="483972"/>
                    <a:pt x="959941" y="483833"/>
                    <a:pt x="961116" y="483833"/>
                  </a:cubicBezTo>
                  <a:cubicBezTo>
                    <a:pt x="1109963" y="484560"/>
                    <a:pt x="1263846" y="485511"/>
                    <a:pt x="1411825" y="497095"/>
                  </a:cubicBezTo>
                  <a:cubicBezTo>
                    <a:pt x="1583531" y="510554"/>
                    <a:pt x="1790462" y="540073"/>
                    <a:pt x="1831450" y="732914"/>
                  </a:cubicBezTo>
                  <a:cubicBezTo>
                    <a:pt x="1832905" y="739797"/>
                    <a:pt x="1839173" y="744722"/>
                    <a:pt x="1846363" y="744498"/>
                  </a:cubicBezTo>
                  <a:cubicBezTo>
                    <a:pt x="1882316" y="743407"/>
                    <a:pt x="1981668" y="730984"/>
                    <a:pt x="2008108" y="739490"/>
                  </a:cubicBezTo>
                  <a:cubicBezTo>
                    <a:pt x="2039780" y="749675"/>
                    <a:pt x="2050300" y="805076"/>
                    <a:pt x="2052594" y="833728"/>
                  </a:cubicBezTo>
                  <a:cubicBezTo>
                    <a:pt x="2061212" y="940837"/>
                    <a:pt x="2011857" y="959220"/>
                    <a:pt x="1917037" y="979030"/>
                  </a:cubicBezTo>
                  <a:cubicBezTo>
                    <a:pt x="1893143" y="984011"/>
                    <a:pt x="1868578" y="988795"/>
                    <a:pt x="1844097" y="989858"/>
                  </a:cubicBezTo>
                  <a:cubicBezTo>
                    <a:pt x="1836878" y="990166"/>
                    <a:pt x="1831031" y="995706"/>
                    <a:pt x="1830219" y="1002729"/>
                  </a:cubicBezTo>
                  <a:cubicBezTo>
                    <a:pt x="1822329" y="1071841"/>
                    <a:pt x="1797344" y="1146885"/>
                    <a:pt x="1754425" y="1201558"/>
                  </a:cubicBezTo>
                  <a:cubicBezTo>
                    <a:pt x="1674770" y="1303043"/>
                    <a:pt x="1527461" y="1342943"/>
                    <a:pt x="1402564" y="1353968"/>
                  </a:cubicBezTo>
                  <a:cubicBezTo>
                    <a:pt x="1248709" y="1367538"/>
                    <a:pt x="1066288" y="1343755"/>
                    <a:pt x="959045" y="1225621"/>
                  </a:cubicBezTo>
                  <a:cubicBezTo>
                    <a:pt x="922617" y="1185498"/>
                    <a:pt x="892540" y="1118149"/>
                    <a:pt x="837618" y="1101444"/>
                  </a:cubicBezTo>
                  <a:cubicBezTo>
                    <a:pt x="766999" y="1079955"/>
                    <a:pt x="709783" y="1128390"/>
                    <a:pt x="678587" y="1186309"/>
                  </a:cubicBezTo>
                  <a:cubicBezTo>
                    <a:pt x="655504" y="1229175"/>
                    <a:pt x="620363" y="1264822"/>
                    <a:pt x="576128" y="1286591"/>
                  </a:cubicBezTo>
                  <a:cubicBezTo>
                    <a:pt x="563314" y="1292914"/>
                    <a:pt x="549353" y="1298902"/>
                    <a:pt x="534244" y="1304246"/>
                  </a:cubicBezTo>
                  <a:cubicBezTo>
                    <a:pt x="462507" y="1329708"/>
                    <a:pt x="399638" y="1328450"/>
                    <a:pt x="364581" y="1325176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8" name="Freeform 407">
              <a:extLst>
                <a:ext uri="{FF2B5EF4-FFF2-40B4-BE49-F238E27FC236}">
                  <a16:creationId xmlns:a16="http://schemas.microsoft.com/office/drawing/2014/main" id="{1A2CFADC-6CD5-CBBF-BA03-F4D07A90ADC7}"/>
                </a:ext>
              </a:extLst>
            </p:cNvPr>
            <p:cNvSpPr/>
            <p:nvPr/>
          </p:nvSpPr>
          <p:spPr>
            <a:xfrm>
              <a:off x="6287559" y="3889954"/>
              <a:ext cx="389232" cy="345082"/>
            </a:xfrm>
            <a:custGeom>
              <a:avLst/>
              <a:gdLst>
                <a:gd name="connsiteX0" fmla="*/ 378078 w 389232"/>
                <a:gd name="connsiteY0" fmla="*/ 55541 h 345082"/>
                <a:gd name="connsiteX1" fmla="*/ 384765 w 389232"/>
                <a:gd name="connsiteY1" fmla="*/ 77870 h 345082"/>
                <a:gd name="connsiteX2" fmla="*/ 144904 w 389232"/>
                <a:gd name="connsiteY2" fmla="*/ 89090 h 345082"/>
                <a:gd name="connsiteX3" fmla="*/ 153913 w 389232"/>
                <a:gd name="connsiteY3" fmla="*/ 218695 h 345082"/>
                <a:gd name="connsiteX4" fmla="*/ 157774 w 389232"/>
                <a:gd name="connsiteY4" fmla="*/ 344607 h 345082"/>
                <a:gd name="connsiteX5" fmla="*/ 77727 w 389232"/>
                <a:gd name="connsiteY5" fmla="*/ 345083 h 345082"/>
                <a:gd name="connsiteX6" fmla="*/ 45747 w 389232"/>
                <a:gd name="connsiteY6" fmla="*/ 289933 h 345082"/>
                <a:gd name="connsiteX7" fmla="*/ 28820 w 389232"/>
                <a:gd name="connsiteY7" fmla="*/ 223060 h 345082"/>
                <a:gd name="connsiteX8" fmla="*/ 2 w 389232"/>
                <a:gd name="connsiteY8" fmla="*/ 171352 h 345082"/>
                <a:gd name="connsiteX9" fmla="*/ 24903 w 389232"/>
                <a:gd name="connsiteY9" fmla="*/ 119253 h 345082"/>
                <a:gd name="connsiteX10" fmla="*/ 41634 w 389232"/>
                <a:gd name="connsiteY10" fmla="*/ 59151 h 345082"/>
                <a:gd name="connsiteX11" fmla="*/ 41270 w 389232"/>
                <a:gd name="connsiteY11" fmla="*/ 0 h 345082"/>
                <a:gd name="connsiteX12" fmla="*/ 163817 w 389232"/>
                <a:gd name="connsiteY12" fmla="*/ 15193 h 345082"/>
                <a:gd name="connsiteX13" fmla="*/ 202148 w 389232"/>
                <a:gd name="connsiteY13" fmla="*/ 9206 h 345082"/>
                <a:gd name="connsiteX14" fmla="*/ 292324 w 389232"/>
                <a:gd name="connsiteY14" fmla="*/ 35955 h 345082"/>
                <a:gd name="connsiteX15" fmla="*/ 378078 w 389232"/>
                <a:gd name="connsiteY15" fmla="*/ 55513 h 34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9232" h="345082">
                  <a:moveTo>
                    <a:pt x="378078" y="55541"/>
                  </a:moveTo>
                  <a:cubicBezTo>
                    <a:pt x="387563" y="58143"/>
                    <a:pt x="393970" y="71910"/>
                    <a:pt x="384765" y="77870"/>
                  </a:cubicBezTo>
                  <a:cubicBezTo>
                    <a:pt x="324303" y="73533"/>
                    <a:pt x="200609" y="71070"/>
                    <a:pt x="144904" y="89090"/>
                  </a:cubicBezTo>
                  <a:cubicBezTo>
                    <a:pt x="73894" y="112062"/>
                    <a:pt x="89618" y="200256"/>
                    <a:pt x="153913" y="218695"/>
                  </a:cubicBezTo>
                  <a:cubicBezTo>
                    <a:pt x="153437" y="260805"/>
                    <a:pt x="153661" y="302748"/>
                    <a:pt x="157774" y="344607"/>
                  </a:cubicBezTo>
                  <a:lnTo>
                    <a:pt x="77727" y="345083"/>
                  </a:lnTo>
                  <a:cubicBezTo>
                    <a:pt x="68718" y="327874"/>
                    <a:pt x="53022" y="307141"/>
                    <a:pt x="45747" y="289933"/>
                  </a:cubicBezTo>
                  <a:cubicBezTo>
                    <a:pt x="36962" y="269171"/>
                    <a:pt x="37717" y="245780"/>
                    <a:pt x="28820" y="223060"/>
                  </a:cubicBezTo>
                  <a:cubicBezTo>
                    <a:pt x="24483" y="211980"/>
                    <a:pt x="170" y="175605"/>
                    <a:pt x="2" y="171352"/>
                  </a:cubicBezTo>
                  <a:cubicBezTo>
                    <a:pt x="-222" y="165700"/>
                    <a:pt x="20902" y="129913"/>
                    <a:pt x="24903" y="119253"/>
                  </a:cubicBezTo>
                  <a:cubicBezTo>
                    <a:pt x="28904" y="108592"/>
                    <a:pt x="41690" y="67768"/>
                    <a:pt x="41634" y="59151"/>
                  </a:cubicBezTo>
                  <a:lnTo>
                    <a:pt x="41270" y="0"/>
                  </a:lnTo>
                  <a:cubicBezTo>
                    <a:pt x="80329" y="14270"/>
                    <a:pt x="122437" y="17432"/>
                    <a:pt x="163817" y="15193"/>
                  </a:cubicBezTo>
                  <a:cubicBezTo>
                    <a:pt x="175652" y="14550"/>
                    <a:pt x="190593" y="8003"/>
                    <a:pt x="202148" y="9206"/>
                  </a:cubicBezTo>
                  <a:cubicBezTo>
                    <a:pt x="222768" y="11332"/>
                    <a:pt x="267814" y="29995"/>
                    <a:pt x="292324" y="35955"/>
                  </a:cubicBezTo>
                  <a:cubicBezTo>
                    <a:pt x="319379" y="42530"/>
                    <a:pt x="351107" y="50812"/>
                    <a:pt x="378078" y="55513"/>
                  </a:cubicBezTo>
                  <a:close/>
                </a:path>
              </a:pathLst>
            </a:custGeom>
            <a:solidFill>
              <a:srgbClr val="F8F7F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09" name="Freeform 408">
              <a:extLst>
                <a:ext uri="{FF2B5EF4-FFF2-40B4-BE49-F238E27FC236}">
                  <a16:creationId xmlns:a16="http://schemas.microsoft.com/office/drawing/2014/main" id="{E6327396-39B5-105C-9E65-6C1855E88CB2}"/>
                </a:ext>
              </a:extLst>
            </p:cNvPr>
            <p:cNvSpPr/>
            <p:nvPr/>
          </p:nvSpPr>
          <p:spPr>
            <a:xfrm>
              <a:off x="6103257" y="4356589"/>
              <a:ext cx="237044" cy="337136"/>
            </a:xfrm>
            <a:custGeom>
              <a:avLst/>
              <a:gdLst>
                <a:gd name="connsiteX0" fmla="*/ 73788 w 237044"/>
                <a:gd name="connsiteY0" fmla="*/ 336795 h 337136"/>
                <a:gd name="connsiteX1" fmla="*/ 52748 w 237044"/>
                <a:gd name="connsiteY1" fmla="*/ 317460 h 337136"/>
                <a:gd name="connsiteX2" fmla="*/ 75383 w 237044"/>
                <a:gd name="connsiteY2" fmla="*/ 12641 h 337136"/>
                <a:gd name="connsiteX3" fmla="*/ 237044 w 237044"/>
                <a:gd name="connsiteY3" fmla="*/ 44819 h 337136"/>
                <a:gd name="connsiteX4" fmla="*/ 73760 w 237044"/>
                <a:gd name="connsiteY4" fmla="*/ 336795 h 33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44" h="337136">
                  <a:moveTo>
                    <a:pt x="73788" y="336795"/>
                  </a:moveTo>
                  <a:cubicBezTo>
                    <a:pt x="69675" y="339872"/>
                    <a:pt x="55686" y="321237"/>
                    <a:pt x="52748" y="317460"/>
                  </a:cubicBezTo>
                  <a:cubicBezTo>
                    <a:pt x="-9309" y="237716"/>
                    <a:pt x="-33398" y="64377"/>
                    <a:pt x="75383" y="12641"/>
                  </a:cubicBezTo>
                  <a:cubicBezTo>
                    <a:pt x="131788" y="-14192"/>
                    <a:pt x="193677" y="4107"/>
                    <a:pt x="237044" y="44819"/>
                  </a:cubicBezTo>
                  <a:cubicBezTo>
                    <a:pt x="185171" y="141771"/>
                    <a:pt x="108510" y="230581"/>
                    <a:pt x="73760" y="336795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0" name="Freeform 409">
              <a:extLst>
                <a:ext uri="{FF2B5EF4-FFF2-40B4-BE49-F238E27FC236}">
                  <a16:creationId xmlns:a16="http://schemas.microsoft.com/office/drawing/2014/main" id="{6C76D6C5-07B9-113A-8E48-0D1E17DB8797}"/>
                </a:ext>
              </a:extLst>
            </p:cNvPr>
            <p:cNvSpPr/>
            <p:nvPr/>
          </p:nvSpPr>
          <p:spPr>
            <a:xfrm>
              <a:off x="5817035" y="3749222"/>
              <a:ext cx="195190" cy="282984"/>
            </a:xfrm>
            <a:custGeom>
              <a:avLst/>
              <a:gdLst>
                <a:gd name="connsiteX0" fmla="*/ 101850 w 195190"/>
                <a:gd name="connsiteY0" fmla="*/ 354 h 282984"/>
                <a:gd name="connsiteX1" fmla="*/ 176497 w 195190"/>
                <a:gd name="connsiteY1" fmla="*/ 78839 h 282984"/>
                <a:gd name="connsiteX2" fmla="*/ 97513 w 195190"/>
                <a:gd name="connsiteY2" fmla="*/ 135975 h 282984"/>
                <a:gd name="connsiteX3" fmla="*/ 154198 w 195190"/>
                <a:gd name="connsiteY3" fmla="*/ 158639 h 282984"/>
                <a:gd name="connsiteX4" fmla="*/ 145888 w 195190"/>
                <a:gd name="connsiteY4" fmla="*/ 278004 h 282984"/>
                <a:gd name="connsiteX5" fmla="*/ 101877 w 195190"/>
                <a:gd name="connsiteY5" fmla="*/ 354 h 28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190" h="282984">
                  <a:moveTo>
                    <a:pt x="101850" y="354"/>
                  </a:moveTo>
                  <a:cubicBezTo>
                    <a:pt x="151120" y="-3647"/>
                    <a:pt x="196837" y="26516"/>
                    <a:pt x="176497" y="78839"/>
                  </a:cubicBezTo>
                  <a:cubicBezTo>
                    <a:pt x="162088" y="115885"/>
                    <a:pt x="103556" y="115773"/>
                    <a:pt x="97513" y="135975"/>
                  </a:cubicBezTo>
                  <a:cubicBezTo>
                    <a:pt x="86237" y="173664"/>
                    <a:pt x="137466" y="158275"/>
                    <a:pt x="154198" y="158639"/>
                  </a:cubicBezTo>
                  <a:cubicBezTo>
                    <a:pt x="217653" y="159982"/>
                    <a:pt x="201594" y="260180"/>
                    <a:pt x="145888" y="278004"/>
                  </a:cubicBezTo>
                  <a:cubicBezTo>
                    <a:pt x="-3379" y="325794"/>
                    <a:pt x="-69940" y="14288"/>
                    <a:pt x="101877" y="354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1" name="Freeform 410">
              <a:extLst>
                <a:ext uri="{FF2B5EF4-FFF2-40B4-BE49-F238E27FC236}">
                  <a16:creationId xmlns:a16="http://schemas.microsoft.com/office/drawing/2014/main" id="{DF0D0B8E-60CE-97E4-3C44-897F692EFE9D}"/>
                </a:ext>
              </a:extLst>
            </p:cNvPr>
            <p:cNvSpPr/>
            <p:nvPr/>
          </p:nvSpPr>
          <p:spPr>
            <a:xfrm>
              <a:off x="6665609" y="3945495"/>
              <a:ext cx="330624" cy="225046"/>
            </a:xfrm>
            <a:custGeom>
              <a:avLst/>
              <a:gdLst>
                <a:gd name="connsiteX0" fmla="*/ 28 w 330624"/>
                <a:gd name="connsiteY0" fmla="*/ 0 h 225046"/>
                <a:gd name="connsiteX1" fmla="*/ 195739 w 330624"/>
                <a:gd name="connsiteY1" fmla="*/ 21797 h 225046"/>
                <a:gd name="connsiteX2" fmla="*/ 205532 w 330624"/>
                <a:gd name="connsiteY2" fmla="*/ 35926 h 225046"/>
                <a:gd name="connsiteX3" fmla="*/ 267701 w 330624"/>
                <a:gd name="connsiteY3" fmla="*/ 104955 h 225046"/>
                <a:gd name="connsiteX4" fmla="*/ 271870 w 330624"/>
                <a:gd name="connsiteY4" fmla="*/ 116594 h 225046"/>
                <a:gd name="connsiteX5" fmla="*/ 284068 w 330624"/>
                <a:gd name="connsiteY5" fmla="*/ 119029 h 225046"/>
                <a:gd name="connsiteX6" fmla="*/ 330625 w 330624"/>
                <a:gd name="connsiteY6" fmla="*/ 147065 h 225046"/>
                <a:gd name="connsiteX7" fmla="*/ 313418 w 330624"/>
                <a:gd name="connsiteY7" fmla="*/ 225046 h 225046"/>
                <a:gd name="connsiteX8" fmla="*/ 299428 w 330624"/>
                <a:gd name="connsiteY8" fmla="*/ 216428 h 225046"/>
                <a:gd name="connsiteX9" fmla="*/ 123722 w 330624"/>
                <a:gd name="connsiteY9" fmla="*/ 189707 h 225046"/>
                <a:gd name="connsiteX10" fmla="*/ 58700 w 330624"/>
                <a:gd name="connsiteY10" fmla="*/ 200703 h 225046"/>
                <a:gd name="connsiteX11" fmla="*/ 53216 w 330624"/>
                <a:gd name="connsiteY11" fmla="*/ 158705 h 225046"/>
                <a:gd name="connsiteX12" fmla="*/ 77669 w 330624"/>
                <a:gd name="connsiteY12" fmla="*/ 146589 h 225046"/>
                <a:gd name="connsiteX13" fmla="*/ 88581 w 330624"/>
                <a:gd name="connsiteY13" fmla="*/ 55429 h 225046"/>
                <a:gd name="connsiteX14" fmla="*/ 88581 w 330624"/>
                <a:gd name="connsiteY14" fmla="*/ 55429 h 225046"/>
                <a:gd name="connsiteX15" fmla="*/ 6687 w 330624"/>
                <a:gd name="connsiteY15" fmla="*/ 22384 h 225046"/>
                <a:gd name="connsiteX16" fmla="*/ 0 w 330624"/>
                <a:gd name="connsiteY16" fmla="*/ 56 h 22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0624" h="225046">
                  <a:moveTo>
                    <a:pt x="28" y="0"/>
                  </a:moveTo>
                  <a:cubicBezTo>
                    <a:pt x="64687" y="11304"/>
                    <a:pt x="130913" y="13291"/>
                    <a:pt x="195739" y="21797"/>
                  </a:cubicBezTo>
                  <a:cubicBezTo>
                    <a:pt x="194620" y="31170"/>
                    <a:pt x="201615" y="31002"/>
                    <a:pt x="205532" y="35926"/>
                  </a:cubicBezTo>
                  <a:cubicBezTo>
                    <a:pt x="228614" y="65110"/>
                    <a:pt x="242268" y="83885"/>
                    <a:pt x="267701" y="104955"/>
                  </a:cubicBezTo>
                  <a:cubicBezTo>
                    <a:pt x="277717" y="113237"/>
                    <a:pt x="271310" y="116091"/>
                    <a:pt x="271870" y="116594"/>
                  </a:cubicBezTo>
                  <a:cubicBezTo>
                    <a:pt x="272317" y="117014"/>
                    <a:pt x="280291" y="117014"/>
                    <a:pt x="284068" y="119029"/>
                  </a:cubicBezTo>
                  <a:cubicBezTo>
                    <a:pt x="299513" y="127283"/>
                    <a:pt x="313865" y="140125"/>
                    <a:pt x="330625" y="147065"/>
                  </a:cubicBezTo>
                  <a:cubicBezTo>
                    <a:pt x="322035" y="172164"/>
                    <a:pt x="325309" y="202298"/>
                    <a:pt x="313418" y="225046"/>
                  </a:cubicBezTo>
                  <a:cubicBezTo>
                    <a:pt x="309361" y="220653"/>
                    <a:pt x="305276" y="218135"/>
                    <a:pt x="299428" y="216428"/>
                  </a:cubicBezTo>
                  <a:cubicBezTo>
                    <a:pt x="248311" y="201431"/>
                    <a:pt x="176938" y="187608"/>
                    <a:pt x="123722" y="189707"/>
                  </a:cubicBezTo>
                  <a:cubicBezTo>
                    <a:pt x="109033" y="190295"/>
                    <a:pt x="65107" y="202131"/>
                    <a:pt x="58700" y="200703"/>
                  </a:cubicBezTo>
                  <a:cubicBezTo>
                    <a:pt x="52292" y="199276"/>
                    <a:pt x="49606" y="164469"/>
                    <a:pt x="53216" y="158705"/>
                  </a:cubicBezTo>
                  <a:cubicBezTo>
                    <a:pt x="55202" y="155543"/>
                    <a:pt x="71905" y="150590"/>
                    <a:pt x="77669" y="146589"/>
                  </a:cubicBezTo>
                  <a:cubicBezTo>
                    <a:pt x="105452" y="127255"/>
                    <a:pt x="112978" y="80472"/>
                    <a:pt x="88581" y="55429"/>
                  </a:cubicBezTo>
                  <a:lnTo>
                    <a:pt x="88581" y="55429"/>
                  </a:lnTo>
                  <a:cubicBezTo>
                    <a:pt x="65218" y="30582"/>
                    <a:pt x="38834" y="24678"/>
                    <a:pt x="6687" y="22384"/>
                  </a:cubicBezTo>
                  <a:lnTo>
                    <a:pt x="0" y="56"/>
                  </a:lnTo>
                  <a:close/>
                </a:path>
              </a:pathLst>
            </a:custGeom>
            <a:solidFill>
              <a:srgbClr val="53556F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2" name="Freeform 411">
              <a:extLst>
                <a:ext uri="{FF2B5EF4-FFF2-40B4-BE49-F238E27FC236}">
                  <a16:creationId xmlns:a16="http://schemas.microsoft.com/office/drawing/2014/main" id="{17A15E36-71C7-2BF9-907B-B3A1529498B5}"/>
                </a:ext>
              </a:extLst>
            </p:cNvPr>
            <p:cNvSpPr/>
            <p:nvPr/>
          </p:nvSpPr>
          <p:spPr>
            <a:xfrm>
              <a:off x="7026423" y="3954892"/>
              <a:ext cx="423318" cy="209045"/>
            </a:xfrm>
            <a:custGeom>
              <a:avLst/>
              <a:gdLst>
                <a:gd name="connsiteX0" fmla="*/ 423318 w 423318"/>
                <a:gd name="connsiteY0" fmla="*/ 1879 h 209045"/>
                <a:gd name="connsiteX1" fmla="*/ 346852 w 423318"/>
                <a:gd name="connsiteY1" fmla="*/ 75775 h 209045"/>
                <a:gd name="connsiteX2" fmla="*/ 151785 w 423318"/>
                <a:gd name="connsiteY2" fmla="*/ 169929 h 209045"/>
                <a:gd name="connsiteX3" fmla="*/ 115776 w 423318"/>
                <a:gd name="connsiteY3" fmla="*/ 184339 h 209045"/>
                <a:gd name="connsiteX4" fmla="*/ 80383 w 423318"/>
                <a:gd name="connsiteY4" fmla="*/ 181009 h 209045"/>
                <a:gd name="connsiteX5" fmla="*/ 0 w 423318"/>
                <a:gd name="connsiteY5" fmla="*/ 209046 h 209045"/>
                <a:gd name="connsiteX6" fmla="*/ 13122 w 423318"/>
                <a:gd name="connsiteY6" fmla="*/ 135989 h 209045"/>
                <a:gd name="connsiteX7" fmla="*/ 48375 w 423318"/>
                <a:gd name="connsiteY7" fmla="*/ 123986 h 209045"/>
                <a:gd name="connsiteX8" fmla="*/ 144818 w 423318"/>
                <a:gd name="connsiteY8" fmla="*/ 69452 h 209045"/>
                <a:gd name="connsiteX9" fmla="*/ 229202 w 423318"/>
                <a:gd name="connsiteY9" fmla="*/ 15477 h 209045"/>
                <a:gd name="connsiteX10" fmla="*/ 237204 w 423318"/>
                <a:gd name="connsiteY10" fmla="*/ 22165 h 209045"/>
                <a:gd name="connsiteX11" fmla="*/ 239302 w 423318"/>
                <a:gd name="connsiteY11" fmla="*/ 15701 h 209045"/>
                <a:gd name="connsiteX12" fmla="*/ 388681 w 423318"/>
                <a:gd name="connsiteY12" fmla="*/ 4957 h 209045"/>
                <a:gd name="connsiteX13" fmla="*/ 423318 w 423318"/>
                <a:gd name="connsiteY13" fmla="*/ 1907 h 20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3318" h="209045">
                  <a:moveTo>
                    <a:pt x="423318" y="1879"/>
                  </a:moveTo>
                  <a:cubicBezTo>
                    <a:pt x="398193" y="26670"/>
                    <a:pt x="372901" y="51740"/>
                    <a:pt x="346852" y="75775"/>
                  </a:cubicBezTo>
                  <a:cubicBezTo>
                    <a:pt x="286558" y="131400"/>
                    <a:pt x="235553" y="145950"/>
                    <a:pt x="151785" y="169929"/>
                  </a:cubicBezTo>
                  <a:cubicBezTo>
                    <a:pt x="142412" y="172615"/>
                    <a:pt x="124617" y="183332"/>
                    <a:pt x="115776" y="184339"/>
                  </a:cubicBezTo>
                  <a:cubicBezTo>
                    <a:pt x="106347" y="185430"/>
                    <a:pt x="90483" y="180702"/>
                    <a:pt x="80383" y="181009"/>
                  </a:cubicBezTo>
                  <a:cubicBezTo>
                    <a:pt x="51033" y="181905"/>
                    <a:pt x="25237" y="196063"/>
                    <a:pt x="0" y="209046"/>
                  </a:cubicBezTo>
                  <a:lnTo>
                    <a:pt x="13122" y="135989"/>
                  </a:lnTo>
                  <a:cubicBezTo>
                    <a:pt x="24341" y="130981"/>
                    <a:pt x="37184" y="129050"/>
                    <a:pt x="48375" y="123986"/>
                  </a:cubicBezTo>
                  <a:cubicBezTo>
                    <a:pt x="80579" y="109380"/>
                    <a:pt x="116000" y="90018"/>
                    <a:pt x="144818" y="69452"/>
                  </a:cubicBezTo>
                  <a:cubicBezTo>
                    <a:pt x="166809" y="53754"/>
                    <a:pt x="201391" y="13547"/>
                    <a:pt x="229202" y="15477"/>
                  </a:cubicBezTo>
                  <a:cubicBezTo>
                    <a:pt x="237120" y="16037"/>
                    <a:pt x="231356" y="22865"/>
                    <a:pt x="237204" y="22165"/>
                  </a:cubicBezTo>
                  <a:lnTo>
                    <a:pt x="239302" y="15701"/>
                  </a:lnTo>
                  <a:cubicBezTo>
                    <a:pt x="289440" y="15701"/>
                    <a:pt x="339046" y="9518"/>
                    <a:pt x="388681" y="4957"/>
                  </a:cubicBezTo>
                  <a:cubicBezTo>
                    <a:pt x="400376" y="3894"/>
                    <a:pt x="410140" y="-3381"/>
                    <a:pt x="423318" y="1907"/>
                  </a:cubicBezTo>
                  <a:close/>
                </a:path>
              </a:pathLst>
            </a:custGeom>
            <a:solidFill>
              <a:srgbClr val="53556F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3" name="Freeform 412">
              <a:extLst>
                <a:ext uri="{FF2B5EF4-FFF2-40B4-BE49-F238E27FC236}">
                  <a16:creationId xmlns:a16="http://schemas.microsoft.com/office/drawing/2014/main" id="{E757BE7B-442F-EC88-2D62-CB669074D65F}"/>
                </a:ext>
              </a:extLst>
            </p:cNvPr>
            <p:cNvSpPr/>
            <p:nvPr/>
          </p:nvSpPr>
          <p:spPr>
            <a:xfrm>
              <a:off x="7795391" y="4110299"/>
              <a:ext cx="228157" cy="304006"/>
            </a:xfrm>
            <a:custGeom>
              <a:avLst/>
              <a:gdLst>
                <a:gd name="connsiteX0" fmla="*/ 225453 w 228157"/>
                <a:gd name="connsiteY0" fmla="*/ 280923 h 304006"/>
                <a:gd name="connsiteX1" fmla="*/ 47648 w 228157"/>
                <a:gd name="connsiteY1" fmla="*/ 304007 h 304006"/>
                <a:gd name="connsiteX2" fmla="*/ 0 w 228157"/>
                <a:gd name="connsiteY2" fmla="*/ 255181 h 304006"/>
                <a:gd name="connsiteX3" fmla="*/ 12926 w 228157"/>
                <a:gd name="connsiteY3" fmla="*/ 237526 h 304006"/>
                <a:gd name="connsiteX4" fmla="*/ 17822 w 228157"/>
                <a:gd name="connsiteY4" fmla="*/ 243849 h 304006"/>
                <a:gd name="connsiteX5" fmla="*/ 47592 w 228157"/>
                <a:gd name="connsiteY5" fmla="*/ 220178 h 304006"/>
                <a:gd name="connsiteX6" fmla="*/ 144118 w 228157"/>
                <a:gd name="connsiteY6" fmla="*/ 83130 h 304006"/>
                <a:gd name="connsiteX7" fmla="*/ 165159 w 228157"/>
                <a:gd name="connsiteY7" fmla="*/ 15082 h 304006"/>
                <a:gd name="connsiteX8" fmla="*/ 171538 w 228157"/>
                <a:gd name="connsiteY8" fmla="*/ 12675 h 304006"/>
                <a:gd name="connsiteX9" fmla="*/ 165382 w 228157"/>
                <a:gd name="connsiteY9" fmla="*/ 9234 h 304006"/>
                <a:gd name="connsiteX10" fmla="*/ 168264 w 228157"/>
                <a:gd name="connsiteY10" fmla="*/ 0 h 304006"/>
                <a:gd name="connsiteX11" fmla="*/ 176322 w 228157"/>
                <a:gd name="connsiteY11" fmla="*/ 12871 h 304006"/>
                <a:gd name="connsiteX12" fmla="*/ 228139 w 228157"/>
                <a:gd name="connsiteY12" fmla="*/ 244633 h 304006"/>
                <a:gd name="connsiteX13" fmla="*/ 225481 w 228157"/>
                <a:gd name="connsiteY13" fmla="*/ 280923 h 30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157" h="304006">
                  <a:moveTo>
                    <a:pt x="225453" y="280923"/>
                  </a:moveTo>
                  <a:lnTo>
                    <a:pt x="47648" y="304007"/>
                  </a:lnTo>
                  <a:cubicBezTo>
                    <a:pt x="33323" y="286436"/>
                    <a:pt x="19054" y="268025"/>
                    <a:pt x="0" y="255181"/>
                  </a:cubicBezTo>
                  <a:cubicBezTo>
                    <a:pt x="6939" y="249725"/>
                    <a:pt x="14185" y="247991"/>
                    <a:pt x="12926" y="237526"/>
                  </a:cubicBezTo>
                  <a:lnTo>
                    <a:pt x="17822" y="243849"/>
                  </a:lnTo>
                  <a:cubicBezTo>
                    <a:pt x="26776" y="235763"/>
                    <a:pt x="38975" y="228292"/>
                    <a:pt x="47592" y="220178"/>
                  </a:cubicBezTo>
                  <a:cubicBezTo>
                    <a:pt x="84468" y="185510"/>
                    <a:pt x="124953" y="129521"/>
                    <a:pt x="144118" y="83130"/>
                  </a:cubicBezTo>
                  <a:cubicBezTo>
                    <a:pt x="152960" y="61725"/>
                    <a:pt x="156793" y="32905"/>
                    <a:pt x="165159" y="15082"/>
                  </a:cubicBezTo>
                  <a:cubicBezTo>
                    <a:pt x="166250" y="12787"/>
                    <a:pt x="169104" y="12311"/>
                    <a:pt x="171538" y="12675"/>
                  </a:cubicBezTo>
                  <a:cubicBezTo>
                    <a:pt x="172909" y="7219"/>
                    <a:pt x="166586" y="10661"/>
                    <a:pt x="165382" y="9234"/>
                  </a:cubicBezTo>
                  <a:cubicBezTo>
                    <a:pt x="164375" y="8031"/>
                    <a:pt x="169243" y="3273"/>
                    <a:pt x="168264" y="0"/>
                  </a:cubicBezTo>
                  <a:cubicBezTo>
                    <a:pt x="172937" y="28"/>
                    <a:pt x="174839" y="9122"/>
                    <a:pt x="176322" y="12871"/>
                  </a:cubicBezTo>
                  <a:cubicBezTo>
                    <a:pt x="200440" y="73113"/>
                    <a:pt x="226292" y="180166"/>
                    <a:pt x="228139" y="244633"/>
                  </a:cubicBezTo>
                  <a:cubicBezTo>
                    <a:pt x="228474" y="255993"/>
                    <a:pt x="224138" y="269115"/>
                    <a:pt x="225481" y="280923"/>
                  </a:cubicBezTo>
                  <a:close/>
                </a:path>
              </a:pathLst>
            </a:custGeom>
            <a:solidFill>
              <a:srgbClr val="53556F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4" name="Freeform 413">
              <a:extLst>
                <a:ext uri="{FF2B5EF4-FFF2-40B4-BE49-F238E27FC236}">
                  <a16:creationId xmlns:a16="http://schemas.microsoft.com/office/drawing/2014/main" id="{A87FFACE-B042-FFC6-33BF-B44030769B96}"/>
                </a:ext>
              </a:extLst>
            </p:cNvPr>
            <p:cNvSpPr/>
            <p:nvPr/>
          </p:nvSpPr>
          <p:spPr>
            <a:xfrm>
              <a:off x="7049422" y="4178264"/>
              <a:ext cx="208788" cy="349362"/>
            </a:xfrm>
            <a:custGeom>
              <a:avLst/>
              <a:gdLst>
                <a:gd name="connsiteX0" fmla="*/ 100136 w 208788"/>
                <a:gd name="connsiteY0" fmla="*/ 349363 h 349362"/>
                <a:gd name="connsiteX1" fmla="*/ 110460 w 208788"/>
                <a:gd name="connsiteY1" fmla="*/ 332379 h 349362"/>
                <a:gd name="connsiteX2" fmla="*/ 0 w 208788"/>
                <a:gd name="connsiteY2" fmla="*/ 20621 h 349362"/>
                <a:gd name="connsiteX3" fmla="*/ 7946 w 208788"/>
                <a:gd name="connsiteY3" fmla="*/ 14046 h 349362"/>
                <a:gd name="connsiteX4" fmla="*/ 149882 w 208788"/>
                <a:gd name="connsiteY4" fmla="*/ 60326 h 349362"/>
                <a:gd name="connsiteX5" fmla="*/ 200356 w 208788"/>
                <a:gd name="connsiteY5" fmla="*/ 298523 h 349362"/>
                <a:gd name="connsiteX6" fmla="*/ 100108 w 208788"/>
                <a:gd name="connsiteY6" fmla="*/ 349336 h 34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788" h="349362">
                  <a:moveTo>
                    <a:pt x="100136" y="349363"/>
                  </a:moveTo>
                  <a:cubicBezTo>
                    <a:pt x="99549" y="341752"/>
                    <a:pt x="107326" y="338926"/>
                    <a:pt x="110460" y="332379"/>
                  </a:cubicBezTo>
                  <a:cubicBezTo>
                    <a:pt x="156597" y="236546"/>
                    <a:pt x="94764" y="71657"/>
                    <a:pt x="0" y="20621"/>
                  </a:cubicBezTo>
                  <a:cubicBezTo>
                    <a:pt x="308" y="16257"/>
                    <a:pt x="4729" y="15501"/>
                    <a:pt x="7946" y="14046"/>
                  </a:cubicBezTo>
                  <a:cubicBezTo>
                    <a:pt x="75123" y="-16145"/>
                    <a:pt x="110964" y="3721"/>
                    <a:pt x="149882" y="60326"/>
                  </a:cubicBezTo>
                  <a:cubicBezTo>
                    <a:pt x="188968" y="117153"/>
                    <a:pt x="225872" y="232937"/>
                    <a:pt x="200356" y="298523"/>
                  </a:cubicBezTo>
                  <a:cubicBezTo>
                    <a:pt x="183233" y="342536"/>
                    <a:pt x="140733" y="342508"/>
                    <a:pt x="100108" y="349336"/>
                  </a:cubicBezTo>
                  <a:close/>
                </a:path>
              </a:pathLst>
            </a:custGeom>
            <a:solidFill>
              <a:srgbClr val="F7F6F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5" name="Freeform 414">
              <a:extLst>
                <a:ext uri="{FF2B5EF4-FFF2-40B4-BE49-F238E27FC236}">
                  <a16:creationId xmlns:a16="http://schemas.microsoft.com/office/drawing/2014/main" id="{A9356D1D-9DBE-6BD7-F8B7-6A8E54E6956F}"/>
                </a:ext>
              </a:extLst>
            </p:cNvPr>
            <p:cNvSpPr/>
            <p:nvPr/>
          </p:nvSpPr>
          <p:spPr>
            <a:xfrm>
              <a:off x="7843234" y="4439265"/>
              <a:ext cx="174699" cy="269562"/>
            </a:xfrm>
            <a:custGeom>
              <a:avLst/>
              <a:gdLst>
                <a:gd name="connsiteX0" fmla="*/ 174699 w 174699"/>
                <a:gd name="connsiteY0" fmla="*/ 0 h 269562"/>
                <a:gd name="connsiteX1" fmla="*/ 0 w 174699"/>
                <a:gd name="connsiteY1" fmla="*/ 269563 h 269562"/>
                <a:gd name="connsiteX2" fmla="*/ 17990 w 174699"/>
                <a:gd name="connsiteY2" fmla="*/ 20146 h 269562"/>
                <a:gd name="connsiteX3" fmla="*/ 174671 w 174699"/>
                <a:gd name="connsiteY3" fmla="*/ 0 h 26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99" h="269562">
                  <a:moveTo>
                    <a:pt x="174699" y="0"/>
                  </a:moveTo>
                  <a:cubicBezTo>
                    <a:pt x="163060" y="108900"/>
                    <a:pt x="107410" y="224599"/>
                    <a:pt x="0" y="269563"/>
                  </a:cubicBezTo>
                  <a:cubicBezTo>
                    <a:pt x="35729" y="190854"/>
                    <a:pt x="45410" y="102912"/>
                    <a:pt x="17990" y="20146"/>
                  </a:cubicBezTo>
                  <a:lnTo>
                    <a:pt x="174671" y="0"/>
                  </a:ln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6" name="Freeform 415">
              <a:extLst>
                <a:ext uri="{FF2B5EF4-FFF2-40B4-BE49-F238E27FC236}">
                  <a16:creationId xmlns:a16="http://schemas.microsoft.com/office/drawing/2014/main" id="{4FCD0FC2-7660-C942-B2D2-D41ADF23D1F4}"/>
                </a:ext>
              </a:extLst>
            </p:cNvPr>
            <p:cNvSpPr/>
            <p:nvPr/>
          </p:nvSpPr>
          <p:spPr>
            <a:xfrm>
              <a:off x="5849544" y="3573223"/>
              <a:ext cx="180528" cy="174758"/>
            </a:xfrm>
            <a:custGeom>
              <a:avLst/>
              <a:gdLst>
                <a:gd name="connsiteX0" fmla="*/ 139707 w 180528"/>
                <a:gd name="connsiteY0" fmla="*/ 22908 h 174758"/>
                <a:gd name="connsiteX1" fmla="*/ 150703 w 180528"/>
                <a:gd name="connsiteY1" fmla="*/ 24671 h 174758"/>
                <a:gd name="connsiteX2" fmla="*/ 169505 w 180528"/>
                <a:gd name="connsiteY2" fmla="*/ 59395 h 174758"/>
                <a:gd name="connsiteX3" fmla="*/ 174009 w 180528"/>
                <a:gd name="connsiteY3" fmla="*/ 88495 h 174758"/>
                <a:gd name="connsiteX4" fmla="*/ 180528 w 180528"/>
                <a:gd name="connsiteY4" fmla="*/ 93195 h 174758"/>
                <a:gd name="connsiteX5" fmla="*/ 177758 w 180528"/>
                <a:gd name="connsiteY5" fmla="*/ 174758 h 174758"/>
                <a:gd name="connsiteX6" fmla="*/ 161111 w 180528"/>
                <a:gd name="connsiteY6" fmla="*/ 160460 h 174758"/>
                <a:gd name="connsiteX7" fmla="*/ 160663 w 180528"/>
                <a:gd name="connsiteY7" fmla="*/ 152989 h 174758"/>
                <a:gd name="connsiteX8" fmla="*/ 65228 w 180528"/>
                <a:gd name="connsiteY8" fmla="*/ 130521 h 174758"/>
                <a:gd name="connsiteX9" fmla="*/ 48608 w 180528"/>
                <a:gd name="connsiteY9" fmla="*/ 133767 h 174758"/>
                <a:gd name="connsiteX10" fmla="*/ 24155 w 180528"/>
                <a:gd name="connsiteY10" fmla="*/ 140510 h 174758"/>
                <a:gd name="connsiteX11" fmla="*/ 5102 w 180528"/>
                <a:gd name="connsiteY11" fmla="*/ 102988 h 174758"/>
                <a:gd name="connsiteX12" fmla="*/ 10949 w 180528"/>
                <a:gd name="connsiteY12" fmla="*/ 40536 h 174758"/>
                <a:gd name="connsiteX13" fmla="*/ 139651 w 180528"/>
                <a:gd name="connsiteY13" fmla="*/ 22936 h 17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528" h="174758">
                  <a:moveTo>
                    <a:pt x="139707" y="22908"/>
                  </a:moveTo>
                  <a:cubicBezTo>
                    <a:pt x="142645" y="24979"/>
                    <a:pt x="138029" y="30239"/>
                    <a:pt x="150703" y="24671"/>
                  </a:cubicBezTo>
                  <a:cubicBezTo>
                    <a:pt x="145555" y="37626"/>
                    <a:pt x="162622" y="47923"/>
                    <a:pt x="169505" y="59395"/>
                  </a:cubicBezTo>
                  <a:cubicBezTo>
                    <a:pt x="172946" y="65103"/>
                    <a:pt x="186684" y="92859"/>
                    <a:pt x="174009" y="88495"/>
                  </a:cubicBezTo>
                  <a:lnTo>
                    <a:pt x="180528" y="93195"/>
                  </a:lnTo>
                  <a:cubicBezTo>
                    <a:pt x="161055" y="117734"/>
                    <a:pt x="171043" y="147337"/>
                    <a:pt x="177758" y="174758"/>
                  </a:cubicBezTo>
                  <a:cubicBezTo>
                    <a:pt x="171883" y="171289"/>
                    <a:pt x="165700" y="165469"/>
                    <a:pt x="161111" y="160460"/>
                  </a:cubicBezTo>
                  <a:cubicBezTo>
                    <a:pt x="158817" y="157942"/>
                    <a:pt x="161223" y="153437"/>
                    <a:pt x="160663" y="152989"/>
                  </a:cubicBezTo>
                  <a:cubicBezTo>
                    <a:pt x="148632" y="143252"/>
                    <a:pt x="80616" y="127583"/>
                    <a:pt x="65228" y="130521"/>
                  </a:cubicBezTo>
                  <a:cubicBezTo>
                    <a:pt x="61059" y="131305"/>
                    <a:pt x="64277" y="132340"/>
                    <a:pt x="48608" y="133767"/>
                  </a:cubicBezTo>
                  <a:cubicBezTo>
                    <a:pt x="42649" y="134299"/>
                    <a:pt x="25638" y="141573"/>
                    <a:pt x="24155" y="140510"/>
                  </a:cubicBezTo>
                  <a:cubicBezTo>
                    <a:pt x="22448" y="139251"/>
                    <a:pt x="6389" y="107185"/>
                    <a:pt x="5102" y="102988"/>
                  </a:cubicBezTo>
                  <a:cubicBezTo>
                    <a:pt x="-2481" y="78394"/>
                    <a:pt x="-2453" y="62277"/>
                    <a:pt x="10949" y="40536"/>
                  </a:cubicBezTo>
                  <a:cubicBezTo>
                    <a:pt x="42733" y="-10976"/>
                    <a:pt x="93291" y="-9409"/>
                    <a:pt x="139651" y="22936"/>
                  </a:cubicBezTo>
                  <a:close/>
                </a:path>
              </a:pathLst>
            </a:custGeom>
            <a:solidFill>
              <a:srgbClr val="5B667F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7" name="Freeform 416">
              <a:extLst>
                <a:ext uri="{FF2B5EF4-FFF2-40B4-BE49-F238E27FC236}">
                  <a16:creationId xmlns:a16="http://schemas.microsoft.com/office/drawing/2014/main" id="{7BE74AE1-4DF0-3C61-A977-13E4B6EA324A}"/>
                </a:ext>
              </a:extLst>
            </p:cNvPr>
            <p:cNvSpPr/>
            <p:nvPr/>
          </p:nvSpPr>
          <p:spPr>
            <a:xfrm>
              <a:off x="6062597" y="3667368"/>
              <a:ext cx="158238" cy="258624"/>
            </a:xfrm>
            <a:custGeom>
              <a:avLst/>
              <a:gdLst>
                <a:gd name="connsiteX0" fmla="*/ 132438 w 158238"/>
                <a:gd name="connsiteY0" fmla="*/ 258597 h 258624"/>
                <a:gd name="connsiteX1" fmla="*/ 99591 w 158238"/>
                <a:gd name="connsiteY1" fmla="*/ 215646 h 258624"/>
                <a:gd name="connsiteX2" fmla="*/ 103816 w 158238"/>
                <a:gd name="connsiteY2" fmla="*/ 159937 h 258624"/>
                <a:gd name="connsiteX3" fmla="*/ 826 w 158238"/>
                <a:gd name="connsiteY3" fmla="*/ 46477 h 258624"/>
                <a:gd name="connsiteX4" fmla="*/ 67247 w 158238"/>
                <a:gd name="connsiteY4" fmla="*/ 6353 h 258624"/>
                <a:gd name="connsiteX5" fmla="*/ 132410 w 158238"/>
                <a:gd name="connsiteY5" fmla="*/ 258625 h 25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238" h="258624">
                  <a:moveTo>
                    <a:pt x="132438" y="258597"/>
                  </a:moveTo>
                  <a:lnTo>
                    <a:pt x="99591" y="215646"/>
                  </a:lnTo>
                  <a:cubicBezTo>
                    <a:pt x="127626" y="200676"/>
                    <a:pt x="116630" y="181594"/>
                    <a:pt x="103816" y="159937"/>
                  </a:cubicBezTo>
                  <a:cubicBezTo>
                    <a:pt x="75893" y="112650"/>
                    <a:pt x="8464" y="109209"/>
                    <a:pt x="826" y="46477"/>
                  </a:cubicBezTo>
                  <a:cubicBezTo>
                    <a:pt x="-5525" y="-5903"/>
                    <a:pt x="25531" y="-5147"/>
                    <a:pt x="67247" y="6353"/>
                  </a:cubicBezTo>
                  <a:cubicBezTo>
                    <a:pt x="180617" y="37579"/>
                    <a:pt x="169706" y="173480"/>
                    <a:pt x="132410" y="258625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8" name="Freeform 417">
              <a:extLst>
                <a:ext uri="{FF2B5EF4-FFF2-40B4-BE49-F238E27FC236}">
                  <a16:creationId xmlns:a16="http://schemas.microsoft.com/office/drawing/2014/main" id="{18D63190-48E6-48C3-4095-9A16F47EFC61}"/>
                </a:ext>
              </a:extLst>
            </p:cNvPr>
            <p:cNvSpPr/>
            <p:nvPr/>
          </p:nvSpPr>
          <p:spPr>
            <a:xfrm>
              <a:off x="6375134" y="4460476"/>
              <a:ext cx="365933" cy="70480"/>
            </a:xfrm>
            <a:custGeom>
              <a:avLst/>
              <a:gdLst>
                <a:gd name="connsiteX0" fmla="*/ 342880 w 365933"/>
                <a:gd name="connsiteY0" fmla="*/ 18633 h 70480"/>
                <a:gd name="connsiteX1" fmla="*/ 365934 w 365933"/>
                <a:gd name="connsiteY1" fmla="*/ 47257 h 70480"/>
                <a:gd name="connsiteX2" fmla="*/ 328834 w 365933"/>
                <a:gd name="connsiteY2" fmla="*/ 48628 h 70480"/>
                <a:gd name="connsiteX3" fmla="*/ 315320 w 365933"/>
                <a:gd name="connsiteY3" fmla="*/ 57162 h 70480"/>
                <a:gd name="connsiteX4" fmla="*/ 298421 w 365933"/>
                <a:gd name="connsiteY4" fmla="*/ 56267 h 70480"/>
                <a:gd name="connsiteX5" fmla="*/ 253208 w 365933"/>
                <a:gd name="connsiteY5" fmla="*/ 58225 h 70480"/>
                <a:gd name="connsiteX6" fmla="*/ 249682 w 365933"/>
                <a:gd name="connsiteY6" fmla="*/ 64129 h 70480"/>
                <a:gd name="connsiteX7" fmla="*/ 227215 w 365933"/>
                <a:gd name="connsiteY7" fmla="*/ 70481 h 70480"/>
                <a:gd name="connsiteX8" fmla="*/ 223438 w 365933"/>
                <a:gd name="connsiteY8" fmla="*/ 63933 h 70480"/>
                <a:gd name="connsiteX9" fmla="*/ 85083 w 365933"/>
                <a:gd name="connsiteY9" fmla="*/ 61751 h 70480"/>
                <a:gd name="connsiteX10" fmla="*/ 78900 w 365933"/>
                <a:gd name="connsiteY10" fmla="*/ 56826 h 70480"/>
                <a:gd name="connsiteX11" fmla="*/ 51313 w 365933"/>
                <a:gd name="connsiteY11" fmla="*/ 45438 h 70480"/>
                <a:gd name="connsiteX12" fmla="*/ 32735 w 365933"/>
                <a:gd name="connsiteY12" fmla="*/ 52461 h 70480"/>
                <a:gd name="connsiteX13" fmla="*/ 22887 w 365933"/>
                <a:gd name="connsiteY13" fmla="*/ 42948 h 70480"/>
                <a:gd name="connsiteX14" fmla="*/ 0 w 365933"/>
                <a:gd name="connsiteY14" fmla="*/ 43060 h 70480"/>
                <a:gd name="connsiteX15" fmla="*/ 1819 w 365933"/>
                <a:gd name="connsiteY15" fmla="*/ 33798 h 70480"/>
                <a:gd name="connsiteX16" fmla="*/ 53691 w 365933"/>
                <a:gd name="connsiteY16" fmla="*/ 1201 h 70480"/>
                <a:gd name="connsiteX17" fmla="*/ 233455 w 365933"/>
                <a:gd name="connsiteY17" fmla="*/ 16031 h 70480"/>
                <a:gd name="connsiteX18" fmla="*/ 342880 w 365933"/>
                <a:gd name="connsiteY18" fmla="*/ 18605 h 7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5933" h="70480">
                  <a:moveTo>
                    <a:pt x="342880" y="18633"/>
                  </a:moveTo>
                  <a:cubicBezTo>
                    <a:pt x="348979" y="28706"/>
                    <a:pt x="357205" y="39115"/>
                    <a:pt x="365934" y="47257"/>
                  </a:cubicBezTo>
                  <a:cubicBezTo>
                    <a:pt x="355358" y="50642"/>
                    <a:pt x="340082" y="45690"/>
                    <a:pt x="328834" y="48628"/>
                  </a:cubicBezTo>
                  <a:cubicBezTo>
                    <a:pt x="323071" y="50139"/>
                    <a:pt x="319209" y="52881"/>
                    <a:pt x="315320" y="57162"/>
                  </a:cubicBezTo>
                  <a:cubicBezTo>
                    <a:pt x="311571" y="44403"/>
                    <a:pt x="306927" y="54699"/>
                    <a:pt x="298421" y="56267"/>
                  </a:cubicBezTo>
                  <a:cubicBezTo>
                    <a:pt x="287398" y="58309"/>
                    <a:pt x="267337" y="55371"/>
                    <a:pt x="253208" y="58225"/>
                  </a:cubicBezTo>
                  <a:cubicBezTo>
                    <a:pt x="251613" y="58561"/>
                    <a:pt x="252032" y="63905"/>
                    <a:pt x="249682" y="64129"/>
                  </a:cubicBezTo>
                  <a:cubicBezTo>
                    <a:pt x="241345" y="64913"/>
                    <a:pt x="235749" y="56295"/>
                    <a:pt x="227215" y="70481"/>
                  </a:cubicBezTo>
                  <a:lnTo>
                    <a:pt x="223438" y="63933"/>
                  </a:lnTo>
                  <a:lnTo>
                    <a:pt x="85083" y="61751"/>
                  </a:lnTo>
                  <a:lnTo>
                    <a:pt x="78900" y="56826"/>
                  </a:lnTo>
                  <a:cubicBezTo>
                    <a:pt x="84999" y="36037"/>
                    <a:pt x="75794" y="32231"/>
                    <a:pt x="51313" y="45438"/>
                  </a:cubicBezTo>
                  <a:cubicBezTo>
                    <a:pt x="47060" y="53749"/>
                    <a:pt x="38611" y="63877"/>
                    <a:pt x="32735" y="52461"/>
                  </a:cubicBezTo>
                  <a:cubicBezTo>
                    <a:pt x="25153" y="50027"/>
                    <a:pt x="16284" y="52041"/>
                    <a:pt x="22887" y="42948"/>
                  </a:cubicBezTo>
                  <a:lnTo>
                    <a:pt x="0" y="43060"/>
                  </a:lnTo>
                  <a:cubicBezTo>
                    <a:pt x="699" y="41857"/>
                    <a:pt x="-140" y="37184"/>
                    <a:pt x="1819" y="33798"/>
                  </a:cubicBezTo>
                  <a:cubicBezTo>
                    <a:pt x="17571" y="6517"/>
                    <a:pt x="20536" y="3971"/>
                    <a:pt x="53691" y="1201"/>
                  </a:cubicBezTo>
                  <a:cubicBezTo>
                    <a:pt x="115161" y="-3947"/>
                    <a:pt x="173105" y="8672"/>
                    <a:pt x="233455" y="16031"/>
                  </a:cubicBezTo>
                  <a:lnTo>
                    <a:pt x="342880" y="18605"/>
                  </a:lnTo>
                  <a:close/>
                </a:path>
              </a:pathLst>
            </a:custGeom>
            <a:solidFill>
              <a:srgbClr val="B3D7E5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19" name="Freeform 418">
              <a:extLst>
                <a:ext uri="{FF2B5EF4-FFF2-40B4-BE49-F238E27FC236}">
                  <a16:creationId xmlns:a16="http://schemas.microsoft.com/office/drawing/2014/main" id="{E95B2410-DDC5-1B14-63F1-A8A826A3C669}"/>
                </a:ext>
              </a:extLst>
            </p:cNvPr>
            <p:cNvSpPr/>
            <p:nvPr/>
          </p:nvSpPr>
          <p:spPr>
            <a:xfrm>
              <a:off x="6158635" y="4048462"/>
              <a:ext cx="170500" cy="215810"/>
            </a:xfrm>
            <a:custGeom>
              <a:avLst/>
              <a:gdLst>
                <a:gd name="connsiteX0" fmla="*/ 66645 w 170500"/>
                <a:gd name="connsiteY0" fmla="*/ 2015 h 215810"/>
                <a:gd name="connsiteX1" fmla="*/ 115692 w 170500"/>
                <a:gd name="connsiteY1" fmla="*/ 70847 h 215810"/>
                <a:gd name="connsiteX2" fmla="*/ 134522 w 170500"/>
                <a:gd name="connsiteY2" fmla="*/ 132628 h 215810"/>
                <a:gd name="connsiteX3" fmla="*/ 169271 w 170500"/>
                <a:gd name="connsiteY3" fmla="*/ 215589 h 215810"/>
                <a:gd name="connsiteX4" fmla="*/ 101955 w 170500"/>
                <a:gd name="connsiteY4" fmla="*/ 152018 h 215810"/>
                <a:gd name="connsiteX5" fmla="*/ 46305 w 170500"/>
                <a:gd name="connsiteY5" fmla="*/ 104227 h 215810"/>
                <a:gd name="connsiteX6" fmla="*/ 1539 w 170500"/>
                <a:gd name="connsiteY6" fmla="*/ 34388 h 215810"/>
                <a:gd name="connsiteX7" fmla="*/ 0 w 170500"/>
                <a:gd name="connsiteY7" fmla="*/ 26861 h 215810"/>
                <a:gd name="connsiteX8" fmla="*/ 59427 w 170500"/>
                <a:gd name="connsiteY8" fmla="*/ 0 h 215810"/>
                <a:gd name="connsiteX9" fmla="*/ 66673 w 170500"/>
                <a:gd name="connsiteY9" fmla="*/ 2043 h 215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00" h="215810">
                  <a:moveTo>
                    <a:pt x="66645" y="2015"/>
                  </a:moveTo>
                  <a:cubicBezTo>
                    <a:pt x="81390" y="23951"/>
                    <a:pt x="104165" y="47175"/>
                    <a:pt x="115692" y="70847"/>
                  </a:cubicBezTo>
                  <a:cubicBezTo>
                    <a:pt x="125401" y="90797"/>
                    <a:pt x="126380" y="111866"/>
                    <a:pt x="134522" y="132628"/>
                  </a:cubicBezTo>
                  <a:cubicBezTo>
                    <a:pt x="139530" y="145443"/>
                    <a:pt x="177777" y="207139"/>
                    <a:pt x="169271" y="215589"/>
                  </a:cubicBezTo>
                  <a:cubicBezTo>
                    <a:pt x="129821" y="219227"/>
                    <a:pt x="124058" y="177144"/>
                    <a:pt x="101955" y="152018"/>
                  </a:cubicBezTo>
                  <a:cubicBezTo>
                    <a:pt x="85111" y="132880"/>
                    <a:pt x="60994" y="121995"/>
                    <a:pt x="46305" y="104227"/>
                  </a:cubicBezTo>
                  <a:cubicBezTo>
                    <a:pt x="31616" y="86460"/>
                    <a:pt x="14129" y="54562"/>
                    <a:pt x="1539" y="34388"/>
                  </a:cubicBezTo>
                  <a:lnTo>
                    <a:pt x="0" y="26861"/>
                  </a:lnTo>
                  <a:cubicBezTo>
                    <a:pt x="19501" y="17292"/>
                    <a:pt x="39310" y="8339"/>
                    <a:pt x="59427" y="0"/>
                  </a:cubicBezTo>
                  <a:lnTo>
                    <a:pt x="66673" y="2043"/>
                  </a:lnTo>
                  <a:close/>
                </a:path>
              </a:pathLst>
            </a:custGeom>
            <a:solidFill>
              <a:srgbClr val="94C2D4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FA53943B-6111-C297-76E4-03B5C59AAAE8}"/>
                </a:ext>
              </a:extLst>
            </p:cNvPr>
            <p:cNvSpPr/>
            <p:nvPr/>
          </p:nvSpPr>
          <p:spPr>
            <a:xfrm>
              <a:off x="6071355" y="3894459"/>
              <a:ext cx="153953" cy="188391"/>
            </a:xfrm>
            <a:custGeom>
              <a:avLst/>
              <a:gdLst>
                <a:gd name="connsiteX0" fmla="*/ 153925 w 153953"/>
                <a:gd name="connsiteY0" fmla="*/ 156019 h 188391"/>
                <a:gd name="connsiteX1" fmla="*/ 88791 w 153953"/>
                <a:gd name="connsiteY1" fmla="*/ 188392 h 188391"/>
                <a:gd name="connsiteX2" fmla="*/ 14 w 153953"/>
                <a:gd name="connsiteY2" fmla="*/ 33268 h 188391"/>
                <a:gd name="connsiteX3" fmla="*/ 50068 w 153953"/>
                <a:gd name="connsiteY3" fmla="*/ 0 h 188391"/>
                <a:gd name="connsiteX4" fmla="*/ 153953 w 153953"/>
                <a:gd name="connsiteY4" fmla="*/ 156019 h 18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953" h="188391">
                  <a:moveTo>
                    <a:pt x="153925" y="156019"/>
                  </a:moveTo>
                  <a:cubicBezTo>
                    <a:pt x="136858" y="173954"/>
                    <a:pt x="104962" y="170484"/>
                    <a:pt x="88791" y="188392"/>
                  </a:cubicBezTo>
                  <a:cubicBezTo>
                    <a:pt x="57287" y="137971"/>
                    <a:pt x="29224" y="85032"/>
                    <a:pt x="14" y="33268"/>
                  </a:cubicBezTo>
                  <a:cubicBezTo>
                    <a:pt x="-909" y="24231"/>
                    <a:pt x="43717" y="11052"/>
                    <a:pt x="50068" y="0"/>
                  </a:cubicBezTo>
                  <a:cubicBezTo>
                    <a:pt x="84370" y="52127"/>
                    <a:pt x="119092" y="104199"/>
                    <a:pt x="153953" y="156019"/>
                  </a:cubicBezTo>
                  <a:close/>
                </a:path>
              </a:pathLst>
            </a:custGeom>
            <a:solidFill>
              <a:srgbClr val="D0ECF8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1" name="Freeform 420">
              <a:extLst>
                <a:ext uri="{FF2B5EF4-FFF2-40B4-BE49-F238E27FC236}">
                  <a16:creationId xmlns:a16="http://schemas.microsoft.com/office/drawing/2014/main" id="{5B4A35A6-0966-13BC-27ED-32A69EC51884}"/>
                </a:ext>
              </a:extLst>
            </p:cNvPr>
            <p:cNvSpPr/>
            <p:nvPr/>
          </p:nvSpPr>
          <p:spPr>
            <a:xfrm>
              <a:off x="6920371" y="3972748"/>
              <a:ext cx="235481" cy="79254"/>
            </a:xfrm>
            <a:custGeom>
              <a:avLst/>
              <a:gdLst>
                <a:gd name="connsiteX0" fmla="*/ 235482 w 235481"/>
                <a:gd name="connsiteY0" fmla="*/ 4981 h 79254"/>
                <a:gd name="connsiteX1" fmla="*/ 177006 w 235481"/>
                <a:gd name="connsiteY1" fmla="*/ 45328 h 79254"/>
                <a:gd name="connsiteX2" fmla="*/ 94049 w 235481"/>
                <a:gd name="connsiteY2" fmla="*/ 79240 h 79254"/>
                <a:gd name="connsiteX3" fmla="*/ 237 w 235481"/>
                <a:gd name="connsiteY3" fmla="*/ 0 h 79254"/>
                <a:gd name="connsiteX4" fmla="*/ 235482 w 235481"/>
                <a:gd name="connsiteY4" fmla="*/ 4953 h 7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481" h="79254">
                  <a:moveTo>
                    <a:pt x="235482" y="4981"/>
                  </a:moveTo>
                  <a:cubicBezTo>
                    <a:pt x="217799" y="19838"/>
                    <a:pt x="197319" y="34136"/>
                    <a:pt x="177006" y="45328"/>
                  </a:cubicBezTo>
                  <a:cubicBezTo>
                    <a:pt x="162653" y="53247"/>
                    <a:pt x="107367" y="79968"/>
                    <a:pt x="94049" y="79240"/>
                  </a:cubicBezTo>
                  <a:cubicBezTo>
                    <a:pt x="72841" y="78093"/>
                    <a:pt x="-4828" y="3665"/>
                    <a:pt x="237" y="0"/>
                  </a:cubicBezTo>
                  <a:lnTo>
                    <a:pt x="235482" y="4953"/>
                  </a:ln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2" name="Freeform 421">
              <a:extLst>
                <a:ext uri="{FF2B5EF4-FFF2-40B4-BE49-F238E27FC236}">
                  <a16:creationId xmlns:a16="http://schemas.microsoft.com/office/drawing/2014/main" id="{4D9EB848-D4B1-02CD-A1A4-EEB908DA73C0}"/>
                </a:ext>
              </a:extLst>
            </p:cNvPr>
            <p:cNvSpPr/>
            <p:nvPr/>
          </p:nvSpPr>
          <p:spPr>
            <a:xfrm>
              <a:off x="7900668" y="2837063"/>
              <a:ext cx="52453" cy="183735"/>
            </a:xfrm>
            <a:custGeom>
              <a:avLst/>
              <a:gdLst>
                <a:gd name="connsiteX0" fmla="*/ 51963 w 52453"/>
                <a:gd name="connsiteY0" fmla="*/ 89161 h 183735"/>
                <a:gd name="connsiteX1" fmla="*/ 51823 w 52453"/>
                <a:gd name="connsiteY1" fmla="*/ 139973 h 183735"/>
                <a:gd name="connsiteX2" fmla="*/ 48298 w 52453"/>
                <a:gd name="connsiteY2" fmla="*/ 166527 h 183735"/>
                <a:gd name="connsiteX3" fmla="*/ 9156 w 52453"/>
                <a:gd name="connsiteY3" fmla="*/ 183707 h 183735"/>
                <a:gd name="connsiteX4" fmla="*/ 902 w 52453"/>
                <a:gd name="connsiteY4" fmla="*/ 162777 h 183735"/>
                <a:gd name="connsiteX5" fmla="*/ 3280 w 52453"/>
                <a:gd name="connsiteY5" fmla="*/ 50380 h 183735"/>
                <a:gd name="connsiteX6" fmla="*/ 482 w 52453"/>
                <a:gd name="connsiteY6" fmla="*/ 18399 h 183735"/>
                <a:gd name="connsiteX7" fmla="*/ 2693 w 52453"/>
                <a:gd name="connsiteY7" fmla="*/ 4045 h 183735"/>
                <a:gd name="connsiteX8" fmla="*/ 43094 w 52453"/>
                <a:gd name="connsiteY8" fmla="*/ 5947 h 183735"/>
                <a:gd name="connsiteX9" fmla="*/ 45248 w 52453"/>
                <a:gd name="connsiteY9" fmla="*/ 11263 h 183735"/>
                <a:gd name="connsiteX10" fmla="*/ 50452 w 52453"/>
                <a:gd name="connsiteY10" fmla="*/ 57963 h 183735"/>
                <a:gd name="connsiteX11" fmla="*/ 51767 w 52453"/>
                <a:gd name="connsiteY11" fmla="*/ 81355 h 183735"/>
                <a:gd name="connsiteX12" fmla="*/ 51935 w 52453"/>
                <a:gd name="connsiteY12" fmla="*/ 86839 h 183735"/>
                <a:gd name="connsiteX13" fmla="*/ 49977 w 52453"/>
                <a:gd name="connsiteY13" fmla="*/ 31997 h 18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453" h="183735">
                  <a:moveTo>
                    <a:pt x="51963" y="89161"/>
                  </a:moveTo>
                  <a:cubicBezTo>
                    <a:pt x="52439" y="106117"/>
                    <a:pt x="52831" y="122989"/>
                    <a:pt x="51823" y="139973"/>
                  </a:cubicBezTo>
                  <a:cubicBezTo>
                    <a:pt x="51068" y="148787"/>
                    <a:pt x="51376" y="158105"/>
                    <a:pt x="48298" y="166527"/>
                  </a:cubicBezTo>
                  <a:cubicBezTo>
                    <a:pt x="42254" y="181021"/>
                    <a:pt x="23117" y="182392"/>
                    <a:pt x="9156" y="183707"/>
                  </a:cubicBezTo>
                  <a:cubicBezTo>
                    <a:pt x="-3351" y="184434"/>
                    <a:pt x="426" y="170948"/>
                    <a:pt x="902" y="162777"/>
                  </a:cubicBezTo>
                  <a:cubicBezTo>
                    <a:pt x="5407" y="125340"/>
                    <a:pt x="5798" y="88070"/>
                    <a:pt x="3280" y="50380"/>
                  </a:cubicBezTo>
                  <a:cubicBezTo>
                    <a:pt x="2497" y="39720"/>
                    <a:pt x="1434" y="29031"/>
                    <a:pt x="482" y="18399"/>
                  </a:cubicBezTo>
                  <a:cubicBezTo>
                    <a:pt x="91" y="13642"/>
                    <a:pt x="-581" y="7318"/>
                    <a:pt x="2693" y="4045"/>
                  </a:cubicBezTo>
                  <a:cubicBezTo>
                    <a:pt x="8820" y="-2335"/>
                    <a:pt x="39597" y="-768"/>
                    <a:pt x="43094" y="5947"/>
                  </a:cubicBezTo>
                  <a:cubicBezTo>
                    <a:pt x="44213" y="7458"/>
                    <a:pt x="44829" y="9361"/>
                    <a:pt x="45248" y="11263"/>
                  </a:cubicBezTo>
                  <a:cubicBezTo>
                    <a:pt x="47403" y="21392"/>
                    <a:pt x="49249" y="40783"/>
                    <a:pt x="50452" y="57963"/>
                  </a:cubicBezTo>
                  <a:cubicBezTo>
                    <a:pt x="51096" y="66917"/>
                    <a:pt x="51544" y="75339"/>
                    <a:pt x="51767" y="81355"/>
                  </a:cubicBezTo>
                  <a:cubicBezTo>
                    <a:pt x="51851" y="83061"/>
                    <a:pt x="51935" y="85664"/>
                    <a:pt x="51935" y="86839"/>
                  </a:cubicBezTo>
                  <a:cubicBezTo>
                    <a:pt x="51348" y="72205"/>
                    <a:pt x="50564" y="47582"/>
                    <a:pt x="49977" y="31997"/>
                  </a:cubicBezTo>
                </a:path>
              </a:pathLst>
            </a:custGeom>
            <a:solidFill>
              <a:srgbClr val="59647C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2F694364-4E9D-C459-66FC-8CB2411EB408}"/>
                </a:ext>
              </a:extLst>
            </p:cNvPr>
            <p:cNvSpPr/>
            <p:nvPr/>
          </p:nvSpPr>
          <p:spPr>
            <a:xfrm>
              <a:off x="6008585" y="3767119"/>
              <a:ext cx="120560" cy="130237"/>
            </a:xfrm>
            <a:custGeom>
              <a:avLst/>
              <a:gdLst>
                <a:gd name="connsiteX0" fmla="*/ 57272 w 120560"/>
                <a:gd name="connsiteY0" fmla="*/ 29603 h 130237"/>
                <a:gd name="connsiteX1" fmla="*/ 81138 w 120560"/>
                <a:gd name="connsiteY1" fmla="*/ 49329 h 130237"/>
                <a:gd name="connsiteX2" fmla="*/ 120560 w 120560"/>
                <a:gd name="connsiteY2" fmla="*/ 77730 h 130237"/>
                <a:gd name="connsiteX3" fmla="*/ 101143 w 120560"/>
                <a:gd name="connsiteY3" fmla="*/ 84026 h 130237"/>
                <a:gd name="connsiteX4" fmla="*/ 22747 w 120560"/>
                <a:gd name="connsiteY4" fmla="*/ 129885 h 130237"/>
                <a:gd name="connsiteX5" fmla="*/ 0 w 120560"/>
                <a:gd name="connsiteY5" fmla="*/ 112117 h 130237"/>
                <a:gd name="connsiteX6" fmla="*/ 34358 w 120560"/>
                <a:gd name="connsiteY6" fmla="*/ 38501 h 130237"/>
                <a:gd name="connsiteX7" fmla="*/ 38611 w 120560"/>
                <a:gd name="connsiteY7" fmla="*/ 23923 h 130237"/>
                <a:gd name="connsiteX8" fmla="*/ 28706 w 120560"/>
                <a:gd name="connsiteY8" fmla="*/ 0 h 130237"/>
                <a:gd name="connsiteX9" fmla="*/ 43731 w 120560"/>
                <a:gd name="connsiteY9" fmla="*/ 22077 h 130237"/>
                <a:gd name="connsiteX10" fmla="*/ 57272 w 120560"/>
                <a:gd name="connsiteY10" fmla="*/ 29603 h 13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560" h="130237">
                  <a:moveTo>
                    <a:pt x="57272" y="29603"/>
                  </a:moveTo>
                  <a:cubicBezTo>
                    <a:pt x="67177" y="36123"/>
                    <a:pt x="71597" y="41831"/>
                    <a:pt x="81138" y="49329"/>
                  </a:cubicBezTo>
                  <a:cubicBezTo>
                    <a:pt x="87070" y="54002"/>
                    <a:pt x="120700" y="72833"/>
                    <a:pt x="120560" y="77730"/>
                  </a:cubicBezTo>
                  <a:cubicBezTo>
                    <a:pt x="120364" y="85956"/>
                    <a:pt x="105256" y="82682"/>
                    <a:pt x="101143" y="84026"/>
                  </a:cubicBezTo>
                  <a:cubicBezTo>
                    <a:pt x="81754" y="90321"/>
                    <a:pt x="43143" y="134614"/>
                    <a:pt x="22747" y="129885"/>
                  </a:cubicBezTo>
                  <a:lnTo>
                    <a:pt x="0" y="112117"/>
                  </a:lnTo>
                  <a:cubicBezTo>
                    <a:pt x="26020" y="97596"/>
                    <a:pt x="30804" y="65978"/>
                    <a:pt x="34358" y="38501"/>
                  </a:cubicBezTo>
                  <a:cubicBezTo>
                    <a:pt x="35393" y="30415"/>
                    <a:pt x="28538" y="26386"/>
                    <a:pt x="38611" y="23923"/>
                  </a:cubicBezTo>
                  <a:cubicBezTo>
                    <a:pt x="29685" y="17712"/>
                    <a:pt x="27139" y="10773"/>
                    <a:pt x="28706" y="0"/>
                  </a:cubicBezTo>
                  <a:cubicBezTo>
                    <a:pt x="35561" y="4533"/>
                    <a:pt x="37408" y="15921"/>
                    <a:pt x="43731" y="22077"/>
                  </a:cubicBezTo>
                  <a:cubicBezTo>
                    <a:pt x="47983" y="26246"/>
                    <a:pt x="52740" y="26609"/>
                    <a:pt x="57272" y="29603"/>
                  </a:cubicBezTo>
                  <a:close/>
                </a:path>
              </a:pathLst>
            </a:custGeom>
            <a:solidFill>
              <a:srgbClr val="59647C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4" name="Freeform 423">
              <a:extLst>
                <a:ext uri="{FF2B5EF4-FFF2-40B4-BE49-F238E27FC236}">
                  <a16:creationId xmlns:a16="http://schemas.microsoft.com/office/drawing/2014/main" id="{D278FE28-CCAE-852F-5EF2-A41A7264522A}"/>
                </a:ext>
              </a:extLst>
            </p:cNvPr>
            <p:cNvSpPr/>
            <p:nvPr/>
          </p:nvSpPr>
          <p:spPr>
            <a:xfrm>
              <a:off x="6224714" y="3845688"/>
              <a:ext cx="62353" cy="172611"/>
            </a:xfrm>
            <a:custGeom>
              <a:avLst/>
              <a:gdLst>
                <a:gd name="connsiteX0" fmla="*/ 57363 w 62353"/>
                <a:gd name="connsiteY0" fmla="*/ 13403 h 172611"/>
                <a:gd name="connsiteX1" fmla="*/ 61728 w 62353"/>
                <a:gd name="connsiteY1" fmla="*/ 39677 h 172611"/>
                <a:gd name="connsiteX2" fmla="*/ 31399 w 62353"/>
                <a:gd name="connsiteY2" fmla="*/ 172612 h 172611"/>
                <a:gd name="connsiteX3" fmla="*/ 7 w 62353"/>
                <a:gd name="connsiteY3" fmla="*/ 123590 h 172611"/>
                <a:gd name="connsiteX4" fmla="*/ 24879 w 62353"/>
                <a:gd name="connsiteY4" fmla="*/ 67881 h 172611"/>
                <a:gd name="connsiteX5" fmla="*/ 38505 w 62353"/>
                <a:gd name="connsiteY5" fmla="*/ 0 h 172611"/>
                <a:gd name="connsiteX6" fmla="*/ 57363 w 62353"/>
                <a:gd name="connsiteY6" fmla="*/ 13431 h 17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353" h="172611">
                  <a:moveTo>
                    <a:pt x="57363" y="13403"/>
                  </a:moveTo>
                  <a:cubicBezTo>
                    <a:pt x="58846" y="15865"/>
                    <a:pt x="61364" y="34948"/>
                    <a:pt x="61728" y="39677"/>
                  </a:cubicBezTo>
                  <a:cubicBezTo>
                    <a:pt x="65113" y="84081"/>
                    <a:pt x="54733" y="134586"/>
                    <a:pt x="31399" y="172612"/>
                  </a:cubicBezTo>
                  <a:cubicBezTo>
                    <a:pt x="25187" y="161867"/>
                    <a:pt x="-469" y="133831"/>
                    <a:pt x="7" y="123590"/>
                  </a:cubicBezTo>
                  <a:cubicBezTo>
                    <a:pt x="342" y="116287"/>
                    <a:pt x="20543" y="80640"/>
                    <a:pt x="24879" y="67881"/>
                  </a:cubicBezTo>
                  <a:cubicBezTo>
                    <a:pt x="32098" y="46588"/>
                    <a:pt x="37918" y="22384"/>
                    <a:pt x="38505" y="0"/>
                  </a:cubicBezTo>
                  <a:cubicBezTo>
                    <a:pt x="41415" y="3442"/>
                    <a:pt x="56579" y="12144"/>
                    <a:pt x="57363" y="13431"/>
                  </a:cubicBezTo>
                  <a:close/>
                </a:path>
              </a:pathLst>
            </a:custGeom>
            <a:solidFill>
              <a:srgbClr val="FCFBF7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5" name="Freeform 424">
              <a:extLst>
                <a:ext uri="{FF2B5EF4-FFF2-40B4-BE49-F238E27FC236}">
                  <a16:creationId xmlns:a16="http://schemas.microsoft.com/office/drawing/2014/main" id="{1D7BAA79-2B59-3A73-D59D-FD7E067C39AC}"/>
                </a:ext>
              </a:extLst>
            </p:cNvPr>
            <p:cNvSpPr/>
            <p:nvPr/>
          </p:nvSpPr>
          <p:spPr>
            <a:xfrm>
              <a:off x="8195052" y="4523612"/>
              <a:ext cx="97969" cy="77002"/>
            </a:xfrm>
            <a:custGeom>
              <a:avLst/>
              <a:gdLst>
                <a:gd name="connsiteX0" fmla="*/ 54601 w 97969"/>
                <a:gd name="connsiteY0" fmla="*/ 1385 h 77002"/>
                <a:gd name="connsiteX1" fmla="*/ 97884 w 97969"/>
                <a:gd name="connsiteY1" fmla="*/ 23854 h 77002"/>
                <a:gd name="connsiteX2" fmla="*/ 238 w 97969"/>
                <a:gd name="connsiteY2" fmla="*/ 56535 h 77002"/>
                <a:gd name="connsiteX3" fmla="*/ 54601 w 97969"/>
                <a:gd name="connsiteY3" fmla="*/ 1385 h 7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69" h="77002">
                  <a:moveTo>
                    <a:pt x="54601" y="1385"/>
                  </a:moveTo>
                  <a:cubicBezTo>
                    <a:pt x="74410" y="-1553"/>
                    <a:pt x="99619" y="-2112"/>
                    <a:pt x="97884" y="23854"/>
                  </a:cubicBezTo>
                  <a:cubicBezTo>
                    <a:pt x="94806" y="70469"/>
                    <a:pt x="4631" y="98310"/>
                    <a:pt x="238" y="56535"/>
                  </a:cubicBezTo>
                  <a:cubicBezTo>
                    <a:pt x="-2979" y="25896"/>
                    <a:pt x="26958" y="5470"/>
                    <a:pt x="54601" y="1385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F0EA33CD-42B4-64D5-886E-A81AF5D43618}"/>
                </a:ext>
              </a:extLst>
            </p:cNvPr>
            <p:cNvSpPr/>
            <p:nvPr/>
          </p:nvSpPr>
          <p:spPr>
            <a:xfrm>
              <a:off x="5994820" y="3990795"/>
              <a:ext cx="95448" cy="83170"/>
            </a:xfrm>
            <a:custGeom>
              <a:avLst/>
              <a:gdLst>
                <a:gd name="connsiteX0" fmla="*/ 1874 w 95448"/>
                <a:gd name="connsiteY0" fmla="*/ 77030 h 83170"/>
                <a:gd name="connsiteX1" fmla="*/ 6099 w 95448"/>
                <a:gd name="connsiteY1" fmla="*/ 69923 h 83170"/>
                <a:gd name="connsiteX2" fmla="*/ 61804 w 95448"/>
                <a:gd name="connsiteY2" fmla="*/ 0 h 83170"/>
                <a:gd name="connsiteX3" fmla="*/ 95127 w 95448"/>
                <a:gd name="connsiteY3" fmla="*/ 63739 h 83170"/>
                <a:gd name="connsiteX4" fmla="*/ 52292 w 95448"/>
                <a:gd name="connsiteY4" fmla="*/ 82906 h 83170"/>
                <a:gd name="connsiteX5" fmla="*/ 1874 w 95448"/>
                <a:gd name="connsiteY5" fmla="*/ 77058 h 8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448" h="83170">
                  <a:moveTo>
                    <a:pt x="1874" y="77030"/>
                  </a:moveTo>
                  <a:cubicBezTo>
                    <a:pt x="-3442" y="72050"/>
                    <a:pt x="4028" y="71350"/>
                    <a:pt x="6099" y="69923"/>
                  </a:cubicBezTo>
                  <a:cubicBezTo>
                    <a:pt x="33938" y="50645"/>
                    <a:pt x="51201" y="33324"/>
                    <a:pt x="61804" y="0"/>
                  </a:cubicBezTo>
                  <a:cubicBezTo>
                    <a:pt x="66925" y="9374"/>
                    <a:pt x="98988" y="57667"/>
                    <a:pt x="95127" y="63739"/>
                  </a:cubicBezTo>
                  <a:cubicBezTo>
                    <a:pt x="90874" y="70426"/>
                    <a:pt x="61049" y="81731"/>
                    <a:pt x="52292" y="82906"/>
                  </a:cubicBezTo>
                  <a:cubicBezTo>
                    <a:pt x="43870" y="84025"/>
                    <a:pt x="6602" y="81507"/>
                    <a:pt x="1874" y="77058"/>
                  </a:cubicBezTo>
                  <a:close/>
                </a:path>
              </a:pathLst>
            </a:custGeom>
            <a:solidFill>
              <a:srgbClr val="DEE3E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7" name="Freeform 426">
              <a:extLst>
                <a:ext uri="{FF2B5EF4-FFF2-40B4-BE49-F238E27FC236}">
                  <a16:creationId xmlns:a16="http://schemas.microsoft.com/office/drawing/2014/main" id="{6A12DB17-6449-7C39-AB56-0A4FE19B7889}"/>
                </a:ext>
              </a:extLst>
            </p:cNvPr>
            <p:cNvSpPr/>
            <p:nvPr/>
          </p:nvSpPr>
          <p:spPr>
            <a:xfrm>
              <a:off x="6262800" y="3778480"/>
              <a:ext cx="121317" cy="76263"/>
            </a:xfrm>
            <a:custGeom>
              <a:avLst/>
              <a:gdLst>
                <a:gd name="connsiteX0" fmla="*/ 121260 w 121317"/>
                <a:gd name="connsiteY0" fmla="*/ 72861 h 76263"/>
                <a:gd name="connsiteX1" fmla="*/ 111327 w 121317"/>
                <a:gd name="connsiteY1" fmla="*/ 74652 h 76263"/>
                <a:gd name="connsiteX2" fmla="*/ 5540 w 121317"/>
                <a:gd name="connsiteY2" fmla="*/ 29016 h 76263"/>
                <a:gd name="connsiteX3" fmla="*/ 0 w 121317"/>
                <a:gd name="connsiteY3" fmla="*/ 0 h 76263"/>
                <a:gd name="connsiteX4" fmla="*/ 121288 w 121317"/>
                <a:gd name="connsiteY4" fmla="*/ 72833 h 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17" h="76263">
                  <a:moveTo>
                    <a:pt x="121260" y="72861"/>
                  </a:moveTo>
                  <a:cubicBezTo>
                    <a:pt x="122043" y="78821"/>
                    <a:pt x="114713" y="75267"/>
                    <a:pt x="111327" y="74652"/>
                  </a:cubicBezTo>
                  <a:cubicBezTo>
                    <a:pt x="70143" y="67377"/>
                    <a:pt x="40485" y="49637"/>
                    <a:pt x="5540" y="29016"/>
                  </a:cubicBezTo>
                  <a:lnTo>
                    <a:pt x="0" y="0"/>
                  </a:lnTo>
                  <a:cubicBezTo>
                    <a:pt x="39030" y="25994"/>
                    <a:pt x="76326" y="56549"/>
                    <a:pt x="121288" y="72833"/>
                  </a:cubicBezTo>
                  <a:close/>
                </a:path>
              </a:pathLst>
            </a:custGeom>
            <a:solidFill>
              <a:srgbClr val="FAFAF8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8" name="Freeform 427">
              <a:extLst>
                <a:ext uri="{FF2B5EF4-FFF2-40B4-BE49-F238E27FC236}">
                  <a16:creationId xmlns:a16="http://schemas.microsoft.com/office/drawing/2014/main" id="{FC25FBFC-65DF-BDCA-DA73-C4B55FB839FF}"/>
                </a:ext>
              </a:extLst>
            </p:cNvPr>
            <p:cNvSpPr/>
            <p:nvPr/>
          </p:nvSpPr>
          <p:spPr>
            <a:xfrm>
              <a:off x="6081945" y="4092672"/>
              <a:ext cx="62196" cy="43397"/>
            </a:xfrm>
            <a:custGeom>
              <a:avLst/>
              <a:gdLst>
                <a:gd name="connsiteX0" fmla="*/ 62169 w 62196"/>
                <a:gd name="connsiteY0" fmla="*/ 41411 h 43397"/>
                <a:gd name="connsiteX1" fmla="*/ 35953 w 62196"/>
                <a:gd name="connsiteY1" fmla="*/ 43398 h 43397"/>
                <a:gd name="connsiteX2" fmla="*/ 0 w 62196"/>
                <a:gd name="connsiteY2" fmla="*/ 19446 h 43397"/>
                <a:gd name="connsiteX3" fmla="*/ 39030 w 62196"/>
                <a:gd name="connsiteY3" fmla="*/ 0 h 43397"/>
                <a:gd name="connsiteX4" fmla="*/ 62197 w 62196"/>
                <a:gd name="connsiteY4" fmla="*/ 41411 h 43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96" h="43397">
                  <a:moveTo>
                    <a:pt x="62169" y="41411"/>
                  </a:moveTo>
                  <a:lnTo>
                    <a:pt x="35953" y="43398"/>
                  </a:lnTo>
                  <a:lnTo>
                    <a:pt x="0" y="19446"/>
                  </a:lnTo>
                  <a:cubicBezTo>
                    <a:pt x="15472" y="18803"/>
                    <a:pt x="26636" y="7387"/>
                    <a:pt x="39030" y="0"/>
                  </a:cubicBezTo>
                  <a:lnTo>
                    <a:pt x="62197" y="41411"/>
                  </a:lnTo>
                  <a:close/>
                </a:path>
              </a:pathLst>
            </a:custGeom>
            <a:solidFill>
              <a:srgbClr val="FAFAF7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8E54E674-799D-6F59-671D-63577B670B73}"/>
                </a:ext>
              </a:extLst>
            </p:cNvPr>
            <p:cNvSpPr/>
            <p:nvPr/>
          </p:nvSpPr>
          <p:spPr>
            <a:xfrm>
              <a:off x="7079219" y="4770078"/>
              <a:ext cx="160066" cy="1614"/>
            </a:xfrm>
            <a:custGeom>
              <a:avLst/>
              <a:gdLst>
                <a:gd name="connsiteX0" fmla="*/ 160066 w 160066"/>
                <a:gd name="connsiteY0" fmla="*/ 0 h 1614"/>
                <a:gd name="connsiteX1" fmla="*/ 0 w 160066"/>
                <a:gd name="connsiteY1" fmla="*/ 979 h 1614"/>
                <a:gd name="connsiteX2" fmla="*/ 160066 w 160066"/>
                <a:gd name="connsiteY2" fmla="*/ 0 h 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66" h="1614">
                  <a:moveTo>
                    <a:pt x="160066" y="0"/>
                  </a:moveTo>
                  <a:cubicBezTo>
                    <a:pt x="105312" y="1203"/>
                    <a:pt x="54838" y="2378"/>
                    <a:pt x="0" y="979"/>
                  </a:cubicBezTo>
                  <a:lnTo>
                    <a:pt x="160066" y="0"/>
                  </a:lnTo>
                  <a:close/>
                </a:path>
              </a:pathLst>
            </a:custGeom>
            <a:solidFill>
              <a:srgbClr val="152137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0" name="Freeform 429">
              <a:extLst>
                <a:ext uri="{FF2B5EF4-FFF2-40B4-BE49-F238E27FC236}">
                  <a16:creationId xmlns:a16="http://schemas.microsoft.com/office/drawing/2014/main" id="{817DFCC2-29E1-200E-FFC9-FAA7D3202C5D}"/>
                </a:ext>
              </a:extLst>
            </p:cNvPr>
            <p:cNvSpPr/>
            <p:nvPr/>
          </p:nvSpPr>
          <p:spPr>
            <a:xfrm>
              <a:off x="6163996" y="4172091"/>
              <a:ext cx="26227" cy="19347"/>
            </a:xfrm>
            <a:custGeom>
              <a:avLst/>
              <a:gdLst>
                <a:gd name="connsiteX0" fmla="*/ 12349 w 26227"/>
                <a:gd name="connsiteY0" fmla="*/ 912 h 19347"/>
                <a:gd name="connsiteX1" fmla="*/ 26227 w 26227"/>
                <a:gd name="connsiteY1" fmla="*/ 19267 h 19347"/>
                <a:gd name="connsiteX2" fmla="*/ 4991 w 26227"/>
                <a:gd name="connsiteY2" fmla="*/ 184 h 19347"/>
                <a:gd name="connsiteX3" fmla="*/ 12349 w 26227"/>
                <a:gd name="connsiteY3" fmla="*/ 940 h 1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27" h="19347">
                  <a:moveTo>
                    <a:pt x="12349" y="912"/>
                  </a:moveTo>
                  <a:cubicBezTo>
                    <a:pt x="13357" y="1472"/>
                    <a:pt x="22758" y="16581"/>
                    <a:pt x="26227" y="19267"/>
                  </a:cubicBezTo>
                  <a:cubicBezTo>
                    <a:pt x="24464" y="20750"/>
                    <a:pt x="-13307" y="1108"/>
                    <a:pt x="4991" y="184"/>
                  </a:cubicBezTo>
                  <a:cubicBezTo>
                    <a:pt x="7537" y="45"/>
                    <a:pt x="9999" y="-403"/>
                    <a:pt x="12349" y="940"/>
                  </a:cubicBezTo>
                  <a:close/>
                </a:path>
              </a:pathLst>
            </a:custGeom>
            <a:solidFill>
              <a:srgbClr val="E6E7E9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1" name="Freeform 430">
              <a:extLst>
                <a:ext uri="{FF2B5EF4-FFF2-40B4-BE49-F238E27FC236}">
                  <a16:creationId xmlns:a16="http://schemas.microsoft.com/office/drawing/2014/main" id="{216DCCAB-CECA-139F-A489-D3BCCEC46F53}"/>
                </a:ext>
              </a:extLst>
            </p:cNvPr>
            <p:cNvSpPr/>
            <p:nvPr/>
          </p:nvSpPr>
          <p:spPr>
            <a:xfrm>
              <a:off x="7978191" y="2424909"/>
              <a:ext cx="406285" cy="709055"/>
            </a:xfrm>
            <a:custGeom>
              <a:avLst/>
              <a:gdLst>
                <a:gd name="connsiteX0" fmla="*/ 5385 w 406285"/>
                <a:gd name="connsiteY0" fmla="*/ 76321 h 709055"/>
                <a:gd name="connsiteX1" fmla="*/ 68673 w 406285"/>
                <a:gd name="connsiteY1" fmla="*/ 10343 h 709055"/>
                <a:gd name="connsiteX2" fmla="*/ 382930 w 406285"/>
                <a:gd name="connsiteY2" fmla="*/ 237880 h 709055"/>
                <a:gd name="connsiteX3" fmla="*/ 381950 w 406285"/>
                <a:gd name="connsiteY3" fmla="*/ 599163 h 709055"/>
                <a:gd name="connsiteX4" fmla="*/ 328707 w 406285"/>
                <a:gd name="connsiteY4" fmla="*/ 706552 h 709055"/>
                <a:gd name="connsiteX5" fmla="*/ 302519 w 406285"/>
                <a:gd name="connsiteY5" fmla="*/ 687889 h 709055"/>
                <a:gd name="connsiteX6" fmla="*/ 337101 w 406285"/>
                <a:gd name="connsiteY6" fmla="*/ 609823 h 709055"/>
                <a:gd name="connsiteX7" fmla="*/ 325014 w 406285"/>
                <a:gd name="connsiteY7" fmla="*/ 192328 h 709055"/>
                <a:gd name="connsiteX8" fmla="*/ 77318 w 406285"/>
                <a:gd name="connsiteY8" fmla="*/ 50495 h 709055"/>
                <a:gd name="connsiteX9" fmla="*/ 5385 w 406285"/>
                <a:gd name="connsiteY9" fmla="*/ 76349 h 70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285" h="709055">
                  <a:moveTo>
                    <a:pt x="5385" y="76321"/>
                  </a:moveTo>
                  <a:cubicBezTo>
                    <a:pt x="-19768" y="51950"/>
                    <a:pt x="50347" y="16359"/>
                    <a:pt x="68673" y="10343"/>
                  </a:cubicBezTo>
                  <a:cubicBezTo>
                    <a:pt x="224710" y="-40973"/>
                    <a:pt x="342948" y="108722"/>
                    <a:pt x="382930" y="237880"/>
                  </a:cubicBezTo>
                  <a:cubicBezTo>
                    <a:pt x="415889" y="344317"/>
                    <a:pt x="412503" y="492166"/>
                    <a:pt x="381950" y="599163"/>
                  </a:cubicBezTo>
                  <a:cubicBezTo>
                    <a:pt x="376215" y="619197"/>
                    <a:pt x="345942" y="698661"/>
                    <a:pt x="328707" y="706552"/>
                  </a:cubicBezTo>
                  <a:cubicBezTo>
                    <a:pt x="312563" y="713911"/>
                    <a:pt x="300924" y="704257"/>
                    <a:pt x="302519" y="687889"/>
                  </a:cubicBezTo>
                  <a:cubicBezTo>
                    <a:pt x="303498" y="677760"/>
                    <a:pt x="331029" y="626584"/>
                    <a:pt x="337101" y="609823"/>
                  </a:cubicBezTo>
                  <a:cubicBezTo>
                    <a:pt x="382454" y="484779"/>
                    <a:pt x="384329" y="313371"/>
                    <a:pt x="325014" y="192328"/>
                  </a:cubicBezTo>
                  <a:cubicBezTo>
                    <a:pt x="281087" y="102678"/>
                    <a:pt x="187862" y="10119"/>
                    <a:pt x="77318" y="50495"/>
                  </a:cubicBezTo>
                  <a:cubicBezTo>
                    <a:pt x="60027" y="56818"/>
                    <a:pt x="19458" y="89947"/>
                    <a:pt x="5385" y="76349"/>
                  </a:cubicBez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2" name="Freeform 431">
              <a:extLst>
                <a:ext uri="{FF2B5EF4-FFF2-40B4-BE49-F238E27FC236}">
                  <a16:creationId xmlns:a16="http://schemas.microsoft.com/office/drawing/2014/main" id="{1F4FC417-B8CB-CD53-9649-20C31F6DE712}"/>
                </a:ext>
              </a:extLst>
            </p:cNvPr>
            <p:cNvSpPr/>
            <p:nvPr/>
          </p:nvSpPr>
          <p:spPr>
            <a:xfrm>
              <a:off x="6122761" y="2657944"/>
              <a:ext cx="1663476" cy="664713"/>
            </a:xfrm>
            <a:custGeom>
              <a:avLst/>
              <a:gdLst>
                <a:gd name="connsiteX0" fmla="*/ 1051445 w 1663476"/>
                <a:gd name="connsiteY0" fmla="*/ 3221 h 664713"/>
                <a:gd name="connsiteX1" fmla="*/ 1056062 w 1663476"/>
                <a:gd name="connsiteY1" fmla="*/ 2382 h 664713"/>
                <a:gd name="connsiteX2" fmla="*/ 1601675 w 1663476"/>
                <a:gd name="connsiteY2" fmla="*/ 104874 h 664713"/>
                <a:gd name="connsiteX3" fmla="*/ 1598010 w 1663476"/>
                <a:gd name="connsiteY3" fmla="*/ 555163 h 664713"/>
                <a:gd name="connsiteX4" fmla="*/ 1015241 w 1663476"/>
                <a:gd name="connsiteY4" fmla="*/ 579842 h 664713"/>
                <a:gd name="connsiteX5" fmla="*/ 774036 w 1663476"/>
                <a:gd name="connsiteY5" fmla="*/ 384650 h 664713"/>
                <a:gd name="connsiteX6" fmla="*/ 546065 w 1663476"/>
                <a:gd name="connsiteY6" fmla="*/ 593244 h 664713"/>
                <a:gd name="connsiteX7" fmla="*/ 79184 w 1663476"/>
                <a:gd name="connsiteY7" fmla="*/ 561543 h 664713"/>
                <a:gd name="connsiteX8" fmla="*/ 69783 w 1663476"/>
                <a:gd name="connsiteY8" fmla="*/ 101097 h 664713"/>
                <a:gd name="connsiteX9" fmla="*/ 114298 w 1663476"/>
                <a:gd name="connsiteY9" fmla="*/ 60190 h 664713"/>
                <a:gd name="connsiteX10" fmla="*/ 500572 w 1663476"/>
                <a:gd name="connsiteY10" fmla="*/ 5964 h 664713"/>
                <a:gd name="connsiteX11" fmla="*/ 1042856 w 1663476"/>
                <a:gd name="connsiteY11" fmla="*/ 3837 h 664713"/>
                <a:gd name="connsiteX12" fmla="*/ 1051473 w 1663476"/>
                <a:gd name="connsiteY12" fmla="*/ 3277 h 66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3476" h="664713">
                  <a:moveTo>
                    <a:pt x="1051445" y="3221"/>
                  </a:moveTo>
                  <a:cubicBezTo>
                    <a:pt x="1055083" y="2522"/>
                    <a:pt x="1053628" y="2857"/>
                    <a:pt x="1056062" y="2382"/>
                  </a:cubicBezTo>
                  <a:cubicBezTo>
                    <a:pt x="1200068" y="18471"/>
                    <a:pt x="1497818" y="-9426"/>
                    <a:pt x="1601675" y="104874"/>
                  </a:cubicBezTo>
                  <a:cubicBezTo>
                    <a:pt x="1690536" y="202666"/>
                    <a:pt x="1678477" y="454797"/>
                    <a:pt x="1598010" y="555163"/>
                  </a:cubicBezTo>
                  <a:cubicBezTo>
                    <a:pt x="1491439" y="688042"/>
                    <a:pt x="1130429" y="704550"/>
                    <a:pt x="1015241" y="579842"/>
                  </a:cubicBezTo>
                  <a:cubicBezTo>
                    <a:pt x="944147" y="502868"/>
                    <a:pt x="905816" y="373654"/>
                    <a:pt x="774036" y="384650"/>
                  </a:cubicBezTo>
                  <a:cubicBezTo>
                    <a:pt x="655574" y="394528"/>
                    <a:pt x="627679" y="536752"/>
                    <a:pt x="546065" y="593244"/>
                  </a:cubicBezTo>
                  <a:cubicBezTo>
                    <a:pt x="438012" y="668036"/>
                    <a:pt x="176354" y="649625"/>
                    <a:pt x="79184" y="561543"/>
                  </a:cubicBezTo>
                  <a:cubicBezTo>
                    <a:pt x="-27051" y="465234"/>
                    <a:pt x="-22574" y="203869"/>
                    <a:pt x="69783" y="101097"/>
                  </a:cubicBezTo>
                  <a:cubicBezTo>
                    <a:pt x="74344" y="96032"/>
                    <a:pt x="111472" y="61309"/>
                    <a:pt x="114298" y="60190"/>
                  </a:cubicBezTo>
                  <a:cubicBezTo>
                    <a:pt x="244203" y="8817"/>
                    <a:pt x="360566" y="10524"/>
                    <a:pt x="500572" y="5964"/>
                  </a:cubicBezTo>
                  <a:cubicBezTo>
                    <a:pt x="679384" y="115"/>
                    <a:pt x="866478" y="-2878"/>
                    <a:pt x="1042856" y="3837"/>
                  </a:cubicBezTo>
                  <a:cubicBezTo>
                    <a:pt x="1047248" y="4005"/>
                    <a:pt x="1049487" y="3669"/>
                    <a:pt x="1051473" y="3277"/>
                  </a:cubicBezTo>
                  <a:close/>
                </a:path>
              </a:pathLst>
            </a:custGeom>
            <a:solidFill>
              <a:srgbClr val="3D485E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3" name="Freeform 432">
              <a:extLst>
                <a:ext uri="{FF2B5EF4-FFF2-40B4-BE49-F238E27FC236}">
                  <a16:creationId xmlns:a16="http://schemas.microsoft.com/office/drawing/2014/main" id="{B51C506E-03FA-9235-6835-77FAF97A70AA}"/>
                </a:ext>
              </a:extLst>
            </p:cNvPr>
            <p:cNvSpPr/>
            <p:nvPr/>
          </p:nvSpPr>
          <p:spPr>
            <a:xfrm>
              <a:off x="6507942" y="4351553"/>
              <a:ext cx="70105" cy="70928"/>
            </a:xfrm>
            <a:custGeom>
              <a:avLst/>
              <a:gdLst>
                <a:gd name="connsiteX0" fmla="*/ 25384 w 70105"/>
                <a:gd name="connsiteY0" fmla="*/ 1476 h 70928"/>
                <a:gd name="connsiteX1" fmla="*/ 34477 w 70105"/>
                <a:gd name="connsiteY1" fmla="*/ 70868 h 70928"/>
                <a:gd name="connsiteX2" fmla="*/ 25384 w 70105"/>
                <a:gd name="connsiteY2" fmla="*/ 1476 h 7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105" h="70928">
                  <a:moveTo>
                    <a:pt x="25384" y="1476"/>
                  </a:moveTo>
                  <a:cubicBezTo>
                    <a:pt x="82405" y="-11759"/>
                    <a:pt x="84307" y="68294"/>
                    <a:pt x="34477" y="70868"/>
                  </a:cubicBezTo>
                  <a:cubicBezTo>
                    <a:pt x="-10009" y="73162"/>
                    <a:pt x="-9701" y="9618"/>
                    <a:pt x="25384" y="1476"/>
                  </a:cubicBezTo>
                  <a:close/>
                </a:path>
              </a:pathLst>
            </a:custGeom>
            <a:solidFill>
              <a:srgbClr val="B8DCEA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4" name="Freeform 433">
              <a:extLst>
                <a:ext uri="{FF2B5EF4-FFF2-40B4-BE49-F238E27FC236}">
                  <a16:creationId xmlns:a16="http://schemas.microsoft.com/office/drawing/2014/main" id="{FBDA9D9E-BCFC-A8F5-51D7-0D8BE6C4EB8B}"/>
                </a:ext>
              </a:extLst>
            </p:cNvPr>
            <p:cNvSpPr/>
            <p:nvPr/>
          </p:nvSpPr>
          <p:spPr>
            <a:xfrm>
              <a:off x="6523016" y="4067548"/>
              <a:ext cx="114378" cy="35565"/>
            </a:xfrm>
            <a:custGeom>
              <a:avLst/>
              <a:gdLst>
                <a:gd name="connsiteX0" fmla="*/ 3399 w 114378"/>
                <a:gd name="connsiteY0" fmla="*/ 753 h 35565"/>
                <a:gd name="connsiteX1" fmla="*/ 83082 w 114378"/>
                <a:gd name="connsiteY1" fmla="*/ 3159 h 35565"/>
                <a:gd name="connsiteX2" fmla="*/ 112376 w 114378"/>
                <a:gd name="connsiteY2" fmla="*/ 6013 h 35565"/>
                <a:gd name="connsiteX3" fmla="*/ 37673 w 114378"/>
                <a:gd name="connsiteY3" fmla="*/ 34973 h 35565"/>
                <a:gd name="connsiteX4" fmla="*/ 2727 w 114378"/>
                <a:gd name="connsiteY4" fmla="*/ 21291 h 35565"/>
                <a:gd name="connsiteX5" fmla="*/ 3371 w 114378"/>
                <a:gd name="connsiteY5" fmla="*/ 753 h 3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78" h="35565">
                  <a:moveTo>
                    <a:pt x="3399" y="753"/>
                  </a:moveTo>
                  <a:cubicBezTo>
                    <a:pt x="6756" y="-1346"/>
                    <a:pt x="70771" y="3439"/>
                    <a:pt x="83082" y="3159"/>
                  </a:cubicBezTo>
                  <a:cubicBezTo>
                    <a:pt x="92567" y="2935"/>
                    <a:pt x="106472" y="-5431"/>
                    <a:pt x="112376" y="6013"/>
                  </a:cubicBezTo>
                  <a:cubicBezTo>
                    <a:pt x="127261" y="34805"/>
                    <a:pt x="54852" y="37099"/>
                    <a:pt x="37673" y="34973"/>
                  </a:cubicBezTo>
                  <a:cubicBezTo>
                    <a:pt x="30510" y="34077"/>
                    <a:pt x="6728" y="26551"/>
                    <a:pt x="2727" y="21291"/>
                  </a:cubicBezTo>
                  <a:cubicBezTo>
                    <a:pt x="-1274" y="16030"/>
                    <a:pt x="-714" y="3299"/>
                    <a:pt x="3371" y="753"/>
                  </a:cubicBezTo>
                  <a:close/>
                </a:path>
              </a:pathLst>
            </a:custGeom>
            <a:solidFill>
              <a:srgbClr val="748396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5" name="Freeform 434">
              <a:extLst>
                <a:ext uri="{FF2B5EF4-FFF2-40B4-BE49-F238E27FC236}">
                  <a16:creationId xmlns:a16="http://schemas.microsoft.com/office/drawing/2014/main" id="{475A4448-AE77-EEF5-52DF-A8C01D083E06}"/>
                </a:ext>
              </a:extLst>
            </p:cNvPr>
            <p:cNvSpPr/>
            <p:nvPr/>
          </p:nvSpPr>
          <p:spPr>
            <a:xfrm>
              <a:off x="6688747" y="4572025"/>
              <a:ext cx="61607" cy="59838"/>
            </a:xfrm>
            <a:custGeom>
              <a:avLst/>
              <a:gdLst>
                <a:gd name="connsiteX0" fmla="*/ 61554 w 61607"/>
                <a:gd name="connsiteY0" fmla="*/ 25329 h 59838"/>
                <a:gd name="connsiteX1" fmla="*/ 22579 w 61607"/>
                <a:gd name="connsiteY1" fmla="*/ 59437 h 59838"/>
                <a:gd name="connsiteX2" fmla="*/ 7219 w 61607"/>
                <a:gd name="connsiteY2" fmla="*/ 9464 h 59838"/>
                <a:gd name="connsiteX3" fmla="*/ 61526 w 61607"/>
                <a:gd name="connsiteY3" fmla="*/ 24881 h 59838"/>
                <a:gd name="connsiteX4" fmla="*/ 61526 w 61607"/>
                <a:gd name="connsiteY4" fmla="*/ 25329 h 5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07" h="59838">
                  <a:moveTo>
                    <a:pt x="61554" y="25329"/>
                  </a:moveTo>
                  <a:cubicBezTo>
                    <a:pt x="62813" y="44832"/>
                    <a:pt x="41661" y="62767"/>
                    <a:pt x="22579" y="59437"/>
                  </a:cubicBezTo>
                  <a:cubicBezTo>
                    <a:pt x="-2294" y="55884"/>
                    <a:pt x="-5344" y="26672"/>
                    <a:pt x="7219" y="9464"/>
                  </a:cubicBezTo>
                  <a:cubicBezTo>
                    <a:pt x="20901" y="-9003"/>
                    <a:pt x="60015" y="1378"/>
                    <a:pt x="61526" y="24881"/>
                  </a:cubicBezTo>
                  <a:lnTo>
                    <a:pt x="61526" y="25329"/>
                  </a:lnTo>
                  <a:close/>
                </a:path>
              </a:pathLst>
            </a:custGeom>
            <a:solidFill>
              <a:srgbClr val="CDEAF6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6" name="Freeform 435">
              <a:extLst>
                <a:ext uri="{FF2B5EF4-FFF2-40B4-BE49-F238E27FC236}">
                  <a16:creationId xmlns:a16="http://schemas.microsoft.com/office/drawing/2014/main" id="{2D44587F-E100-F811-C864-5B631DD231E7}"/>
                </a:ext>
              </a:extLst>
            </p:cNvPr>
            <p:cNvSpPr/>
            <p:nvPr/>
          </p:nvSpPr>
          <p:spPr>
            <a:xfrm>
              <a:off x="6604746" y="4655906"/>
              <a:ext cx="47797" cy="54182"/>
            </a:xfrm>
            <a:custGeom>
              <a:avLst/>
              <a:gdLst>
                <a:gd name="connsiteX0" fmla="*/ 28828 w 47797"/>
                <a:gd name="connsiteY0" fmla="*/ 40 h 54182"/>
                <a:gd name="connsiteX1" fmla="*/ 47797 w 47797"/>
                <a:gd name="connsiteY1" fmla="*/ 29783 h 54182"/>
                <a:gd name="connsiteX2" fmla="*/ 28296 w 47797"/>
                <a:gd name="connsiteY2" fmla="*/ 54182 h 54182"/>
                <a:gd name="connsiteX3" fmla="*/ 28828 w 47797"/>
                <a:gd name="connsiteY3" fmla="*/ 12 h 5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797" h="54182">
                  <a:moveTo>
                    <a:pt x="28828" y="40"/>
                  </a:moveTo>
                  <a:cubicBezTo>
                    <a:pt x="36941" y="10896"/>
                    <a:pt x="47489" y="11819"/>
                    <a:pt x="47797" y="29783"/>
                  </a:cubicBezTo>
                  <a:cubicBezTo>
                    <a:pt x="47909" y="36946"/>
                    <a:pt x="33528" y="54238"/>
                    <a:pt x="28296" y="54182"/>
                  </a:cubicBezTo>
                  <a:cubicBezTo>
                    <a:pt x="-7041" y="53762"/>
                    <a:pt x="-11937" y="-912"/>
                    <a:pt x="28828" y="12"/>
                  </a:cubicBezTo>
                  <a:close/>
                </a:path>
              </a:pathLst>
            </a:custGeom>
            <a:solidFill>
              <a:srgbClr val="CCE9F5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7" name="Freeform 436">
              <a:extLst>
                <a:ext uri="{FF2B5EF4-FFF2-40B4-BE49-F238E27FC236}">
                  <a16:creationId xmlns:a16="http://schemas.microsoft.com/office/drawing/2014/main" id="{5471069A-DB9B-284B-508D-107308010B46}"/>
                </a:ext>
              </a:extLst>
            </p:cNvPr>
            <p:cNvSpPr/>
            <p:nvPr/>
          </p:nvSpPr>
          <p:spPr>
            <a:xfrm>
              <a:off x="6568775" y="4567026"/>
              <a:ext cx="36826" cy="36900"/>
            </a:xfrm>
            <a:custGeom>
              <a:avLst/>
              <a:gdLst>
                <a:gd name="connsiteX0" fmla="*/ 31252 w 36826"/>
                <a:gd name="connsiteY0" fmla="*/ 6433 h 36900"/>
                <a:gd name="connsiteX1" fmla="*/ 12451 w 36826"/>
                <a:gd name="connsiteY1" fmla="*/ 35757 h 36900"/>
                <a:gd name="connsiteX2" fmla="*/ 31252 w 36826"/>
                <a:gd name="connsiteY2" fmla="*/ 6433 h 3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26" h="36900">
                  <a:moveTo>
                    <a:pt x="31252" y="6433"/>
                  </a:moveTo>
                  <a:cubicBezTo>
                    <a:pt x="43843" y="21570"/>
                    <a:pt x="34050" y="41968"/>
                    <a:pt x="12451" y="35757"/>
                  </a:cubicBezTo>
                  <a:cubicBezTo>
                    <a:pt x="-16927" y="27306"/>
                    <a:pt x="12451" y="-16147"/>
                    <a:pt x="31252" y="6433"/>
                  </a:cubicBezTo>
                  <a:close/>
                </a:path>
              </a:pathLst>
            </a:custGeom>
            <a:solidFill>
              <a:srgbClr val="C7E7F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8" name="Freeform 437">
              <a:extLst>
                <a:ext uri="{FF2B5EF4-FFF2-40B4-BE49-F238E27FC236}">
                  <a16:creationId xmlns:a16="http://schemas.microsoft.com/office/drawing/2014/main" id="{B0544529-3FE3-A75D-95C9-FB75504A7F65}"/>
                </a:ext>
              </a:extLst>
            </p:cNvPr>
            <p:cNvSpPr/>
            <p:nvPr/>
          </p:nvSpPr>
          <p:spPr>
            <a:xfrm>
              <a:off x="6175259" y="2700901"/>
              <a:ext cx="1559233" cy="576403"/>
            </a:xfrm>
            <a:custGeom>
              <a:avLst/>
              <a:gdLst>
                <a:gd name="connsiteX0" fmla="*/ 743838 w 1559233"/>
                <a:gd name="connsiteY0" fmla="*/ 2571 h 576403"/>
                <a:gd name="connsiteX1" fmla="*/ 874498 w 1559233"/>
                <a:gd name="connsiteY1" fmla="*/ 1787 h 576403"/>
                <a:gd name="connsiteX2" fmla="*/ 1339225 w 1559233"/>
                <a:gd name="connsiteY2" fmla="*/ 25459 h 576403"/>
                <a:gd name="connsiteX3" fmla="*/ 1559026 w 1559233"/>
                <a:gd name="connsiteY3" fmla="*/ 254842 h 576403"/>
                <a:gd name="connsiteX4" fmla="*/ 1339393 w 1559233"/>
                <a:gd name="connsiteY4" fmla="*/ 567104 h 576403"/>
                <a:gd name="connsiteX5" fmla="*/ 1071804 w 1559233"/>
                <a:gd name="connsiteY5" fmla="*/ 554261 h 576403"/>
                <a:gd name="connsiteX6" fmla="*/ 728170 w 1559233"/>
                <a:gd name="connsiteY6" fmla="*/ 297233 h 576403"/>
                <a:gd name="connsiteX7" fmla="*/ 347295 w 1559233"/>
                <a:gd name="connsiteY7" fmla="*/ 551826 h 576403"/>
                <a:gd name="connsiteX8" fmla="*/ 3772 w 1559233"/>
                <a:gd name="connsiteY8" fmla="*/ 232486 h 576403"/>
                <a:gd name="connsiteX9" fmla="*/ 258826 w 1559233"/>
                <a:gd name="connsiteY9" fmla="*/ 15134 h 576403"/>
                <a:gd name="connsiteX10" fmla="*/ 743838 w 1559233"/>
                <a:gd name="connsiteY10" fmla="*/ 2571 h 576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9233" h="576403">
                  <a:moveTo>
                    <a:pt x="743838" y="2571"/>
                  </a:moveTo>
                  <a:cubicBezTo>
                    <a:pt x="787177" y="-423"/>
                    <a:pt x="831131" y="-955"/>
                    <a:pt x="874498" y="1787"/>
                  </a:cubicBezTo>
                  <a:cubicBezTo>
                    <a:pt x="1021471" y="3214"/>
                    <a:pt x="1194127" y="3186"/>
                    <a:pt x="1339225" y="25459"/>
                  </a:cubicBezTo>
                  <a:cubicBezTo>
                    <a:pt x="1494116" y="49270"/>
                    <a:pt x="1555837" y="93507"/>
                    <a:pt x="1559026" y="254842"/>
                  </a:cubicBezTo>
                  <a:cubicBezTo>
                    <a:pt x="1562411" y="425579"/>
                    <a:pt x="1525759" y="535038"/>
                    <a:pt x="1339393" y="567104"/>
                  </a:cubicBezTo>
                  <a:cubicBezTo>
                    <a:pt x="1264298" y="580030"/>
                    <a:pt x="1142786" y="582605"/>
                    <a:pt x="1071804" y="554261"/>
                  </a:cubicBezTo>
                  <a:cubicBezTo>
                    <a:pt x="933645" y="499083"/>
                    <a:pt x="914032" y="285005"/>
                    <a:pt x="728170" y="297233"/>
                  </a:cubicBezTo>
                  <a:cubicBezTo>
                    <a:pt x="538530" y="309684"/>
                    <a:pt x="550057" y="537277"/>
                    <a:pt x="347295" y="551826"/>
                  </a:cubicBezTo>
                  <a:cubicBezTo>
                    <a:pt x="93976" y="570014"/>
                    <a:pt x="-23115" y="490185"/>
                    <a:pt x="3772" y="232486"/>
                  </a:cubicBezTo>
                  <a:cubicBezTo>
                    <a:pt x="21511" y="62617"/>
                    <a:pt x="97865" y="32342"/>
                    <a:pt x="258826" y="15134"/>
                  </a:cubicBezTo>
                  <a:cubicBezTo>
                    <a:pt x="413829" y="-1430"/>
                    <a:pt x="586961" y="2599"/>
                    <a:pt x="743838" y="2571"/>
                  </a:cubicBezTo>
                  <a:close/>
                </a:path>
              </a:pathLst>
            </a:custGeom>
            <a:solidFill>
              <a:srgbClr val="D0D3DF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39" name="Freeform 438">
              <a:extLst>
                <a:ext uri="{FF2B5EF4-FFF2-40B4-BE49-F238E27FC236}">
                  <a16:creationId xmlns:a16="http://schemas.microsoft.com/office/drawing/2014/main" id="{6BB24A95-9E72-B855-C675-3121A798CD09}"/>
                </a:ext>
              </a:extLst>
            </p:cNvPr>
            <p:cNvSpPr/>
            <p:nvPr/>
          </p:nvSpPr>
          <p:spPr>
            <a:xfrm>
              <a:off x="6919097" y="2699051"/>
              <a:ext cx="199271" cy="4420"/>
            </a:xfrm>
            <a:custGeom>
              <a:avLst/>
              <a:gdLst>
                <a:gd name="connsiteX0" fmla="*/ 0 w 199271"/>
                <a:gd name="connsiteY0" fmla="*/ 4421 h 4420"/>
                <a:gd name="connsiteX1" fmla="*/ 17906 w 199271"/>
                <a:gd name="connsiteY1" fmla="*/ 1063 h 4420"/>
                <a:gd name="connsiteX2" fmla="*/ 197614 w 199271"/>
                <a:gd name="connsiteY2" fmla="*/ 0 h 4420"/>
                <a:gd name="connsiteX3" fmla="*/ 191179 w 199271"/>
                <a:gd name="connsiteY3" fmla="*/ 3246 h 4420"/>
                <a:gd name="connsiteX4" fmla="*/ 130689 w 199271"/>
                <a:gd name="connsiteY4" fmla="*/ 3610 h 4420"/>
                <a:gd name="connsiteX5" fmla="*/ 28 w 199271"/>
                <a:gd name="connsiteY5" fmla="*/ 4393 h 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271" h="4420">
                  <a:moveTo>
                    <a:pt x="0" y="4421"/>
                  </a:moveTo>
                  <a:cubicBezTo>
                    <a:pt x="3357" y="-895"/>
                    <a:pt x="12367" y="1147"/>
                    <a:pt x="17906" y="1063"/>
                  </a:cubicBezTo>
                  <a:cubicBezTo>
                    <a:pt x="77781" y="84"/>
                    <a:pt x="137711" y="923"/>
                    <a:pt x="197614" y="0"/>
                  </a:cubicBezTo>
                  <a:cubicBezTo>
                    <a:pt x="202930" y="4505"/>
                    <a:pt x="194004" y="3162"/>
                    <a:pt x="191179" y="3246"/>
                  </a:cubicBezTo>
                  <a:cubicBezTo>
                    <a:pt x="171062" y="3945"/>
                    <a:pt x="150777" y="3050"/>
                    <a:pt x="130689" y="3610"/>
                  </a:cubicBezTo>
                  <a:cubicBezTo>
                    <a:pt x="87210" y="3190"/>
                    <a:pt x="43507" y="4393"/>
                    <a:pt x="28" y="4393"/>
                  </a:cubicBezTo>
                  <a:close/>
                </a:path>
              </a:pathLst>
            </a:custGeom>
            <a:solidFill>
              <a:srgbClr val="182338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0" name="Freeform 439">
              <a:extLst>
                <a:ext uri="{FF2B5EF4-FFF2-40B4-BE49-F238E27FC236}">
                  <a16:creationId xmlns:a16="http://schemas.microsoft.com/office/drawing/2014/main" id="{716B14B8-0C91-BFE9-4EAB-BD1C8E89DAC8}"/>
                </a:ext>
              </a:extLst>
            </p:cNvPr>
            <p:cNvSpPr/>
            <p:nvPr/>
          </p:nvSpPr>
          <p:spPr>
            <a:xfrm>
              <a:off x="7937914" y="3025694"/>
              <a:ext cx="49" cy="2798"/>
            </a:xfrm>
            <a:custGeom>
              <a:avLst/>
              <a:gdLst>
                <a:gd name="connsiteX0" fmla="*/ 0 w 49"/>
                <a:gd name="connsiteY0" fmla="*/ 0 h 2798"/>
                <a:gd name="connsiteX1" fmla="*/ 0 w 49"/>
                <a:gd name="connsiteY1" fmla="*/ 0 h 2798"/>
                <a:gd name="connsiteX2" fmla="*/ 0 w 49"/>
                <a:gd name="connsiteY2" fmla="*/ 0 h 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" h="2798">
                  <a:moveTo>
                    <a:pt x="0" y="0"/>
                  </a:moveTo>
                  <a:cubicBezTo>
                    <a:pt x="0" y="0"/>
                    <a:pt x="112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9647C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1" name="Freeform 440">
              <a:extLst>
                <a:ext uri="{FF2B5EF4-FFF2-40B4-BE49-F238E27FC236}">
                  <a16:creationId xmlns:a16="http://schemas.microsoft.com/office/drawing/2014/main" id="{0B1386D1-21E4-4EDB-3319-29B601B15D2D}"/>
                </a:ext>
              </a:extLst>
            </p:cNvPr>
            <p:cNvSpPr/>
            <p:nvPr/>
          </p:nvSpPr>
          <p:spPr>
            <a:xfrm>
              <a:off x="7968272" y="2828346"/>
              <a:ext cx="152121" cy="180189"/>
            </a:xfrm>
            <a:custGeom>
              <a:avLst/>
              <a:gdLst>
                <a:gd name="connsiteX0" fmla="*/ 151196 w 152121"/>
                <a:gd name="connsiteY0" fmla="*/ 66372 h 180189"/>
                <a:gd name="connsiteX1" fmla="*/ 135164 w 152121"/>
                <a:gd name="connsiteY1" fmla="*/ 8621 h 180189"/>
                <a:gd name="connsiteX2" fmla="*/ 121874 w 152121"/>
                <a:gd name="connsiteY2" fmla="*/ 478 h 180189"/>
                <a:gd name="connsiteX3" fmla="*/ 33993 w 152121"/>
                <a:gd name="connsiteY3" fmla="*/ 3836 h 180189"/>
                <a:gd name="connsiteX4" fmla="*/ 8169 w 152121"/>
                <a:gd name="connsiteY4" fmla="*/ 6382 h 180189"/>
                <a:gd name="connsiteX5" fmla="*/ 251 w 152121"/>
                <a:gd name="connsiteY5" fmla="*/ 20456 h 180189"/>
                <a:gd name="connsiteX6" fmla="*/ 4084 w 152121"/>
                <a:gd name="connsiteY6" fmla="*/ 70401 h 180189"/>
                <a:gd name="connsiteX7" fmla="*/ 2909 w 152121"/>
                <a:gd name="connsiteY7" fmla="*/ 31592 h 180189"/>
                <a:gd name="connsiteX8" fmla="*/ 4839 w 152121"/>
                <a:gd name="connsiteY8" fmla="*/ 92562 h 180189"/>
                <a:gd name="connsiteX9" fmla="*/ 3748 w 152121"/>
                <a:gd name="connsiteY9" fmla="*/ 168193 h 180189"/>
                <a:gd name="connsiteX10" fmla="*/ 25124 w 152121"/>
                <a:gd name="connsiteY10" fmla="*/ 178294 h 180189"/>
                <a:gd name="connsiteX11" fmla="*/ 137067 w 152121"/>
                <a:gd name="connsiteY11" fmla="*/ 139177 h 180189"/>
                <a:gd name="connsiteX12" fmla="*/ 151280 w 152121"/>
                <a:gd name="connsiteY12" fmla="*/ 66736 h 180189"/>
                <a:gd name="connsiteX13" fmla="*/ 151280 w 152121"/>
                <a:gd name="connsiteY13" fmla="*/ 66344 h 18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2121" h="180189">
                  <a:moveTo>
                    <a:pt x="151196" y="66372"/>
                  </a:moveTo>
                  <a:cubicBezTo>
                    <a:pt x="149462" y="47821"/>
                    <a:pt x="145069" y="25297"/>
                    <a:pt x="135164" y="8621"/>
                  </a:cubicBezTo>
                  <a:cubicBezTo>
                    <a:pt x="131276" y="2493"/>
                    <a:pt x="128785" y="1094"/>
                    <a:pt x="121874" y="478"/>
                  </a:cubicBezTo>
                  <a:cubicBezTo>
                    <a:pt x="96414" y="-1201"/>
                    <a:pt x="62140" y="1933"/>
                    <a:pt x="33993" y="3836"/>
                  </a:cubicBezTo>
                  <a:cubicBezTo>
                    <a:pt x="25516" y="4675"/>
                    <a:pt x="16311" y="4703"/>
                    <a:pt x="8169" y="6382"/>
                  </a:cubicBezTo>
                  <a:cubicBezTo>
                    <a:pt x="1006" y="7669"/>
                    <a:pt x="-728" y="14245"/>
                    <a:pt x="251" y="20456"/>
                  </a:cubicBezTo>
                  <a:cubicBezTo>
                    <a:pt x="1874" y="35398"/>
                    <a:pt x="3105" y="54620"/>
                    <a:pt x="4084" y="70401"/>
                  </a:cubicBezTo>
                  <a:cubicBezTo>
                    <a:pt x="3888" y="60021"/>
                    <a:pt x="3105" y="39651"/>
                    <a:pt x="2909" y="31592"/>
                  </a:cubicBezTo>
                  <a:cubicBezTo>
                    <a:pt x="3468" y="49864"/>
                    <a:pt x="4280" y="72891"/>
                    <a:pt x="4839" y="92562"/>
                  </a:cubicBezTo>
                  <a:cubicBezTo>
                    <a:pt x="5539" y="117716"/>
                    <a:pt x="5847" y="142927"/>
                    <a:pt x="3748" y="168193"/>
                  </a:cubicBezTo>
                  <a:cubicBezTo>
                    <a:pt x="2126" y="183442"/>
                    <a:pt x="12953" y="180728"/>
                    <a:pt x="25124" y="178294"/>
                  </a:cubicBezTo>
                  <a:cubicBezTo>
                    <a:pt x="64155" y="170011"/>
                    <a:pt x="115551" y="162485"/>
                    <a:pt x="137067" y="139177"/>
                  </a:cubicBezTo>
                  <a:cubicBezTo>
                    <a:pt x="151420" y="125271"/>
                    <a:pt x="153714" y="88449"/>
                    <a:pt x="151280" y="66736"/>
                  </a:cubicBezTo>
                  <a:lnTo>
                    <a:pt x="151280" y="66344"/>
                  </a:lnTo>
                  <a:close/>
                </a:path>
              </a:pathLst>
            </a:custGeom>
            <a:solidFill>
              <a:srgbClr val="00000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2" name="Freeform 441">
              <a:extLst>
                <a:ext uri="{FF2B5EF4-FFF2-40B4-BE49-F238E27FC236}">
                  <a16:creationId xmlns:a16="http://schemas.microsoft.com/office/drawing/2014/main" id="{19B59F0B-A32B-15C9-00BE-C88AEA49E034}"/>
                </a:ext>
              </a:extLst>
            </p:cNvPr>
            <p:cNvSpPr/>
            <p:nvPr/>
          </p:nvSpPr>
          <p:spPr>
            <a:xfrm>
              <a:off x="7973028" y="2903252"/>
              <a:ext cx="587" cy="19026"/>
            </a:xfrm>
            <a:custGeom>
              <a:avLst/>
              <a:gdLst>
                <a:gd name="connsiteX0" fmla="*/ 0 w 587"/>
                <a:gd name="connsiteY0" fmla="*/ 0 h 19026"/>
                <a:gd name="connsiteX1" fmla="*/ 588 w 587"/>
                <a:gd name="connsiteY1" fmla="*/ 19027 h 19026"/>
                <a:gd name="connsiteX2" fmla="*/ 0 w 587"/>
                <a:gd name="connsiteY2" fmla="*/ 196 h 19026"/>
                <a:gd name="connsiteX3" fmla="*/ 0 w 587"/>
                <a:gd name="connsiteY3" fmla="*/ 0 h 19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" h="19026">
                  <a:moveTo>
                    <a:pt x="0" y="0"/>
                  </a:moveTo>
                  <a:cubicBezTo>
                    <a:pt x="84" y="2966"/>
                    <a:pt x="504" y="16341"/>
                    <a:pt x="588" y="19027"/>
                  </a:cubicBezTo>
                  <a:cubicBezTo>
                    <a:pt x="588" y="13626"/>
                    <a:pt x="280" y="6352"/>
                    <a:pt x="0" y="19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3" name="Freeform 442">
              <a:extLst>
                <a:ext uri="{FF2B5EF4-FFF2-40B4-BE49-F238E27FC236}">
                  <a16:creationId xmlns:a16="http://schemas.microsoft.com/office/drawing/2014/main" id="{84C7053A-D244-1945-6AD2-5D31AB3A6BC8}"/>
                </a:ext>
              </a:extLst>
            </p:cNvPr>
            <p:cNvSpPr/>
            <p:nvPr/>
          </p:nvSpPr>
          <p:spPr>
            <a:xfrm>
              <a:off x="7937914" y="3025694"/>
              <a:ext cx="49" cy="2798"/>
            </a:xfrm>
            <a:custGeom>
              <a:avLst/>
              <a:gdLst>
                <a:gd name="connsiteX0" fmla="*/ 0 w 49"/>
                <a:gd name="connsiteY0" fmla="*/ 0 h 2798"/>
                <a:gd name="connsiteX1" fmla="*/ 0 w 49"/>
                <a:gd name="connsiteY1" fmla="*/ 0 h 2798"/>
                <a:gd name="connsiteX2" fmla="*/ 0 w 49"/>
                <a:gd name="connsiteY2" fmla="*/ 0 h 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" h="2798">
                  <a:moveTo>
                    <a:pt x="0" y="0"/>
                  </a:moveTo>
                  <a:cubicBezTo>
                    <a:pt x="0" y="0"/>
                    <a:pt x="112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9647C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4" name="Freeform 443">
              <a:extLst>
                <a:ext uri="{FF2B5EF4-FFF2-40B4-BE49-F238E27FC236}">
                  <a16:creationId xmlns:a16="http://schemas.microsoft.com/office/drawing/2014/main" id="{39A66D2E-CEFF-DFC9-9A87-38E841EF1C2E}"/>
                </a:ext>
              </a:extLst>
            </p:cNvPr>
            <p:cNvSpPr/>
            <p:nvPr/>
          </p:nvSpPr>
          <p:spPr>
            <a:xfrm>
              <a:off x="7968272" y="2828346"/>
              <a:ext cx="152121" cy="180189"/>
            </a:xfrm>
            <a:custGeom>
              <a:avLst/>
              <a:gdLst>
                <a:gd name="connsiteX0" fmla="*/ 151196 w 152121"/>
                <a:gd name="connsiteY0" fmla="*/ 66372 h 180189"/>
                <a:gd name="connsiteX1" fmla="*/ 135164 w 152121"/>
                <a:gd name="connsiteY1" fmla="*/ 8621 h 180189"/>
                <a:gd name="connsiteX2" fmla="*/ 121874 w 152121"/>
                <a:gd name="connsiteY2" fmla="*/ 478 h 180189"/>
                <a:gd name="connsiteX3" fmla="*/ 33993 w 152121"/>
                <a:gd name="connsiteY3" fmla="*/ 3836 h 180189"/>
                <a:gd name="connsiteX4" fmla="*/ 8169 w 152121"/>
                <a:gd name="connsiteY4" fmla="*/ 6382 h 180189"/>
                <a:gd name="connsiteX5" fmla="*/ 251 w 152121"/>
                <a:gd name="connsiteY5" fmla="*/ 20456 h 180189"/>
                <a:gd name="connsiteX6" fmla="*/ 4084 w 152121"/>
                <a:gd name="connsiteY6" fmla="*/ 70401 h 180189"/>
                <a:gd name="connsiteX7" fmla="*/ 2909 w 152121"/>
                <a:gd name="connsiteY7" fmla="*/ 31592 h 180189"/>
                <a:gd name="connsiteX8" fmla="*/ 4839 w 152121"/>
                <a:gd name="connsiteY8" fmla="*/ 92562 h 180189"/>
                <a:gd name="connsiteX9" fmla="*/ 3748 w 152121"/>
                <a:gd name="connsiteY9" fmla="*/ 168193 h 180189"/>
                <a:gd name="connsiteX10" fmla="*/ 25124 w 152121"/>
                <a:gd name="connsiteY10" fmla="*/ 178294 h 180189"/>
                <a:gd name="connsiteX11" fmla="*/ 137067 w 152121"/>
                <a:gd name="connsiteY11" fmla="*/ 139177 h 180189"/>
                <a:gd name="connsiteX12" fmla="*/ 151280 w 152121"/>
                <a:gd name="connsiteY12" fmla="*/ 66736 h 180189"/>
                <a:gd name="connsiteX13" fmla="*/ 151280 w 152121"/>
                <a:gd name="connsiteY13" fmla="*/ 66344 h 18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2121" h="180189">
                  <a:moveTo>
                    <a:pt x="151196" y="66372"/>
                  </a:moveTo>
                  <a:cubicBezTo>
                    <a:pt x="149462" y="47821"/>
                    <a:pt x="145069" y="25297"/>
                    <a:pt x="135164" y="8621"/>
                  </a:cubicBezTo>
                  <a:cubicBezTo>
                    <a:pt x="131276" y="2493"/>
                    <a:pt x="128785" y="1094"/>
                    <a:pt x="121874" y="478"/>
                  </a:cubicBezTo>
                  <a:cubicBezTo>
                    <a:pt x="96414" y="-1201"/>
                    <a:pt x="62140" y="1933"/>
                    <a:pt x="33993" y="3836"/>
                  </a:cubicBezTo>
                  <a:cubicBezTo>
                    <a:pt x="25516" y="4675"/>
                    <a:pt x="16311" y="4703"/>
                    <a:pt x="8169" y="6382"/>
                  </a:cubicBezTo>
                  <a:cubicBezTo>
                    <a:pt x="1006" y="7669"/>
                    <a:pt x="-728" y="14245"/>
                    <a:pt x="251" y="20456"/>
                  </a:cubicBezTo>
                  <a:cubicBezTo>
                    <a:pt x="1874" y="35398"/>
                    <a:pt x="3105" y="54620"/>
                    <a:pt x="4084" y="70401"/>
                  </a:cubicBezTo>
                  <a:cubicBezTo>
                    <a:pt x="3888" y="60021"/>
                    <a:pt x="3105" y="39651"/>
                    <a:pt x="2909" y="31592"/>
                  </a:cubicBezTo>
                  <a:cubicBezTo>
                    <a:pt x="3468" y="49864"/>
                    <a:pt x="4280" y="72891"/>
                    <a:pt x="4839" y="92562"/>
                  </a:cubicBezTo>
                  <a:cubicBezTo>
                    <a:pt x="5539" y="117716"/>
                    <a:pt x="5847" y="142927"/>
                    <a:pt x="3748" y="168193"/>
                  </a:cubicBezTo>
                  <a:cubicBezTo>
                    <a:pt x="2126" y="183442"/>
                    <a:pt x="12953" y="180728"/>
                    <a:pt x="25124" y="178294"/>
                  </a:cubicBezTo>
                  <a:cubicBezTo>
                    <a:pt x="64155" y="170011"/>
                    <a:pt x="115551" y="162485"/>
                    <a:pt x="137067" y="139177"/>
                  </a:cubicBezTo>
                  <a:cubicBezTo>
                    <a:pt x="151420" y="125271"/>
                    <a:pt x="153714" y="88449"/>
                    <a:pt x="151280" y="66736"/>
                  </a:cubicBezTo>
                  <a:lnTo>
                    <a:pt x="151280" y="66344"/>
                  </a:lnTo>
                  <a:close/>
                </a:path>
              </a:pathLst>
            </a:custGeom>
            <a:solidFill>
              <a:srgbClr val="59647C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5" name="Freeform 444">
              <a:extLst>
                <a:ext uri="{FF2B5EF4-FFF2-40B4-BE49-F238E27FC236}">
                  <a16:creationId xmlns:a16="http://schemas.microsoft.com/office/drawing/2014/main" id="{E1CBD20A-ABCE-8DD0-CBFB-5E1EAB8D9812}"/>
                </a:ext>
              </a:extLst>
            </p:cNvPr>
            <p:cNvSpPr/>
            <p:nvPr/>
          </p:nvSpPr>
          <p:spPr>
            <a:xfrm>
              <a:off x="7973028" y="2903252"/>
              <a:ext cx="587" cy="19026"/>
            </a:xfrm>
            <a:custGeom>
              <a:avLst/>
              <a:gdLst>
                <a:gd name="connsiteX0" fmla="*/ 0 w 587"/>
                <a:gd name="connsiteY0" fmla="*/ 0 h 19026"/>
                <a:gd name="connsiteX1" fmla="*/ 588 w 587"/>
                <a:gd name="connsiteY1" fmla="*/ 19027 h 19026"/>
                <a:gd name="connsiteX2" fmla="*/ 0 w 587"/>
                <a:gd name="connsiteY2" fmla="*/ 196 h 19026"/>
                <a:gd name="connsiteX3" fmla="*/ 0 w 587"/>
                <a:gd name="connsiteY3" fmla="*/ 0 h 19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" h="19026">
                  <a:moveTo>
                    <a:pt x="0" y="0"/>
                  </a:moveTo>
                  <a:cubicBezTo>
                    <a:pt x="84" y="2966"/>
                    <a:pt x="504" y="16341"/>
                    <a:pt x="588" y="19027"/>
                  </a:cubicBezTo>
                  <a:cubicBezTo>
                    <a:pt x="588" y="13626"/>
                    <a:pt x="280" y="6352"/>
                    <a:pt x="0" y="19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9647C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6" name="Freeform 445">
              <a:extLst>
                <a:ext uri="{FF2B5EF4-FFF2-40B4-BE49-F238E27FC236}">
                  <a16:creationId xmlns:a16="http://schemas.microsoft.com/office/drawing/2014/main" id="{43A908CB-C8F0-9D8B-3717-0B97FCC37F2C}"/>
                </a:ext>
              </a:extLst>
            </p:cNvPr>
            <p:cNvSpPr/>
            <p:nvPr/>
          </p:nvSpPr>
          <p:spPr>
            <a:xfrm>
              <a:off x="6759393" y="3132751"/>
              <a:ext cx="281299" cy="364021"/>
            </a:xfrm>
            <a:custGeom>
              <a:avLst/>
              <a:gdLst>
                <a:gd name="connsiteX0" fmla="*/ 278669 w 281299"/>
                <a:gd name="connsiteY0" fmla="*/ 350843 h 364021"/>
                <a:gd name="connsiteX1" fmla="*/ 228587 w 281299"/>
                <a:gd name="connsiteY1" fmla="*/ 344604 h 364021"/>
                <a:gd name="connsiteX2" fmla="*/ 230406 w 281299"/>
                <a:gd name="connsiteY2" fmla="*/ 259907 h 364021"/>
                <a:gd name="connsiteX3" fmla="*/ 174896 w 281299"/>
                <a:gd name="connsiteY3" fmla="*/ 60099 h 364021"/>
                <a:gd name="connsiteX4" fmla="*/ 105816 w 281299"/>
                <a:gd name="connsiteY4" fmla="*/ 63260 h 364021"/>
                <a:gd name="connsiteX5" fmla="*/ 50195 w 281299"/>
                <a:gd name="connsiteY5" fmla="*/ 248351 h 364021"/>
                <a:gd name="connsiteX6" fmla="*/ 50279 w 281299"/>
                <a:gd name="connsiteY6" fmla="*/ 339567 h 364021"/>
                <a:gd name="connsiteX7" fmla="*/ 1 w 281299"/>
                <a:gd name="connsiteY7" fmla="*/ 343177 h 364021"/>
                <a:gd name="connsiteX8" fmla="*/ 1316 w 281299"/>
                <a:gd name="connsiteY8" fmla="*/ 226974 h 364021"/>
                <a:gd name="connsiteX9" fmla="*/ 56686 w 281299"/>
                <a:gd name="connsiteY9" fmla="*/ 39869 h 364021"/>
                <a:gd name="connsiteX10" fmla="*/ 121792 w 281299"/>
                <a:gd name="connsiteY10" fmla="*/ 808 h 364021"/>
                <a:gd name="connsiteX11" fmla="*/ 252789 w 281299"/>
                <a:gd name="connsiteY11" fmla="*/ 115808 h 364021"/>
                <a:gd name="connsiteX12" fmla="*/ 280068 w 281299"/>
                <a:gd name="connsiteY12" fmla="*/ 228205 h 364021"/>
                <a:gd name="connsiteX13" fmla="*/ 278697 w 281299"/>
                <a:gd name="connsiteY13" fmla="*/ 350871 h 36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1299" h="364021">
                  <a:moveTo>
                    <a:pt x="278669" y="350843"/>
                  </a:moveTo>
                  <a:cubicBezTo>
                    <a:pt x="272821" y="370010"/>
                    <a:pt x="238799" y="368555"/>
                    <a:pt x="228587" y="344604"/>
                  </a:cubicBezTo>
                  <a:cubicBezTo>
                    <a:pt x="221620" y="328291"/>
                    <a:pt x="231805" y="285984"/>
                    <a:pt x="230406" y="259907"/>
                  </a:cubicBezTo>
                  <a:cubicBezTo>
                    <a:pt x="228867" y="231171"/>
                    <a:pt x="191963" y="72270"/>
                    <a:pt x="174896" y="60099"/>
                  </a:cubicBezTo>
                  <a:cubicBezTo>
                    <a:pt x="161046" y="50222"/>
                    <a:pt x="117483" y="48403"/>
                    <a:pt x="105816" y="63260"/>
                  </a:cubicBezTo>
                  <a:cubicBezTo>
                    <a:pt x="92359" y="80412"/>
                    <a:pt x="53216" y="221322"/>
                    <a:pt x="50195" y="248351"/>
                  </a:cubicBezTo>
                  <a:cubicBezTo>
                    <a:pt x="47453" y="272862"/>
                    <a:pt x="56350" y="326444"/>
                    <a:pt x="50279" y="339567"/>
                  </a:cubicBezTo>
                  <a:cubicBezTo>
                    <a:pt x="37436" y="367268"/>
                    <a:pt x="-195" y="360161"/>
                    <a:pt x="1" y="343177"/>
                  </a:cubicBezTo>
                  <a:lnTo>
                    <a:pt x="1316" y="226974"/>
                  </a:lnTo>
                  <a:cubicBezTo>
                    <a:pt x="1624" y="200448"/>
                    <a:pt x="42864" y="65023"/>
                    <a:pt x="56686" y="39869"/>
                  </a:cubicBezTo>
                  <a:cubicBezTo>
                    <a:pt x="72550" y="10993"/>
                    <a:pt x="91156" y="2767"/>
                    <a:pt x="121792" y="808"/>
                  </a:cubicBezTo>
                  <a:cubicBezTo>
                    <a:pt x="222404" y="-5655"/>
                    <a:pt x="226908" y="26102"/>
                    <a:pt x="252789" y="115808"/>
                  </a:cubicBezTo>
                  <a:cubicBezTo>
                    <a:pt x="258748" y="136401"/>
                    <a:pt x="280236" y="212984"/>
                    <a:pt x="280068" y="228205"/>
                  </a:cubicBezTo>
                  <a:cubicBezTo>
                    <a:pt x="279788" y="253807"/>
                    <a:pt x="283789" y="334139"/>
                    <a:pt x="278697" y="350871"/>
                  </a:cubicBez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7" name="Freeform 446">
              <a:extLst>
                <a:ext uri="{FF2B5EF4-FFF2-40B4-BE49-F238E27FC236}">
                  <a16:creationId xmlns:a16="http://schemas.microsoft.com/office/drawing/2014/main" id="{C358CD4E-39CD-7296-A57B-BA6F17359968}"/>
                </a:ext>
              </a:extLst>
            </p:cNvPr>
            <p:cNvSpPr/>
            <p:nvPr/>
          </p:nvSpPr>
          <p:spPr>
            <a:xfrm>
              <a:off x="6772174" y="3627502"/>
              <a:ext cx="256942" cy="76306"/>
            </a:xfrm>
            <a:custGeom>
              <a:avLst/>
              <a:gdLst>
                <a:gd name="connsiteX0" fmla="*/ 11170 w 256942"/>
                <a:gd name="connsiteY0" fmla="*/ 919 h 76306"/>
                <a:gd name="connsiteX1" fmla="*/ 83495 w 256942"/>
                <a:gd name="connsiteY1" fmla="*/ 20869 h 76306"/>
                <a:gd name="connsiteX2" fmla="*/ 155792 w 256942"/>
                <a:gd name="connsiteY2" fmla="*/ 23863 h 76306"/>
                <a:gd name="connsiteX3" fmla="*/ 240344 w 256942"/>
                <a:gd name="connsiteY3" fmla="*/ 6095 h 76306"/>
                <a:gd name="connsiteX4" fmla="*/ 239169 w 256942"/>
                <a:gd name="connsiteY4" fmla="*/ 63791 h 76306"/>
                <a:gd name="connsiteX5" fmla="*/ 6358 w 256942"/>
                <a:gd name="connsiteY5" fmla="*/ 49017 h 76306"/>
                <a:gd name="connsiteX6" fmla="*/ 11226 w 256942"/>
                <a:gd name="connsiteY6" fmla="*/ 919 h 7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42" h="76306">
                  <a:moveTo>
                    <a:pt x="11170" y="919"/>
                  </a:moveTo>
                  <a:cubicBezTo>
                    <a:pt x="28433" y="-4733"/>
                    <a:pt x="61448" y="17399"/>
                    <a:pt x="83495" y="20869"/>
                  </a:cubicBezTo>
                  <a:cubicBezTo>
                    <a:pt x="103836" y="24059"/>
                    <a:pt x="135032" y="24786"/>
                    <a:pt x="155792" y="23863"/>
                  </a:cubicBezTo>
                  <a:cubicBezTo>
                    <a:pt x="181113" y="22744"/>
                    <a:pt x="229181" y="4360"/>
                    <a:pt x="240344" y="6095"/>
                  </a:cubicBezTo>
                  <a:cubicBezTo>
                    <a:pt x="264014" y="9733"/>
                    <a:pt x="261244" y="50696"/>
                    <a:pt x="239169" y="63791"/>
                  </a:cubicBezTo>
                  <a:cubicBezTo>
                    <a:pt x="206406" y="83237"/>
                    <a:pt x="27062" y="81278"/>
                    <a:pt x="6358" y="49017"/>
                  </a:cubicBezTo>
                  <a:cubicBezTo>
                    <a:pt x="-1840" y="36258"/>
                    <a:pt x="-3938" y="5871"/>
                    <a:pt x="11226" y="919"/>
                  </a:cubicBez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8" name="Freeform 447">
              <a:extLst>
                <a:ext uri="{FF2B5EF4-FFF2-40B4-BE49-F238E27FC236}">
                  <a16:creationId xmlns:a16="http://schemas.microsoft.com/office/drawing/2014/main" id="{3FBB6F1E-F4C9-DF61-3F37-191338C6C977}"/>
                </a:ext>
              </a:extLst>
            </p:cNvPr>
            <p:cNvSpPr/>
            <p:nvPr/>
          </p:nvSpPr>
          <p:spPr>
            <a:xfrm>
              <a:off x="6095217" y="2060375"/>
              <a:ext cx="2530756" cy="1868156"/>
            </a:xfrm>
            <a:custGeom>
              <a:avLst/>
              <a:gdLst>
                <a:gd name="connsiteX0" fmla="*/ 2247242 w 2530756"/>
                <a:gd name="connsiteY0" fmla="*/ 132566 h 1868156"/>
                <a:gd name="connsiteX1" fmla="*/ 1732602 w 2530756"/>
                <a:gd name="connsiteY1" fmla="*/ 224063 h 1868156"/>
                <a:gd name="connsiteX2" fmla="*/ 1727006 w 2530756"/>
                <a:gd name="connsiteY2" fmla="*/ 228371 h 1868156"/>
                <a:gd name="connsiteX3" fmla="*/ 1689486 w 2530756"/>
                <a:gd name="connsiteY3" fmla="*/ 209093 h 1868156"/>
                <a:gd name="connsiteX4" fmla="*/ 954681 w 2530756"/>
                <a:gd name="connsiteY4" fmla="*/ 4304 h 1868156"/>
                <a:gd name="connsiteX5" fmla="*/ 205914 w 2530756"/>
                <a:gd name="connsiteY5" fmla="*/ 501432 h 1868156"/>
                <a:gd name="connsiteX6" fmla="*/ 222030 w 2530756"/>
                <a:gd name="connsiteY6" fmla="*/ 522362 h 1868156"/>
                <a:gd name="connsiteX7" fmla="*/ 294690 w 2530756"/>
                <a:gd name="connsiteY7" fmla="*/ 507672 h 1868156"/>
                <a:gd name="connsiteX8" fmla="*/ 295754 w 2530756"/>
                <a:gd name="connsiteY8" fmla="*/ 507504 h 1868156"/>
                <a:gd name="connsiteX9" fmla="*/ 671844 w 2530756"/>
                <a:gd name="connsiteY9" fmla="*/ 485567 h 1868156"/>
                <a:gd name="connsiteX10" fmla="*/ 913832 w 2530756"/>
                <a:gd name="connsiteY10" fmla="*/ 484084 h 1868156"/>
                <a:gd name="connsiteX11" fmla="*/ 918532 w 2530756"/>
                <a:gd name="connsiteY11" fmla="*/ 484392 h 1868156"/>
                <a:gd name="connsiteX12" fmla="*/ 957591 w 2530756"/>
                <a:gd name="connsiteY12" fmla="*/ 484252 h 1868156"/>
                <a:gd name="connsiteX13" fmla="*/ 961116 w 2530756"/>
                <a:gd name="connsiteY13" fmla="*/ 483833 h 1868156"/>
                <a:gd name="connsiteX14" fmla="*/ 1411825 w 2530756"/>
                <a:gd name="connsiteY14" fmla="*/ 497095 h 1868156"/>
                <a:gd name="connsiteX15" fmla="*/ 1831450 w 2530756"/>
                <a:gd name="connsiteY15" fmla="*/ 732914 h 1868156"/>
                <a:gd name="connsiteX16" fmla="*/ 1846363 w 2530756"/>
                <a:gd name="connsiteY16" fmla="*/ 744498 h 1868156"/>
                <a:gd name="connsiteX17" fmla="*/ 2008108 w 2530756"/>
                <a:gd name="connsiteY17" fmla="*/ 739490 h 1868156"/>
                <a:gd name="connsiteX18" fmla="*/ 2052594 w 2530756"/>
                <a:gd name="connsiteY18" fmla="*/ 833728 h 1868156"/>
                <a:gd name="connsiteX19" fmla="*/ 1917037 w 2530756"/>
                <a:gd name="connsiteY19" fmla="*/ 979030 h 1868156"/>
                <a:gd name="connsiteX20" fmla="*/ 1844097 w 2530756"/>
                <a:gd name="connsiteY20" fmla="*/ 989858 h 1868156"/>
                <a:gd name="connsiteX21" fmla="*/ 1830219 w 2530756"/>
                <a:gd name="connsiteY21" fmla="*/ 1002729 h 1868156"/>
                <a:gd name="connsiteX22" fmla="*/ 1754425 w 2530756"/>
                <a:gd name="connsiteY22" fmla="*/ 1201558 h 1868156"/>
                <a:gd name="connsiteX23" fmla="*/ 1731818 w 2530756"/>
                <a:gd name="connsiteY23" fmla="*/ 1226964 h 1868156"/>
                <a:gd name="connsiteX24" fmla="*/ 1779690 w 2530756"/>
                <a:gd name="connsiteY24" fmla="*/ 1320419 h 1868156"/>
                <a:gd name="connsiteX25" fmla="*/ 1217737 w 2530756"/>
                <a:gd name="connsiteY25" fmla="*/ 1450388 h 1868156"/>
                <a:gd name="connsiteX26" fmla="*/ 1246387 w 2530756"/>
                <a:gd name="connsiteY26" fmla="*/ 1353268 h 1868156"/>
                <a:gd name="connsiteX27" fmla="*/ 959073 w 2530756"/>
                <a:gd name="connsiteY27" fmla="*/ 1225593 h 1868156"/>
                <a:gd name="connsiteX28" fmla="*/ 837646 w 2530756"/>
                <a:gd name="connsiteY28" fmla="*/ 1101416 h 1868156"/>
                <a:gd name="connsiteX29" fmla="*/ 678614 w 2530756"/>
                <a:gd name="connsiteY29" fmla="*/ 1186281 h 1868156"/>
                <a:gd name="connsiteX30" fmla="*/ 576156 w 2530756"/>
                <a:gd name="connsiteY30" fmla="*/ 1286563 h 1868156"/>
                <a:gd name="connsiteX31" fmla="*/ 537014 w 2530756"/>
                <a:gd name="connsiteY31" fmla="*/ 1303211 h 1868156"/>
                <a:gd name="connsiteX32" fmla="*/ 541575 w 2530756"/>
                <a:gd name="connsiteY32" fmla="*/ 1313452 h 1868156"/>
                <a:gd name="connsiteX33" fmla="*/ 543673 w 2530756"/>
                <a:gd name="connsiteY33" fmla="*/ 1559624 h 1868156"/>
                <a:gd name="connsiteX34" fmla="*/ 410746 w 2530756"/>
                <a:gd name="connsiteY34" fmla="*/ 1659402 h 1868156"/>
                <a:gd name="connsiteX35" fmla="*/ 32502 w 2530756"/>
                <a:gd name="connsiteY35" fmla="*/ 1415329 h 1868156"/>
                <a:gd name="connsiteX36" fmla="*/ 69434 w 2530756"/>
                <a:gd name="connsiteY36" fmla="*/ 1239276 h 1868156"/>
                <a:gd name="connsiteX37" fmla="*/ 32753 w 2530756"/>
                <a:gd name="connsiteY37" fmla="*/ 1204049 h 1868156"/>
                <a:gd name="connsiteX38" fmla="*/ 32753 w 2530756"/>
                <a:gd name="connsiteY38" fmla="*/ 1204049 h 1868156"/>
                <a:gd name="connsiteX39" fmla="*/ 6621 w 2530756"/>
                <a:gd name="connsiteY39" fmla="*/ 1210624 h 1868156"/>
                <a:gd name="connsiteX40" fmla="*/ 234256 w 2530756"/>
                <a:gd name="connsiteY40" fmla="*/ 1702492 h 1868156"/>
                <a:gd name="connsiteX41" fmla="*/ 737734 w 2530756"/>
                <a:gd name="connsiteY41" fmla="*/ 1853474 h 1868156"/>
                <a:gd name="connsiteX42" fmla="*/ 1982060 w 2530756"/>
                <a:gd name="connsiteY42" fmla="*/ 1384970 h 1868156"/>
                <a:gd name="connsiteX43" fmla="*/ 2011018 w 2530756"/>
                <a:gd name="connsiteY43" fmla="*/ 1334885 h 1868156"/>
                <a:gd name="connsiteX44" fmla="*/ 2014907 w 2530756"/>
                <a:gd name="connsiteY44" fmla="*/ 1438944 h 1868156"/>
                <a:gd name="connsiteX45" fmla="*/ 1989251 w 2530756"/>
                <a:gd name="connsiteY45" fmla="*/ 1507104 h 1868156"/>
                <a:gd name="connsiteX46" fmla="*/ 1999715 w 2530756"/>
                <a:gd name="connsiteY46" fmla="*/ 1527166 h 1868156"/>
                <a:gd name="connsiteX47" fmla="*/ 2240639 w 2530756"/>
                <a:gd name="connsiteY47" fmla="*/ 1387040 h 1868156"/>
                <a:gd name="connsiteX48" fmla="*/ 2254769 w 2530756"/>
                <a:gd name="connsiteY48" fmla="*/ 1322042 h 1868156"/>
                <a:gd name="connsiteX49" fmla="*/ 2321638 w 2530756"/>
                <a:gd name="connsiteY49" fmla="*/ 1277889 h 1868156"/>
                <a:gd name="connsiteX50" fmla="*/ 2247242 w 2530756"/>
                <a:gd name="connsiteY50" fmla="*/ 132510 h 1868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0756" h="1868156">
                  <a:moveTo>
                    <a:pt x="2247242" y="132566"/>
                  </a:moveTo>
                  <a:cubicBezTo>
                    <a:pt x="2071480" y="30886"/>
                    <a:pt x="1857582" y="67008"/>
                    <a:pt x="1732602" y="224063"/>
                  </a:cubicBezTo>
                  <a:cubicBezTo>
                    <a:pt x="1731119" y="225909"/>
                    <a:pt x="1729216" y="227448"/>
                    <a:pt x="1727006" y="228371"/>
                  </a:cubicBezTo>
                  <a:cubicBezTo>
                    <a:pt x="1705826" y="237353"/>
                    <a:pt x="1701014" y="218858"/>
                    <a:pt x="1689486" y="209093"/>
                  </a:cubicBezTo>
                  <a:cubicBezTo>
                    <a:pt x="1501357" y="49828"/>
                    <a:pt x="1198823" y="-18584"/>
                    <a:pt x="954681" y="4304"/>
                  </a:cubicBezTo>
                  <a:cubicBezTo>
                    <a:pt x="630379" y="34691"/>
                    <a:pt x="355488" y="223027"/>
                    <a:pt x="205914" y="501432"/>
                  </a:cubicBezTo>
                  <a:cubicBezTo>
                    <a:pt x="200094" y="512261"/>
                    <a:pt x="209775" y="524852"/>
                    <a:pt x="222030" y="522362"/>
                  </a:cubicBezTo>
                  <a:lnTo>
                    <a:pt x="294690" y="507672"/>
                  </a:lnTo>
                  <a:cubicBezTo>
                    <a:pt x="295054" y="507588"/>
                    <a:pt x="295390" y="507532"/>
                    <a:pt x="295754" y="507504"/>
                  </a:cubicBezTo>
                  <a:cubicBezTo>
                    <a:pt x="420455" y="490995"/>
                    <a:pt x="546275" y="487946"/>
                    <a:pt x="671844" y="485567"/>
                  </a:cubicBezTo>
                  <a:cubicBezTo>
                    <a:pt x="752422" y="487330"/>
                    <a:pt x="833309" y="488365"/>
                    <a:pt x="913832" y="484084"/>
                  </a:cubicBezTo>
                  <a:cubicBezTo>
                    <a:pt x="915399" y="484196"/>
                    <a:pt x="916965" y="484280"/>
                    <a:pt x="918532" y="484392"/>
                  </a:cubicBezTo>
                  <a:cubicBezTo>
                    <a:pt x="931486" y="486631"/>
                    <a:pt x="944748" y="487246"/>
                    <a:pt x="957591" y="484252"/>
                  </a:cubicBezTo>
                  <a:cubicBezTo>
                    <a:pt x="958738" y="483972"/>
                    <a:pt x="959941" y="483833"/>
                    <a:pt x="961116" y="483833"/>
                  </a:cubicBezTo>
                  <a:cubicBezTo>
                    <a:pt x="1109963" y="484560"/>
                    <a:pt x="1263846" y="485511"/>
                    <a:pt x="1411825" y="497095"/>
                  </a:cubicBezTo>
                  <a:cubicBezTo>
                    <a:pt x="1583531" y="510554"/>
                    <a:pt x="1790461" y="540073"/>
                    <a:pt x="1831450" y="732914"/>
                  </a:cubicBezTo>
                  <a:cubicBezTo>
                    <a:pt x="1832905" y="739797"/>
                    <a:pt x="1839173" y="744722"/>
                    <a:pt x="1846363" y="744498"/>
                  </a:cubicBezTo>
                  <a:cubicBezTo>
                    <a:pt x="1882316" y="743407"/>
                    <a:pt x="1981668" y="730984"/>
                    <a:pt x="2008108" y="739490"/>
                  </a:cubicBezTo>
                  <a:cubicBezTo>
                    <a:pt x="2039780" y="749675"/>
                    <a:pt x="2050300" y="805076"/>
                    <a:pt x="2052594" y="833728"/>
                  </a:cubicBezTo>
                  <a:cubicBezTo>
                    <a:pt x="2061212" y="940837"/>
                    <a:pt x="2011857" y="959220"/>
                    <a:pt x="1917037" y="979030"/>
                  </a:cubicBezTo>
                  <a:cubicBezTo>
                    <a:pt x="1893144" y="984011"/>
                    <a:pt x="1868578" y="988795"/>
                    <a:pt x="1844097" y="989858"/>
                  </a:cubicBezTo>
                  <a:cubicBezTo>
                    <a:pt x="1836878" y="990166"/>
                    <a:pt x="1831031" y="995706"/>
                    <a:pt x="1830219" y="1002729"/>
                  </a:cubicBezTo>
                  <a:cubicBezTo>
                    <a:pt x="1822329" y="1071841"/>
                    <a:pt x="1797344" y="1146885"/>
                    <a:pt x="1754425" y="1201558"/>
                  </a:cubicBezTo>
                  <a:cubicBezTo>
                    <a:pt x="1747402" y="1210512"/>
                    <a:pt x="1739820" y="1218962"/>
                    <a:pt x="1731818" y="1226964"/>
                  </a:cubicBezTo>
                  <a:cubicBezTo>
                    <a:pt x="1752494" y="1258191"/>
                    <a:pt x="1769477" y="1291767"/>
                    <a:pt x="1779690" y="1320419"/>
                  </a:cubicBezTo>
                  <a:cubicBezTo>
                    <a:pt x="1940595" y="1772443"/>
                    <a:pt x="1181337" y="1908679"/>
                    <a:pt x="1217737" y="1450388"/>
                  </a:cubicBezTo>
                  <a:cubicBezTo>
                    <a:pt x="1221038" y="1408809"/>
                    <a:pt x="1238301" y="1386845"/>
                    <a:pt x="1246387" y="1353268"/>
                  </a:cubicBezTo>
                  <a:cubicBezTo>
                    <a:pt x="1137662" y="1341880"/>
                    <a:pt x="1031315" y="1305170"/>
                    <a:pt x="959073" y="1225593"/>
                  </a:cubicBezTo>
                  <a:cubicBezTo>
                    <a:pt x="922645" y="1185470"/>
                    <a:pt x="892568" y="1118121"/>
                    <a:pt x="837646" y="1101416"/>
                  </a:cubicBezTo>
                  <a:cubicBezTo>
                    <a:pt x="767027" y="1079928"/>
                    <a:pt x="709811" y="1128362"/>
                    <a:pt x="678614" y="1186281"/>
                  </a:cubicBezTo>
                  <a:cubicBezTo>
                    <a:pt x="655532" y="1229147"/>
                    <a:pt x="620391" y="1264794"/>
                    <a:pt x="576156" y="1286563"/>
                  </a:cubicBezTo>
                  <a:cubicBezTo>
                    <a:pt x="564126" y="1292495"/>
                    <a:pt x="551060" y="1298119"/>
                    <a:pt x="537014" y="1303211"/>
                  </a:cubicBezTo>
                  <a:lnTo>
                    <a:pt x="541575" y="1313452"/>
                  </a:lnTo>
                  <a:cubicBezTo>
                    <a:pt x="569302" y="1402318"/>
                    <a:pt x="585138" y="1472828"/>
                    <a:pt x="543673" y="1559624"/>
                  </a:cubicBezTo>
                  <a:cubicBezTo>
                    <a:pt x="513988" y="1621796"/>
                    <a:pt x="474454" y="1645607"/>
                    <a:pt x="410746" y="1659402"/>
                  </a:cubicBezTo>
                  <a:cubicBezTo>
                    <a:pt x="261871" y="1691635"/>
                    <a:pt x="46183" y="1599020"/>
                    <a:pt x="32502" y="1415329"/>
                  </a:cubicBezTo>
                  <a:cubicBezTo>
                    <a:pt x="28305" y="1358864"/>
                    <a:pt x="42182" y="1295432"/>
                    <a:pt x="69434" y="1239276"/>
                  </a:cubicBezTo>
                  <a:cubicBezTo>
                    <a:pt x="55668" y="1227860"/>
                    <a:pt x="43497" y="1215968"/>
                    <a:pt x="32753" y="1204049"/>
                  </a:cubicBezTo>
                  <a:lnTo>
                    <a:pt x="32753" y="1204049"/>
                  </a:lnTo>
                  <a:cubicBezTo>
                    <a:pt x="24780" y="1194339"/>
                    <a:pt x="8776" y="1198341"/>
                    <a:pt x="6621" y="1210624"/>
                  </a:cubicBezTo>
                  <a:cubicBezTo>
                    <a:pt x="-27401" y="1403381"/>
                    <a:pt x="72875" y="1592780"/>
                    <a:pt x="234256" y="1702492"/>
                  </a:cubicBezTo>
                  <a:cubicBezTo>
                    <a:pt x="380053" y="1801598"/>
                    <a:pt x="563650" y="1835902"/>
                    <a:pt x="737734" y="1853474"/>
                  </a:cubicBezTo>
                  <a:cubicBezTo>
                    <a:pt x="1149049" y="1894941"/>
                    <a:pt x="1863794" y="1879412"/>
                    <a:pt x="1982060" y="1384970"/>
                  </a:cubicBezTo>
                  <a:cubicBezTo>
                    <a:pt x="1987292" y="1363089"/>
                    <a:pt x="1981332" y="1328534"/>
                    <a:pt x="2011018" y="1334885"/>
                  </a:cubicBezTo>
                  <a:cubicBezTo>
                    <a:pt x="2044509" y="1342048"/>
                    <a:pt x="2021258" y="1416924"/>
                    <a:pt x="2014907" y="1438944"/>
                  </a:cubicBezTo>
                  <a:cubicBezTo>
                    <a:pt x="2008192" y="1462196"/>
                    <a:pt x="1999183" y="1484944"/>
                    <a:pt x="1989251" y="1507104"/>
                  </a:cubicBezTo>
                  <a:cubicBezTo>
                    <a:pt x="1985473" y="1515555"/>
                    <a:pt x="1990481" y="1525376"/>
                    <a:pt x="1999715" y="1527166"/>
                  </a:cubicBezTo>
                  <a:cubicBezTo>
                    <a:pt x="2106565" y="1547984"/>
                    <a:pt x="2207121" y="1490848"/>
                    <a:pt x="2240639" y="1387040"/>
                  </a:cubicBezTo>
                  <a:cubicBezTo>
                    <a:pt x="2245256" y="1372770"/>
                    <a:pt x="2250544" y="1328841"/>
                    <a:pt x="2254769" y="1322042"/>
                  </a:cubicBezTo>
                  <a:cubicBezTo>
                    <a:pt x="2256867" y="1318684"/>
                    <a:pt x="2311006" y="1286535"/>
                    <a:pt x="2321638" y="1277889"/>
                  </a:cubicBezTo>
                  <a:cubicBezTo>
                    <a:pt x="2625039" y="1030766"/>
                    <a:pt x="2596641" y="334669"/>
                    <a:pt x="2247242" y="132510"/>
                  </a:cubicBezTo>
                  <a:close/>
                </a:path>
              </a:pathLst>
            </a:custGeom>
            <a:noFill/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49" name="Freeform 448">
              <a:extLst>
                <a:ext uri="{FF2B5EF4-FFF2-40B4-BE49-F238E27FC236}">
                  <a16:creationId xmlns:a16="http://schemas.microsoft.com/office/drawing/2014/main" id="{BFD6BC9D-EF1B-BE0A-1FD5-5D5BDB81AA75}"/>
                </a:ext>
              </a:extLst>
            </p:cNvPr>
            <p:cNvSpPr/>
            <p:nvPr/>
          </p:nvSpPr>
          <p:spPr>
            <a:xfrm>
              <a:off x="7311713" y="3287311"/>
              <a:ext cx="585640" cy="506991"/>
            </a:xfrm>
            <a:custGeom>
              <a:avLst/>
              <a:gdLst>
                <a:gd name="connsiteX0" fmla="*/ 563221 w 585640"/>
                <a:gd name="connsiteY0" fmla="*/ 93455 h 506991"/>
                <a:gd name="connsiteX1" fmla="*/ 515350 w 585640"/>
                <a:gd name="connsiteY1" fmla="*/ 0 h 506991"/>
                <a:gd name="connsiteX2" fmla="*/ 186124 w 585640"/>
                <a:gd name="connsiteY2" fmla="*/ 126975 h 506991"/>
                <a:gd name="connsiteX3" fmla="*/ 29919 w 585640"/>
                <a:gd name="connsiteY3" fmla="*/ 126304 h 506991"/>
                <a:gd name="connsiteX4" fmla="*/ 1268 w 585640"/>
                <a:gd name="connsiteY4" fmla="*/ 223424 h 506991"/>
                <a:gd name="connsiteX5" fmla="*/ 563221 w 585640"/>
                <a:gd name="connsiteY5" fmla="*/ 93455 h 50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5640" h="506991">
                  <a:moveTo>
                    <a:pt x="563221" y="93455"/>
                  </a:moveTo>
                  <a:cubicBezTo>
                    <a:pt x="553009" y="64803"/>
                    <a:pt x="536026" y="31226"/>
                    <a:pt x="515350" y="0"/>
                  </a:cubicBezTo>
                  <a:cubicBezTo>
                    <a:pt x="432477" y="82878"/>
                    <a:pt x="299997" y="116958"/>
                    <a:pt x="186124" y="126975"/>
                  </a:cubicBezTo>
                  <a:cubicBezTo>
                    <a:pt x="135902" y="131396"/>
                    <a:pt x="82630" y="131816"/>
                    <a:pt x="29919" y="126304"/>
                  </a:cubicBezTo>
                  <a:cubicBezTo>
                    <a:pt x="21833" y="159908"/>
                    <a:pt x="4570" y="181845"/>
                    <a:pt x="1268" y="223424"/>
                  </a:cubicBezTo>
                  <a:cubicBezTo>
                    <a:pt x="-35104" y="681715"/>
                    <a:pt x="724127" y="545450"/>
                    <a:pt x="563221" y="93455"/>
                  </a:cubicBezTo>
                  <a:close/>
                </a:path>
              </a:pathLst>
            </a:custGeom>
            <a:solidFill>
              <a:srgbClr val="FCBACA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50" name="Freeform 449">
              <a:extLst>
                <a:ext uri="{FF2B5EF4-FFF2-40B4-BE49-F238E27FC236}">
                  <a16:creationId xmlns:a16="http://schemas.microsoft.com/office/drawing/2014/main" id="{DD49D023-AF82-9A57-5C02-2FA051A43D14}"/>
                </a:ext>
              </a:extLst>
            </p:cNvPr>
            <p:cNvSpPr/>
            <p:nvPr/>
          </p:nvSpPr>
          <p:spPr>
            <a:xfrm>
              <a:off x="6126980" y="3299679"/>
              <a:ext cx="537248" cy="426450"/>
            </a:xfrm>
            <a:custGeom>
              <a:avLst/>
              <a:gdLst>
                <a:gd name="connsiteX0" fmla="*/ 766 w 537248"/>
                <a:gd name="connsiteY0" fmla="*/ 176053 h 426450"/>
                <a:gd name="connsiteX1" fmla="*/ 379011 w 537248"/>
                <a:gd name="connsiteY1" fmla="*/ 420126 h 426450"/>
                <a:gd name="connsiteX2" fmla="*/ 511938 w 537248"/>
                <a:gd name="connsiteY2" fmla="*/ 320348 h 426450"/>
                <a:gd name="connsiteX3" fmla="*/ 509840 w 537248"/>
                <a:gd name="connsiteY3" fmla="*/ 74176 h 426450"/>
                <a:gd name="connsiteX4" fmla="*/ 505279 w 537248"/>
                <a:gd name="connsiteY4" fmla="*/ 63935 h 426450"/>
                <a:gd name="connsiteX5" fmla="*/ 502537 w 537248"/>
                <a:gd name="connsiteY5" fmla="*/ 64942 h 426450"/>
                <a:gd name="connsiteX6" fmla="*/ 332874 w 537248"/>
                <a:gd name="connsiteY6" fmla="*/ 85872 h 426450"/>
                <a:gd name="connsiteX7" fmla="*/ 330748 w 537248"/>
                <a:gd name="connsiteY7" fmla="*/ 85844 h 426450"/>
                <a:gd name="connsiteX8" fmla="*/ 47099 w 537248"/>
                <a:gd name="connsiteY8" fmla="*/ 7583 h 426450"/>
                <a:gd name="connsiteX9" fmla="*/ 37670 w 537248"/>
                <a:gd name="connsiteY9" fmla="*/ 0 h 426450"/>
                <a:gd name="connsiteX10" fmla="*/ 738 w 537248"/>
                <a:gd name="connsiteY10" fmla="*/ 176053 h 42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7248" h="426450">
                  <a:moveTo>
                    <a:pt x="766" y="176053"/>
                  </a:moveTo>
                  <a:cubicBezTo>
                    <a:pt x="14448" y="359744"/>
                    <a:pt x="230136" y="452387"/>
                    <a:pt x="379011" y="420126"/>
                  </a:cubicBezTo>
                  <a:cubicBezTo>
                    <a:pt x="442719" y="406332"/>
                    <a:pt x="482253" y="382492"/>
                    <a:pt x="511938" y="320348"/>
                  </a:cubicBezTo>
                  <a:cubicBezTo>
                    <a:pt x="553374" y="233580"/>
                    <a:pt x="537566" y="163070"/>
                    <a:pt x="509840" y="74176"/>
                  </a:cubicBezTo>
                  <a:lnTo>
                    <a:pt x="505279" y="63935"/>
                  </a:lnTo>
                  <a:cubicBezTo>
                    <a:pt x="504356" y="64271"/>
                    <a:pt x="503488" y="64635"/>
                    <a:pt x="502537" y="64942"/>
                  </a:cubicBezTo>
                  <a:cubicBezTo>
                    <a:pt x="430800" y="90405"/>
                    <a:pt x="367931" y="89146"/>
                    <a:pt x="332874" y="85872"/>
                  </a:cubicBezTo>
                  <a:cubicBezTo>
                    <a:pt x="332147" y="85816"/>
                    <a:pt x="331475" y="85788"/>
                    <a:pt x="330748" y="85844"/>
                  </a:cubicBezTo>
                  <a:cubicBezTo>
                    <a:pt x="272440" y="89090"/>
                    <a:pt x="149809" y="86851"/>
                    <a:pt x="47099" y="7583"/>
                  </a:cubicBezTo>
                  <a:cubicBezTo>
                    <a:pt x="43854" y="5092"/>
                    <a:pt x="40748" y="2546"/>
                    <a:pt x="37670" y="0"/>
                  </a:cubicBezTo>
                  <a:cubicBezTo>
                    <a:pt x="10419" y="56157"/>
                    <a:pt x="-3458" y="119588"/>
                    <a:pt x="738" y="176053"/>
                  </a:cubicBezTo>
                  <a:close/>
                </a:path>
              </a:pathLst>
            </a:custGeom>
            <a:solidFill>
              <a:srgbClr val="FEB9CA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pic>
          <p:nvPicPr>
            <p:cNvPr id="451" name="Picture 450">
              <a:extLst>
                <a:ext uri="{FF2B5EF4-FFF2-40B4-BE49-F238E27FC236}">
                  <a16:creationId xmlns:a16="http://schemas.microsoft.com/office/drawing/2014/main" id="{A3AEFC0B-388F-A493-83C3-E54B6FA32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73579" y="2599945"/>
              <a:ext cx="1761988" cy="778303"/>
            </a:xfrm>
            <a:custGeom>
              <a:avLst/>
              <a:gdLst>
                <a:gd name="connsiteX0" fmla="*/ -295 w 1761988"/>
                <a:gd name="connsiteY0" fmla="*/ 1168 h 778303"/>
                <a:gd name="connsiteX1" fmla="*/ 1761693 w 1761988"/>
                <a:gd name="connsiteY1" fmla="*/ 1168 h 778303"/>
                <a:gd name="connsiteX2" fmla="*/ 1761693 w 1761988"/>
                <a:gd name="connsiteY2" fmla="*/ 779471 h 778303"/>
                <a:gd name="connsiteX3" fmla="*/ -295 w 1761988"/>
                <a:gd name="connsiteY3" fmla="*/ 779471 h 77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1988" h="778303">
                  <a:moveTo>
                    <a:pt x="-295" y="1168"/>
                  </a:moveTo>
                  <a:lnTo>
                    <a:pt x="1761693" y="1168"/>
                  </a:lnTo>
                  <a:lnTo>
                    <a:pt x="1761693" y="779471"/>
                  </a:lnTo>
                  <a:lnTo>
                    <a:pt x="-295" y="779471"/>
                  </a:lnTo>
                  <a:close/>
                </a:path>
              </a:pathLst>
            </a:custGeom>
          </p:spPr>
        </p:pic>
        <p:sp>
          <p:nvSpPr>
            <p:cNvPr id="452" name="Freeform 451">
              <a:extLst>
                <a:ext uri="{FF2B5EF4-FFF2-40B4-BE49-F238E27FC236}">
                  <a16:creationId xmlns:a16="http://schemas.microsoft.com/office/drawing/2014/main" id="{32274BC4-399F-D6D2-20BC-F5E6B6144F23}"/>
                </a:ext>
              </a:extLst>
            </p:cNvPr>
            <p:cNvSpPr/>
            <p:nvPr/>
          </p:nvSpPr>
          <p:spPr>
            <a:xfrm>
              <a:off x="6375672" y="4470999"/>
              <a:ext cx="106714" cy="46615"/>
            </a:xfrm>
            <a:custGeom>
              <a:avLst/>
              <a:gdLst>
                <a:gd name="connsiteX0" fmla="*/ 10933 w 106714"/>
                <a:gd name="connsiteY0" fmla="*/ 6431 h 46615"/>
                <a:gd name="connsiteX1" fmla="*/ 1420 w 106714"/>
                <a:gd name="connsiteY1" fmla="*/ 33349 h 46615"/>
                <a:gd name="connsiteX2" fmla="*/ 25818 w 106714"/>
                <a:gd name="connsiteY2" fmla="*/ 46611 h 46615"/>
                <a:gd name="connsiteX3" fmla="*/ 50915 w 106714"/>
                <a:gd name="connsiteY3" fmla="*/ 31362 h 46615"/>
                <a:gd name="connsiteX4" fmla="*/ 95317 w 106714"/>
                <a:gd name="connsiteY4" fmla="*/ 23303 h 46615"/>
                <a:gd name="connsiteX5" fmla="*/ 95177 w 106714"/>
                <a:gd name="connsiteY5" fmla="*/ 24 h 46615"/>
                <a:gd name="connsiteX6" fmla="*/ 46326 w 106714"/>
                <a:gd name="connsiteY6" fmla="*/ 7858 h 46615"/>
                <a:gd name="connsiteX7" fmla="*/ 29595 w 106714"/>
                <a:gd name="connsiteY7" fmla="*/ 18491 h 46615"/>
                <a:gd name="connsiteX8" fmla="*/ 25678 w 106714"/>
                <a:gd name="connsiteY8" fmla="*/ 23444 h 46615"/>
                <a:gd name="connsiteX9" fmla="*/ 21873 w 106714"/>
                <a:gd name="connsiteY9" fmla="*/ 21513 h 46615"/>
                <a:gd name="connsiteX10" fmla="*/ 23132 w 106714"/>
                <a:gd name="connsiteY10" fmla="*/ 30467 h 46615"/>
                <a:gd name="connsiteX11" fmla="*/ 27860 w 106714"/>
                <a:gd name="connsiteY11" fmla="*/ 22828 h 46615"/>
                <a:gd name="connsiteX12" fmla="*/ 10933 w 106714"/>
                <a:gd name="connsiteY12" fmla="*/ 6459 h 46615"/>
                <a:gd name="connsiteX13" fmla="*/ 10933 w 106714"/>
                <a:gd name="connsiteY13" fmla="*/ 6459 h 4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6714" h="46615">
                  <a:moveTo>
                    <a:pt x="10933" y="6431"/>
                  </a:moveTo>
                  <a:cubicBezTo>
                    <a:pt x="4778" y="13734"/>
                    <a:pt x="-3308" y="23528"/>
                    <a:pt x="1420" y="33349"/>
                  </a:cubicBezTo>
                  <a:cubicBezTo>
                    <a:pt x="5225" y="41323"/>
                    <a:pt x="17116" y="46443"/>
                    <a:pt x="25818" y="46611"/>
                  </a:cubicBezTo>
                  <a:cubicBezTo>
                    <a:pt x="38688" y="46835"/>
                    <a:pt x="41626" y="37014"/>
                    <a:pt x="50915" y="31362"/>
                  </a:cubicBezTo>
                  <a:cubicBezTo>
                    <a:pt x="63337" y="23835"/>
                    <a:pt x="81244" y="24087"/>
                    <a:pt x="95317" y="23303"/>
                  </a:cubicBezTo>
                  <a:cubicBezTo>
                    <a:pt x="110565" y="22464"/>
                    <a:pt x="110509" y="-843"/>
                    <a:pt x="95177" y="24"/>
                  </a:cubicBezTo>
                  <a:cubicBezTo>
                    <a:pt x="78781" y="947"/>
                    <a:pt x="61770" y="1871"/>
                    <a:pt x="46326" y="7858"/>
                  </a:cubicBezTo>
                  <a:cubicBezTo>
                    <a:pt x="40003" y="10293"/>
                    <a:pt x="34295" y="13622"/>
                    <a:pt x="29595" y="18491"/>
                  </a:cubicBezTo>
                  <a:cubicBezTo>
                    <a:pt x="28588" y="19554"/>
                    <a:pt x="26041" y="23331"/>
                    <a:pt x="25678" y="23444"/>
                  </a:cubicBezTo>
                  <a:cubicBezTo>
                    <a:pt x="23999" y="23863"/>
                    <a:pt x="20362" y="18491"/>
                    <a:pt x="21873" y="21513"/>
                  </a:cubicBezTo>
                  <a:lnTo>
                    <a:pt x="23132" y="30467"/>
                  </a:lnTo>
                  <a:cubicBezTo>
                    <a:pt x="23887" y="27697"/>
                    <a:pt x="26041" y="24983"/>
                    <a:pt x="27860" y="22828"/>
                  </a:cubicBezTo>
                  <a:cubicBezTo>
                    <a:pt x="37541" y="11328"/>
                    <a:pt x="20670" y="-5124"/>
                    <a:pt x="10933" y="6459"/>
                  </a:cubicBezTo>
                  <a:lnTo>
                    <a:pt x="10933" y="6459"/>
                  </a:lnTo>
                  <a:close/>
                </a:path>
              </a:pathLst>
            </a:custGeom>
            <a:solidFill>
              <a:srgbClr val="B3D7E5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53" name="Freeform 452">
              <a:extLst>
                <a:ext uri="{FF2B5EF4-FFF2-40B4-BE49-F238E27FC236}">
                  <a16:creationId xmlns:a16="http://schemas.microsoft.com/office/drawing/2014/main" id="{4650C49C-09EF-1EB4-7894-FD97415CF725}"/>
                </a:ext>
              </a:extLst>
            </p:cNvPr>
            <p:cNvSpPr/>
            <p:nvPr/>
          </p:nvSpPr>
          <p:spPr>
            <a:xfrm>
              <a:off x="6545363" y="4506940"/>
              <a:ext cx="202143" cy="39764"/>
            </a:xfrm>
            <a:custGeom>
              <a:avLst/>
              <a:gdLst>
                <a:gd name="connsiteX0" fmla="*/ 11521 w 202143"/>
                <a:gd name="connsiteY0" fmla="*/ 39629 h 39764"/>
                <a:gd name="connsiteX1" fmla="*/ 101920 w 202143"/>
                <a:gd name="connsiteY1" fmla="*/ 30844 h 39764"/>
                <a:gd name="connsiteX2" fmla="*/ 147945 w 202143"/>
                <a:gd name="connsiteY2" fmla="*/ 23989 h 39764"/>
                <a:gd name="connsiteX3" fmla="*/ 168845 w 202143"/>
                <a:gd name="connsiteY3" fmla="*/ 22646 h 39764"/>
                <a:gd name="connsiteX4" fmla="*/ 190724 w 202143"/>
                <a:gd name="connsiteY4" fmla="*/ 24548 h 39764"/>
                <a:gd name="connsiteX5" fmla="*/ 190585 w 202143"/>
                <a:gd name="connsiteY5" fmla="*/ 1268 h 39764"/>
                <a:gd name="connsiteX6" fmla="*/ 150071 w 202143"/>
                <a:gd name="connsiteY6" fmla="*/ 457 h 39764"/>
                <a:gd name="connsiteX7" fmla="*/ 104410 w 202143"/>
                <a:gd name="connsiteY7" fmla="*/ 6920 h 39764"/>
                <a:gd name="connsiteX8" fmla="*/ 11409 w 202143"/>
                <a:gd name="connsiteY8" fmla="*/ 16350 h 39764"/>
                <a:gd name="connsiteX9" fmla="*/ 11549 w 202143"/>
                <a:gd name="connsiteY9" fmla="*/ 39629 h 39764"/>
                <a:gd name="connsiteX10" fmla="*/ 11549 w 202143"/>
                <a:gd name="connsiteY10" fmla="*/ 39629 h 3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143" h="39764">
                  <a:moveTo>
                    <a:pt x="11521" y="39629"/>
                  </a:moveTo>
                  <a:cubicBezTo>
                    <a:pt x="41989" y="40637"/>
                    <a:pt x="72011" y="35852"/>
                    <a:pt x="101920" y="30844"/>
                  </a:cubicBezTo>
                  <a:cubicBezTo>
                    <a:pt x="117224" y="28270"/>
                    <a:pt x="132501" y="25639"/>
                    <a:pt x="147945" y="23989"/>
                  </a:cubicBezTo>
                  <a:cubicBezTo>
                    <a:pt x="154884" y="23261"/>
                    <a:pt x="161850" y="22562"/>
                    <a:pt x="168845" y="22646"/>
                  </a:cubicBezTo>
                  <a:cubicBezTo>
                    <a:pt x="176203" y="22758"/>
                    <a:pt x="183338" y="24576"/>
                    <a:pt x="190724" y="24548"/>
                  </a:cubicBezTo>
                  <a:cubicBezTo>
                    <a:pt x="206029" y="24492"/>
                    <a:pt x="205917" y="1212"/>
                    <a:pt x="190585" y="1268"/>
                  </a:cubicBezTo>
                  <a:cubicBezTo>
                    <a:pt x="176875" y="1324"/>
                    <a:pt x="163977" y="-942"/>
                    <a:pt x="150071" y="457"/>
                  </a:cubicBezTo>
                  <a:cubicBezTo>
                    <a:pt x="134767" y="1996"/>
                    <a:pt x="119574" y="4402"/>
                    <a:pt x="104410" y="6920"/>
                  </a:cubicBezTo>
                  <a:cubicBezTo>
                    <a:pt x="73549" y="12041"/>
                    <a:pt x="42829" y="17385"/>
                    <a:pt x="11409" y="16350"/>
                  </a:cubicBezTo>
                  <a:cubicBezTo>
                    <a:pt x="-3924" y="15846"/>
                    <a:pt x="-3728" y="39126"/>
                    <a:pt x="11549" y="39629"/>
                  </a:cubicBezTo>
                  <a:lnTo>
                    <a:pt x="11549" y="39629"/>
                  </a:lnTo>
                  <a:close/>
                </a:path>
              </a:pathLst>
            </a:custGeom>
            <a:solidFill>
              <a:srgbClr val="93C2D4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54" name="Freeform 453">
              <a:extLst>
                <a:ext uri="{FF2B5EF4-FFF2-40B4-BE49-F238E27FC236}">
                  <a16:creationId xmlns:a16="http://schemas.microsoft.com/office/drawing/2014/main" id="{8FB6685A-11CE-C9B2-47DD-B1E601E35490}"/>
                </a:ext>
              </a:extLst>
            </p:cNvPr>
            <p:cNvSpPr/>
            <p:nvPr/>
          </p:nvSpPr>
          <p:spPr>
            <a:xfrm rot="21501600">
              <a:off x="6601356" y="4655996"/>
              <a:ext cx="55621" cy="55960"/>
            </a:xfrm>
            <a:custGeom>
              <a:avLst/>
              <a:gdLst>
                <a:gd name="connsiteX0" fmla="*/ 55622 w 55621"/>
                <a:gd name="connsiteY0" fmla="*/ 27980 h 55960"/>
                <a:gd name="connsiteX1" fmla="*/ 27811 w 55621"/>
                <a:gd name="connsiteY1" fmla="*/ 55961 h 55960"/>
                <a:gd name="connsiteX2" fmla="*/ 0 w 55621"/>
                <a:gd name="connsiteY2" fmla="*/ 27980 h 55960"/>
                <a:gd name="connsiteX3" fmla="*/ 27811 w 55621"/>
                <a:gd name="connsiteY3" fmla="*/ 0 h 55960"/>
                <a:gd name="connsiteX4" fmla="*/ 55622 w 55621"/>
                <a:gd name="connsiteY4" fmla="*/ 27980 h 5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1" h="55960">
                  <a:moveTo>
                    <a:pt x="55622" y="27980"/>
                  </a:moveTo>
                  <a:cubicBezTo>
                    <a:pt x="55622" y="43434"/>
                    <a:pt x="43170" y="55961"/>
                    <a:pt x="27811" y="55961"/>
                  </a:cubicBezTo>
                  <a:cubicBezTo>
                    <a:pt x="12451" y="55961"/>
                    <a:pt x="0" y="43434"/>
                    <a:pt x="0" y="27980"/>
                  </a:cubicBezTo>
                  <a:cubicBezTo>
                    <a:pt x="0" y="12527"/>
                    <a:pt x="12451" y="0"/>
                    <a:pt x="27811" y="0"/>
                  </a:cubicBezTo>
                  <a:cubicBezTo>
                    <a:pt x="43170" y="0"/>
                    <a:pt x="55622" y="12527"/>
                    <a:pt x="55622" y="27980"/>
                  </a:cubicBezTo>
                  <a:close/>
                </a:path>
              </a:pathLst>
            </a:custGeom>
            <a:solidFill>
              <a:srgbClr val="D0ECF8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55" name="Freeform 454">
              <a:extLst>
                <a:ext uri="{FF2B5EF4-FFF2-40B4-BE49-F238E27FC236}">
                  <a16:creationId xmlns:a16="http://schemas.microsoft.com/office/drawing/2014/main" id="{9652A718-535C-10F8-8CC4-CA9D86DD12E4}"/>
                </a:ext>
              </a:extLst>
            </p:cNvPr>
            <p:cNvSpPr/>
            <p:nvPr/>
          </p:nvSpPr>
          <p:spPr>
            <a:xfrm>
              <a:off x="6329259" y="4486935"/>
              <a:ext cx="140313" cy="238258"/>
            </a:xfrm>
            <a:custGeom>
              <a:avLst/>
              <a:gdLst>
                <a:gd name="connsiteX0" fmla="*/ 138094 w 140313"/>
                <a:gd name="connsiteY0" fmla="*/ 11592 h 238258"/>
                <a:gd name="connsiteX1" fmla="*/ 83115 w 140313"/>
                <a:gd name="connsiteY1" fmla="*/ 23736 h 238258"/>
                <a:gd name="connsiteX2" fmla="*/ 22961 w 140313"/>
                <a:gd name="connsiteY2" fmla="*/ 114952 h 238258"/>
                <a:gd name="connsiteX3" fmla="*/ 7433 w 140313"/>
                <a:gd name="connsiteY3" fmla="*/ 218956 h 238258"/>
                <a:gd name="connsiteX4" fmla="*/ 47750 w 140313"/>
                <a:gd name="connsiteY4" fmla="*/ 235268 h 238258"/>
                <a:gd name="connsiteX5" fmla="*/ 90642 w 140313"/>
                <a:gd name="connsiteY5" fmla="*/ 175194 h 238258"/>
                <a:gd name="connsiteX6" fmla="*/ 123936 w 140313"/>
                <a:gd name="connsiteY6" fmla="*/ 91421 h 238258"/>
                <a:gd name="connsiteX7" fmla="*/ 138233 w 140313"/>
                <a:gd name="connsiteY7" fmla="*/ 12012 h 238258"/>
                <a:gd name="connsiteX8" fmla="*/ 138066 w 140313"/>
                <a:gd name="connsiteY8" fmla="*/ 11620 h 23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313" h="238258">
                  <a:moveTo>
                    <a:pt x="138094" y="11592"/>
                  </a:moveTo>
                  <a:cubicBezTo>
                    <a:pt x="125951" y="-14430"/>
                    <a:pt x="95314" y="9494"/>
                    <a:pt x="83115" y="23736"/>
                  </a:cubicBezTo>
                  <a:cubicBezTo>
                    <a:pt x="59865" y="51436"/>
                    <a:pt x="40168" y="82802"/>
                    <a:pt x="22961" y="114952"/>
                  </a:cubicBezTo>
                  <a:cubicBezTo>
                    <a:pt x="5922" y="146094"/>
                    <a:pt x="-9718" y="184427"/>
                    <a:pt x="7433" y="218956"/>
                  </a:cubicBezTo>
                  <a:cubicBezTo>
                    <a:pt x="14427" y="234652"/>
                    <a:pt x="32082" y="243158"/>
                    <a:pt x="47750" y="235268"/>
                  </a:cubicBezTo>
                  <a:cubicBezTo>
                    <a:pt x="70245" y="223796"/>
                    <a:pt x="80653" y="197382"/>
                    <a:pt x="90642" y="175194"/>
                  </a:cubicBezTo>
                  <a:cubicBezTo>
                    <a:pt x="102225" y="147465"/>
                    <a:pt x="113304" y="119485"/>
                    <a:pt x="123936" y="91421"/>
                  </a:cubicBezTo>
                  <a:cubicBezTo>
                    <a:pt x="131994" y="68029"/>
                    <a:pt x="145508" y="36523"/>
                    <a:pt x="138233" y="12012"/>
                  </a:cubicBezTo>
                  <a:lnTo>
                    <a:pt x="138066" y="11620"/>
                  </a:lnTo>
                  <a:close/>
                </a:path>
              </a:pathLst>
            </a:custGeom>
            <a:solidFill>
              <a:srgbClr val="CDEAF6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2235AA6A-929F-5EAE-CA1F-C6E1B4D4F297}"/>
              </a:ext>
            </a:extLst>
          </p:cNvPr>
          <p:cNvGrpSpPr/>
          <p:nvPr/>
        </p:nvGrpSpPr>
        <p:grpSpPr>
          <a:xfrm>
            <a:off x="4110330" y="3303697"/>
            <a:ext cx="1420314" cy="1654716"/>
            <a:chOff x="4110330" y="3081709"/>
            <a:chExt cx="1610856" cy="1876704"/>
          </a:xfrm>
        </p:grpSpPr>
        <p:sp>
          <p:nvSpPr>
            <p:cNvPr id="457" name="Freeform 456">
              <a:extLst>
                <a:ext uri="{FF2B5EF4-FFF2-40B4-BE49-F238E27FC236}">
                  <a16:creationId xmlns:a16="http://schemas.microsoft.com/office/drawing/2014/main" id="{A13EBF3D-9368-B812-0DE7-0564D6DBA05E}"/>
                </a:ext>
              </a:extLst>
            </p:cNvPr>
            <p:cNvSpPr/>
            <p:nvPr/>
          </p:nvSpPr>
          <p:spPr>
            <a:xfrm>
              <a:off x="4396842" y="4852676"/>
              <a:ext cx="19305" cy="16188"/>
            </a:xfrm>
            <a:custGeom>
              <a:avLst/>
              <a:gdLst>
                <a:gd name="connsiteX0" fmla="*/ 5847 w 19305"/>
                <a:gd name="connsiteY0" fmla="*/ 0 h 16188"/>
                <a:gd name="connsiteX1" fmla="*/ 19305 w 19305"/>
                <a:gd name="connsiteY1" fmla="*/ 16005 h 16188"/>
                <a:gd name="connsiteX2" fmla="*/ 5847 w 19305"/>
                <a:gd name="connsiteY2" fmla="*/ 0 h 16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05" h="16188">
                  <a:moveTo>
                    <a:pt x="5847" y="0"/>
                  </a:moveTo>
                  <a:lnTo>
                    <a:pt x="19305" y="16005"/>
                  </a:lnTo>
                  <a:cubicBezTo>
                    <a:pt x="16899" y="18075"/>
                    <a:pt x="-12143" y="2043"/>
                    <a:pt x="5847" y="0"/>
                  </a:cubicBezTo>
                  <a:close/>
                </a:path>
              </a:pathLst>
            </a:custGeom>
            <a:solidFill>
              <a:srgbClr val="E9D1BA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58" name="Freeform 457">
              <a:extLst>
                <a:ext uri="{FF2B5EF4-FFF2-40B4-BE49-F238E27FC236}">
                  <a16:creationId xmlns:a16="http://schemas.microsoft.com/office/drawing/2014/main" id="{7F8CC864-7F8E-5FD6-3BFD-AB4278C21AE0}"/>
                </a:ext>
              </a:extLst>
            </p:cNvPr>
            <p:cNvSpPr/>
            <p:nvPr/>
          </p:nvSpPr>
          <p:spPr>
            <a:xfrm>
              <a:off x="4110330" y="3531167"/>
              <a:ext cx="1562883" cy="1409777"/>
            </a:xfrm>
            <a:custGeom>
              <a:avLst/>
              <a:gdLst>
                <a:gd name="connsiteX0" fmla="*/ 981504 w 1562883"/>
                <a:gd name="connsiteY0" fmla="*/ 2232 h 1409777"/>
                <a:gd name="connsiteX1" fmla="*/ 924035 w 1562883"/>
                <a:gd name="connsiteY1" fmla="*/ 2596 h 1409777"/>
                <a:gd name="connsiteX2" fmla="*/ 674493 w 1562883"/>
                <a:gd name="connsiteY2" fmla="*/ 211386 h 1409777"/>
                <a:gd name="connsiteX3" fmla="*/ 659329 w 1562883"/>
                <a:gd name="connsiteY3" fmla="*/ 239926 h 1409777"/>
                <a:gd name="connsiteX4" fmla="*/ 493051 w 1562883"/>
                <a:gd name="connsiteY4" fmla="*/ 606581 h 1409777"/>
                <a:gd name="connsiteX5" fmla="*/ 484182 w 1562883"/>
                <a:gd name="connsiteY5" fmla="*/ 633666 h 1409777"/>
                <a:gd name="connsiteX6" fmla="*/ 475648 w 1562883"/>
                <a:gd name="connsiteY6" fmla="*/ 894108 h 1409777"/>
                <a:gd name="connsiteX7" fmla="*/ 563641 w 1562883"/>
                <a:gd name="connsiteY7" fmla="*/ 950544 h 1409777"/>
                <a:gd name="connsiteX8" fmla="*/ 574777 w 1562883"/>
                <a:gd name="connsiteY8" fmla="*/ 999062 h 1409777"/>
                <a:gd name="connsiteX9" fmla="*/ 561767 w 1562883"/>
                <a:gd name="connsiteY9" fmla="*/ 1006701 h 1409777"/>
                <a:gd name="connsiteX10" fmla="*/ 417145 w 1562883"/>
                <a:gd name="connsiteY10" fmla="*/ 1069908 h 1409777"/>
                <a:gd name="connsiteX11" fmla="*/ 461995 w 1562883"/>
                <a:gd name="connsiteY11" fmla="*/ 1132753 h 1409777"/>
                <a:gd name="connsiteX12" fmla="*/ 470332 w 1562883"/>
                <a:gd name="connsiteY12" fmla="*/ 1151584 h 1409777"/>
                <a:gd name="connsiteX13" fmla="*/ 456902 w 1562883"/>
                <a:gd name="connsiteY13" fmla="*/ 1170806 h 1409777"/>
                <a:gd name="connsiteX14" fmla="*/ 436030 w 1562883"/>
                <a:gd name="connsiteY14" fmla="*/ 1143274 h 1409777"/>
                <a:gd name="connsiteX15" fmla="*/ 384829 w 1562883"/>
                <a:gd name="connsiteY15" fmla="*/ 1040613 h 1409777"/>
                <a:gd name="connsiteX16" fmla="*/ 360963 w 1562883"/>
                <a:gd name="connsiteY16" fmla="*/ 985324 h 1409777"/>
                <a:gd name="connsiteX17" fmla="*/ 358809 w 1562883"/>
                <a:gd name="connsiteY17" fmla="*/ 916044 h 1409777"/>
                <a:gd name="connsiteX18" fmla="*/ 358165 w 1562883"/>
                <a:gd name="connsiteY18" fmla="*/ 871303 h 1409777"/>
                <a:gd name="connsiteX19" fmla="*/ 370028 w 1562883"/>
                <a:gd name="connsiteY19" fmla="*/ 846737 h 1409777"/>
                <a:gd name="connsiteX20" fmla="*/ 382031 w 1562883"/>
                <a:gd name="connsiteY20" fmla="*/ 828550 h 1409777"/>
                <a:gd name="connsiteX21" fmla="*/ 377107 w 1562883"/>
                <a:gd name="connsiteY21" fmla="*/ 782438 h 1409777"/>
                <a:gd name="connsiteX22" fmla="*/ 263206 w 1562883"/>
                <a:gd name="connsiteY22" fmla="*/ 753282 h 1409777"/>
                <a:gd name="connsiteX23" fmla="*/ 196980 w 1562883"/>
                <a:gd name="connsiteY23" fmla="*/ 772616 h 1409777"/>
                <a:gd name="connsiteX24" fmla="*/ 192867 w 1562883"/>
                <a:gd name="connsiteY24" fmla="*/ 835293 h 1409777"/>
                <a:gd name="connsiteX25" fmla="*/ 211473 w 1562883"/>
                <a:gd name="connsiteY25" fmla="*/ 861790 h 1409777"/>
                <a:gd name="connsiteX26" fmla="*/ 204590 w 1562883"/>
                <a:gd name="connsiteY26" fmla="*/ 989941 h 1409777"/>
                <a:gd name="connsiteX27" fmla="*/ 187411 w 1562883"/>
                <a:gd name="connsiteY27" fmla="*/ 1034010 h 1409777"/>
                <a:gd name="connsiteX28" fmla="*/ 82407 w 1562883"/>
                <a:gd name="connsiteY28" fmla="*/ 1250410 h 1409777"/>
                <a:gd name="connsiteX29" fmla="*/ 72754 w 1562883"/>
                <a:gd name="connsiteY29" fmla="*/ 1283204 h 1409777"/>
                <a:gd name="connsiteX30" fmla="*/ 57842 w 1562883"/>
                <a:gd name="connsiteY30" fmla="*/ 1289807 h 1409777"/>
                <a:gd name="connsiteX31" fmla="*/ 233 w 1562883"/>
                <a:gd name="connsiteY31" fmla="*/ 1331777 h 1409777"/>
                <a:gd name="connsiteX32" fmla="*/ 57086 w 1562883"/>
                <a:gd name="connsiteY32" fmla="*/ 1361632 h 1409777"/>
                <a:gd name="connsiteX33" fmla="*/ 95781 w 1562883"/>
                <a:gd name="connsiteY33" fmla="*/ 1364682 h 1409777"/>
                <a:gd name="connsiteX34" fmla="*/ 145051 w 1562883"/>
                <a:gd name="connsiteY34" fmla="*/ 1367956 h 1409777"/>
                <a:gd name="connsiteX35" fmla="*/ 202883 w 1562883"/>
                <a:gd name="connsiteY35" fmla="*/ 1375483 h 1409777"/>
                <a:gd name="connsiteX36" fmla="*/ 246195 w 1562883"/>
                <a:gd name="connsiteY36" fmla="*/ 1394118 h 1409777"/>
                <a:gd name="connsiteX37" fmla="*/ 389138 w 1562883"/>
                <a:gd name="connsiteY37" fmla="*/ 1399966 h 1409777"/>
                <a:gd name="connsiteX38" fmla="*/ 436030 w 1562883"/>
                <a:gd name="connsiteY38" fmla="*/ 1385052 h 1409777"/>
                <a:gd name="connsiteX39" fmla="*/ 587703 w 1562883"/>
                <a:gd name="connsiteY39" fmla="*/ 1367648 h 1409777"/>
                <a:gd name="connsiteX40" fmla="*/ 592096 w 1562883"/>
                <a:gd name="connsiteY40" fmla="*/ 1323747 h 1409777"/>
                <a:gd name="connsiteX41" fmla="*/ 546770 w 1562883"/>
                <a:gd name="connsiteY41" fmla="*/ 1307266 h 1409777"/>
                <a:gd name="connsiteX42" fmla="*/ 532221 w 1562883"/>
                <a:gd name="connsiteY42" fmla="*/ 1297417 h 1409777"/>
                <a:gd name="connsiteX43" fmla="*/ 609163 w 1562883"/>
                <a:gd name="connsiteY43" fmla="*/ 1257545 h 1409777"/>
                <a:gd name="connsiteX44" fmla="*/ 633980 w 1562883"/>
                <a:gd name="connsiteY44" fmla="*/ 1265240 h 1409777"/>
                <a:gd name="connsiteX45" fmla="*/ 839540 w 1562883"/>
                <a:gd name="connsiteY45" fmla="*/ 1348370 h 1409777"/>
                <a:gd name="connsiteX46" fmla="*/ 941326 w 1562883"/>
                <a:gd name="connsiteY46" fmla="*/ 1372153 h 1409777"/>
                <a:gd name="connsiteX47" fmla="*/ 1082171 w 1562883"/>
                <a:gd name="connsiteY47" fmla="*/ 1333232 h 1409777"/>
                <a:gd name="connsiteX48" fmla="*/ 1120418 w 1562883"/>
                <a:gd name="connsiteY48" fmla="*/ 1314849 h 1409777"/>
                <a:gd name="connsiteX49" fmla="*/ 1168653 w 1562883"/>
                <a:gd name="connsiteY49" fmla="*/ 1308609 h 1409777"/>
                <a:gd name="connsiteX50" fmla="*/ 1364644 w 1562883"/>
                <a:gd name="connsiteY50" fmla="*/ 1344900 h 1409777"/>
                <a:gd name="connsiteX51" fmla="*/ 1454876 w 1562883"/>
                <a:gd name="connsiteY51" fmla="*/ 1317843 h 1409777"/>
                <a:gd name="connsiteX52" fmla="*/ 1405410 w 1562883"/>
                <a:gd name="connsiteY52" fmla="*/ 1049595 h 1409777"/>
                <a:gd name="connsiteX53" fmla="*/ 1377962 w 1562883"/>
                <a:gd name="connsiteY53" fmla="*/ 1055135 h 1409777"/>
                <a:gd name="connsiteX54" fmla="*/ 1369065 w 1562883"/>
                <a:gd name="connsiteY54" fmla="*/ 1020607 h 1409777"/>
                <a:gd name="connsiteX55" fmla="*/ 1349200 w 1562883"/>
                <a:gd name="connsiteY55" fmla="*/ 943270 h 1409777"/>
                <a:gd name="connsiteX56" fmla="*/ 1358573 w 1562883"/>
                <a:gd name="connsiteY56" fmla="*/ 908182 h 1409777"/>
                <a:gd name="connsiteX57" fmla="*/ 1562314 w 1562883"/>
                <a:gd name="connsiteY57" fmla="*/ 696818 h 1409777"/>
                <a:gd name="connsiteX58" fmla="*/ 1521297 w 1562883"/>
                <a:gd name="connsiteY58" fmla="*/ 561756 h 1409777"/>
                <a:gd name="connsiteX59" fmla="*/ 1503055 w 1562883"/>
                <a:gd name="connsiteY59" fmla="*/ 533048 h 1409777"/>
                <a:gd name="connsiteX60" fmla="*/ 1488339 w 1562883"/>
                <a:gd name="connsiteY60" fmla="*/ 468862 h 1409777"/>
                <a:gd name="connsiteX61" fmla="*/ 1443852 w 1562883"/>
                <a:gd name="connsiteY61" fmla="*/ 363039 h 1409777"/>
                <a:gd name="connsiteX62" fmla="*/ 1423120 w 1562883"/>
                <a:gd name="connsiteY62" fmla="*/ 321460 h 1409777"/>
                <a:gd name="connsiteX63" fmla="*/ 1360532 w 1562883"/>
                <a:gd name="connsiteY63" fmla="*/ 245885 h 1409777"/>
                <a:gd name="connsiteX64" fmla="*/ 1243916 w 1562883"/>
                <a:gd name="connsiteY64" fmla="*/ 161524 h 1409777"/>
                <a:gd name="connsiteX65" fmla="*/ 1181692 w 1562883"/>
                <a:gd name="connsiteY65" fmla="*/ 134076 h 1409777"/>
                <a:gd name="connsiteX66" fmla="*/ 1167898 w 1562883"/>
                <a:gd name="connsiteY66" fmla="*/ 127192 h 1409777"/>
                <a:gd name="connsiteX67" fmla="*/ 1146494 w 1562883"/>
                <a:gd name="connsiteY67" fmla="*/ 91909 h 1409777"/>
                <a:gd name="connsiteX68" fmla="*/ 1053997 w 1562883"/>
                <a:gd name="connsiteY68" fmla="*/ 18545 h 1409777"/>
                <a:gd name="connsiteX69" fmla="*/ 981867 w 1562883"/>
                <a:gd name="connsiteY69" fmla="*/ 2288 h 1409777"/>
                <a:gd name="connsiteX70" fmla="*/ 981532 w 1562883"/>
                <a:gd name="connsiteY70" fmla="*/ 2232 h 1409777"/>
                <a:gd name="connsiteX71" fmla="*/ 981532 w 1562883"/>
                <a:gd name="connsiteY71" fmla="*/ 2232 h 140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562883" h="1409777">
                  <a:moveTo>
                    <a:pt x="981504" y="2232"/>
                  </a:moveTo>
                  <a:cubicBezTo>
                    <a:pt x="962562" y="-2049"/>
                    <a:pt x="943173" y="833"/>
                    <a:pt x="924035" y="2596"/>
                  </a:cubicBezTo>
                  <a:cubicBezTo>
                    <a:pt x="811057" y="3379"/>
                    <a:pt x="681795" y="86033"/>
                    <a:pt x="674493" y="211386"/>
                  </a:cubicBezTo>
                  <a:cubicBezTo>
                    <a:pt x="673150" y="223221"/>
                    <a:pt x="667694" y="232399"/>
                    <a:pt x="659329" y="239926"/>
                  </a:cubicBezTo>
                  <a:cubicBezTo>
                    <a:pt x="559696" y="331030"/>
                    <a:pt x="496800" y="466483"/>
                    <a:pt x="493051" y="606581"/>
                  </a:cubicBezTo>
                  <a:cubicBezTo>
                    <a:pt x="492799" y="616626"/>
                    <a:pt x="490449" y="625887"/>
                    <a:pt x="484182" y="633666"/>
                  </a:cubicBezTo>
                  <a:cubicBezTo>
                    <a:pt x="409590" y="700903"/>
                    <a:pt x="408667" y="821778"/>
                    <a:pt x="475648" y="894108"/>
                  </a:cubicBezTo>
                  <a:cubicBezTo>
                    <a:pt x="499374" y="920801"/>
                    <a:pt x="531270" y="938233"/>
                    <a:pt x="563641" y="950544"/>
                  </a:cubicBezTo>
                  <a:cubicBezTo>
                    <a:pt x="587535" y="957511"/>
                    <a:pt x="576288" y="979699"/>
                    <a:pt x="574777" y="999062"/>
                  </a:cubicBezTo>
                  <a:cubicBezTo>
                    <a:pt x="573462" y="1009667"/>
                    <a:pt x="571559" y="1016270"/>
                    <a:pt x="561767" y="1006701"/>
                  </a:cubicBezTo>
                  <a:cubicBezTo>
                    <a:pt x="490757" y="943913"/>
                    <a:pt x="367231" y="943941"/>
                    <a:pt x="417145" y="1069908"/>
                  </a:cubicBezTo>
                  <a:cubicBezTo>
                    <a:pt x="427385" y="1093020"/>
                    <a:pt x="444480" y="1114482"/>
                    <a:pt x="461995" y="1132753"/>
                  </a:cubicBezTo>
                  <a:cubicBezTo>
                    <a:pt x="466975" y="1137873"/>
                    <a:pt x="472235" y="1144001"/>
                    <a:pt x="470332" y="1151584"/>
                  </a:cubicBezTo>
                  <a:cubicBezTo>
                    <a:pt x="468486" y="1158886"/>
                    <a:pt x="463198" y="1168148"/>
                    <a:pt x="456902" y="1170806"/>
                  </a:cubicBezTo>
                  <a:cubicBezTo>
                    <a:pt x="448313" y="1172289"/>
                    <a:pt x="440787" y="1150269"/>
                    <a:pt x="436030" y="1143274"/>
                  </a:cubicBezTo>
                  <a:cubicBezTo>
                    <a:pt x="419019" y="1109054"/>
                    <a:pt x="402400" y="1074357"/>
                    <a:pt x="384829" y="1040613"/>
                  </a:cubicBezTo>
                  <a:cubicBezTo>
                    <a:pt x="376436" y="1022846"/>
                    <a:pt x="370196" y="1002728"/>
                    <a:pt x="360963" y="985324"/>
                  </a:cubicBezTo>
                  <a:cubicBezTo>
                    <a:pt x="352738" y="963191"/>
                    <a:pt x="359117" y="939017"/>
                    <a:pt x="358809" y="916044"/>
                  </a:cubicBezTo>
                  <a:cubicBezTo>
                    <a:pt x="358753" y="903929"/>
                    <a:pt x="358249" y="883867"/>
                    <a:pt x="358165" y="871303"/>
                  </a:cubicBezTo>
                  <a:cubicBezTo>
                    <a:pt x="357662" y="860615"/>
                    <a:pt x="361663" y="853704"/>
                    <a:pt x="370028" y="846737"/>
                  </a:cubicBezTo>
                  <a:cubicBezTo>
                    <a:pt x="375260" y="841757"/>
                    <a:pt x="379625" y="835628"/>
                    <a:pt x="382031" y="828550"/>
                  </a:cubicBezTo>
                  <a:cubicBezTo>
                    <a:pt x="387207" y="814476"/>
                    <a:pt x="384605" y="795868"/>
                    <a:pt x="377107" y="782438"/>
                  </a:cubicBezTo>
                  <a:cubicBezTo>
                    <a:pt x="355256" y="743182"/>
                    <a:pt x="301229" y="751492"/>
                    <a:pt x="263206" y="753282"/>
                  </a:cubicBezTo>
                  <a:cubicBezTo>
                    <a:pt x="240711" y="752695"/>
                    <a:pt x="212816" y="753926"/>
                    <a:pt x="196980" y="772616"/>
                  </a:cubicBezTo>
                  <a:cubicBezTo>
                    <a:pt x="181815" y="788873"/>
                    <a:pt x="183075" y="816294"/>
                    <a:pt x="192867" y="835293"/>
                  </a:cubicBezTo>
                  <a:cubicBezTo>
                    <a:pt x="198771" y="845282"/>
                    <a:pt x="210718" y="850123"/>
                    <a:pt x="211473" y="861790"/>
                  </a:cubicBezTo>
                  <a:cubicBezTo>
                    <a:pt x="212284" y="904348"/>
                    <a:pt x="213376" y="947998"/>
                    <a:pt x="204590" y="989941"/>
                  </a:cubicBezTo>
                  <a:cubicBezTo>
                    <a:pt x="200030" y="1005134"/>
                    <a:pt x="192559" y="1019292"/>
                    <a:pt x="187411" y="1034010"/>
                  </a:cubicBezTo>
                  <a:cubicBezTo>
                    <a:pt x="154816" y="1107375"/>
                    <a:pt x="115954" y="1177550"/>
                    <a:pt x="82407" y="1250410"/>
                  </a:cubicBezTo>
                  <a:cubicBezTo>
                    <a:pt x="77902" y="1260203"/>
                    <a:pt x="78322" y="1276041"/>
                    <a:pt x="72754" y="1283204"/>
                  </a:cubicBezTo>
                  <a:cubicBezTo>
                    <a:pt x="69341" y="1287680"/>
                    <a:pt x="63074" y="1288604"/>
                    <a:pt x="57842" y="1289807"/>
                  </a:cubicBezTo>
                  <a:cubicBezTo>
                    <a:pt x="33304" y="1295823"/>
                    <a:pt x="-3264" y="1304440"/>
                    <a:pt x="233" y="1331777"/>
                  </a:cubicBezTo>
                  <a:cubicBezTo>
                    <a:pt x="6221" y="1356456"/>
                    <a:pt x="37054" y="1358303"/>
                    <a:pt x="57086" y="1361632"/>
                  </a:cubicBezTo>
                  <a:cubicBezTo>
                    <a:pt x="71383" y="1363199"/>
                    <a:pt x="82463" y="1365438"/>
                    <a:pt x="95781" y="1364682"/>
                  </a:cubicBezTo>
                  <a:cubicBezTo>
                    <a:pt x="112372" y="1362416"/>
                    <a:pt x="128964" y="1362640"/>
                    <a:pt x="145051" y="1367956"/>
                  </a:cubicBezTo>
                  <a:cubicBezTo>
                    <a:pt x="163825" y="1373020"/>
                    <a:pt x="183438" y="1374447"/>
                    <a:pt x="202883" y="1375483"/>
                  </a:cubicBezTo>
                  <a:cubicBezTo>
                    <a:pt x="219895" y="1376155"/>
                    <a:pt x="232065" y="1386675"/>
                    <a:pt x="246195" y="1394118"/>
                  </a:cubicBezTo>
                  <a:cubicBezTo>
                    <a:pt x="287659" y="1416111"/>
                    <a:pt x="348065" y="1411914"/>
                    <a:pt x="389138" y="1399966"/>
                  </a:cubicBezTo>
                  <a:cubicBezTo>
                    <a:pt x="405254" y="1395517"/>
                    <a:pt x="419159" y="1385304"/>
                    <a:pt x="436030" y="1385052"/>
                  </a:cubicBezTo>
                  <a:cubicBezTo>
                    <a:pt x="484741" y="1383877"/>
                    <a:pt x="542685" y="1389865"/>
                    <a:pt x="587703" y="1367648"/>
                  </a:cubicBezTo>
                  <a:cubicBezTo>
                    <a:pt x="606952" y="1357268"/>
                    <a:pt x="608239" y="1337541"/>
                    <a:pt x="592096" y="1323747"/>
                  </a:cubicBezTo>
                  <a:cubicBezTo>
                    <a:pt x="580205" y="1313394"/>
                    <a:pt x="561627" y="1312163"/>
                    <a:pt x="546770" y="1307266"/>
                  </a:cubicBezTo>
                  <a:cubicBezTo>
                    <a:pt x="541818" y="1305364"/>
                    <a:pt x="516357" y="1301502"/>
                    <a:pt x="532221" y="1297417"/>
                  </a:cubicBezTo>
                  <a:cubicBezTo>
                    <a:pt x="560340" y="1290254"/>
                    <a:pt x="586192" y="1275844"/>
                    <a:pt x="609163" y="1257545"/>
                  </a:cubicBezTo>
                  <a:cubicBezTo>
                    <a:pt x="618256" y="1250914"/>
                    <a:pt x="627209" y="1257629"/>
                    <a:pt x="633980" y="1265240"/>
                  </a:cubicBezTo>
                  <a:cubicBezTo>
                    <a:pt x="687951" y="1320585"/>
                    <a:pt x="767942" y="1333120"/>
                    <a:pt x="839540" y="1348370"/>
                  </a:cubicBezTo>
                  <a:cubicBezTo>
                    <a:pt x="873646" y="1355729"/>
                    <a:pt x="907332" y="1363983"/>
                    <a:pt x="941326" y="1372153"/>
                  </a:cubicBezTo>
                  <a:cubicBezTo>
                    <a:pt x="990877" y="1384633"/>
                    <a:pt x="1047338" y="1375790"/>
                    <a:pt x="1082171" y="1333232"/>
                  </a:cubicBezTo>
                  <a:cubicBezTo>
                    <a:pt x="1091908" y="1321061"/>
                    <a:pt x="1106457" y="1317787"/>
                    <a:pt x="1120418" y="1314849"/>
                  </a:cubicBezTo>
                  <a:cubicBezTo>
                    <a:pt x="1136478" y="1309617"/>
                    <a:pt x="1152034" y="1302538"/>
                    <a:pt x="1168653" y="1308609"/>
                  </a:cubicBezTo>
                  <a:cubicBezTo>
                    <a:pt x="1231774" y="1325790"/>
                    <a:pt x="1299398" y="1337010"/>
                    <a:pt x="1364644" y="1344900"/>
                  </a:cubicBezTo>
                  <a:cubicBezTo>
                    <a:pt x="1396820" y="1348202"/>
                    <a:pt x="1429751" y="1340787"/>
                    <a:pt x="1454876" y="1317843"/>
                  </a:cubicBezTo>
                  <a:cubicBezTo>
                    <a:pt x="1537021" y="1233594"/>
                    <a:pt x="1562146" y="1023237"/>
                    <a:pt x="1405410" y="1049595"/>
                  </a:cubicBezTo>
                  <a:cubicBezTo>
                    <a:pt x="1397352" y="1050994"/>
                    <a:pt x="1383866" y="1058577"/>
                    <a:pt x="1377962" y="1055135"/>
                  </a:cubicBezTo>
                  <a:cubicBezTo>
                    <a:pt x="1369625" y="1047636"/>
                    <a:pt x="1371863" y="1030848"/>
                    <a:pt x="1369065" y="1020607"/>
                  </a:cubicBezTo>
                  <a:cubicBezTo>
                    <a:pt x="1364393" y="994334"/>
                    <a:pt x="1355579" y="969152"/>
                    <a:pt x="1349200" y="943270"/>
                  </a:cubicBezTo>
                  <a:cubicBezTo>
                    <a:pt x="1344752" y="927796"/>
                    <a:pt x="1338345" y="912799"/>
                    <a:pt x="1358573" y="908182"/>
                  </a:cubicBezTo>
                  <a:cubicBezTo>
                    <a:pt x="1458597" y="877068"/>
                    <a:pt x="1555375" y="815986"/>
                    <a:pt x="1562314" y="696818"/>
                  </a:cubicBezTo>
                  <a:cubicBezTo>
                    <a:pt x="1566315" y="647432"/>
                    <a:pt x="1548857" y="600845"/>
                    <a:pt x="1521297" y="561756"/>
                  </a:cubicBezTo>
                  <a:cubicBezTo>
                    <a:pt x="1514722" y="552159"/>
                    <a:pt x="1507168" y="543597"/>
                    <a:pt x="1503055" y="533048"/>
                  </a:cubicBezTo>
                  <a:cubicBezTo>
                    <a:pt x="1496312" y="512455"/>
                    <a:pt x="1495557" y="489427"/>
                    <a:pt x="1488339" y="468862"/>
                  </a:cubicBezTo>
                  <a:cubicBezTo>
                    <a:pt x="1473566" y="433746"/>
                    <a:pt x="1460248" y="397679"/>
                    <a:pt x="1443852" y="363039"/>
                  </a:cubicBezTo>
                  <a:cubicBezTo>
                    <a:pt x="1437669" y="348294"/>
                    <a:pt x="1432381" y="334528"/>
                    <a:pt x="1423120" y="321460"/>
                  </a:cubicBezTo>
                  <a:cubicBezTo>
                    <a:pt x="1405018" y="294431"/>
                    <a:pt x="1384481" y="266815"/>
                    <a:pt x="1360532" y="245885"/>
                  </a:cubicBezTo>
                  <a:cubicBezTo>
                    <a:pt x="1326426" y="211749"/>
                    <a:pt x="1286472" y="182230"/>
                    <a:pt x="1243916" y="161524"/>
                  </a:cubicBezTo>
                  <a:cubicBezTo>
                    <a:pt x="1224891" y="149745"/>
                    <a:pt x="1202899" y="141239"/>
                    <a:pt x="1181692" y="134076"/>
                  </a:cubicBezTo>
                  <a:cubicBezTo>
                    <a:pt x="1176823" y="132425"/>
                    <a:pt x="1171787" y="130186"/>
                    <a:pt x="1167898" y="127192"/>
                  </a:cubicBezTo>
                  <a:cubicBezTo>
                    <a:pt x="1157042" y="118966"/>
                    <a:pt x="1153825" y="103381"/>
                    <a:pt x="1146494" y="91909"/>
                  </a:cubicBezTo>
                  <a:cubicBezTo>
                    <a:pt x="1126182" y="55115"/>
                    <a:pt x="1091460" y="30912"/>
                    <a:pt x="1053997" y="18545"/>
                  </a:cubicBezTo>
                  <a:cubicBezTo>
                    <a:pt x="1029963" y="13060"/>
                    <a:pt x="1006153" y="6121"/>
                    <a:pt x="981867" y="2288"/>
                  </a:cubicBezTo>
                  <a:lnTo>
                    <a:pt x="981532" y="2232"/>
                  </a:lnTo>
                  <a:lnTo>
                    <a:pt x="981532" y="2232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59" name="Freeform 458">
              <a:extLst>
                <a:ext uri="{FF2B5EF4-FFF2-40B4-BE49-F238E27FC236}">
                  <a16:creationId xmlns:a16="http://schemas.microsoft.com/office/drawing/2014/main" id="{88F22BBE-C98C-B98E-BF35-BCEAA020E98E}"/>
                </a:ext>
              </a:extLst>
            </p:cNvPr>
            <p:cNvSpPr/>
            <p:nvPr/>
          </p:nvSpPr>
          <p:spPr>
            <a:xfrm>
              <a:off x="4557849" y="4541318"/>
              <a:ext cx="150405" cy="244058"/>
            </a:xfrm>
            <a:custGeom>
              <a:avLst/>
              <a:gdLst>
                <a:gd name="connsiteX0" fmla="*/ 79498 w 150405"/>
                <a:gd name="connsiteY0" fmla="*/ 131024 h 244058"/>
                <a:gd name="connsiteX1" fmla="*/ 68110 w 150405"/>
                <a:gd name="connsiteY1" fmla="*/ 113592 h 244058"/>
                <a:gd name="connsiteX2" fmla="*/ 36970 w 150405"/>
                <a:gd name="connsiteY2" fmla="*/ 83933 h 244058"/>
                <a:gd name="connsiteX3" fmla="*/ 10 w 150405"/>
                <a:gd name="connsiteY3" fmla="*/ 15045 h 244058"/>
                <a:gd name="connsiteX4" fmla="*/ 46203 w 150405"/>
                <a:gd name="connsiteY4" fmla="*/ 7322 h 244058"/>
                <a:gd name="connsiteX5" fmla="*/ 126530 w 150405"/>
                <a:gd name="connsiteY5" fmla="*/ 65409 h 244058"/>
                <a:gd name="connsiteX6" fmla="*/ 127537 w 150405"/>
                <a:gd name="connsiteY6" fmla="*/ 84856 h 244058"/>
                <a:gd name="connsiteX7" fmla="*/ 128321 w 150405"/>
                <a:gd name="connsiteY7" fmla="*/ 87542 h 244058"/>
                <a:gd name="connsiteX8" fmla="*/ 128460 w 150405"/>
                <a:gd name="connsiteY8" fmla="*/ 88186 h 244058"/>
                <a:gd name="connsiteX9" fmla="*/ 128572 w 150405"/>
                <a:gd name="connsiteY9" fmla="*/ 88689 h 244058"/>
                <a:gd name="connsiteX10" fmla="*/ 131258 w 150405"/>
                <a:gd name="connsiteY10" fmla="*/ 110374 h 244058"/>
                <a:gd name="connsiteX11" fmla="*/ 136798 w 150405"/>
                <a:gd name="connsiteY11" fmla="*/ 141796 h 244058"/>
                <a:gd name="connsiteX12" fmla="*/ 144184 w 150405"/>
                <a:gd name="connsiteY12" fmla="*/ 167314 h 244058"/>
                <a:gd name="connsiteX13" fmla="*/ 145975 w 150405"/>
                <a:gd name="connsiteY13" fmla="*/ 199743 h 244058"/>
                <a:gd name="connsiteX14" fmla="*/ 78127 w 150405"/>
                <a:gd name="connsiteY14" fmla="*/ 241435 h 244058"/>
                <a:gd name="connsiteX15" fmla="*/ 35095 w 150405"/>
                <a:gd name="connsiteY15" fmla="*/ 240623 h 244058"/>
                <a:gd name="connsiteX16" fmla="*/ 54932 w 150405"/>
                <a:gd name="connsiteY16" fmla="*/ 175653 h 244058"/>
                <a:gd name="connsiteX17" fmla="*/ 79470 w 150405"/>
                <a:gd name="connsiteY17" fmla="*/ 131024 h 244058"/>
                <a:gd name="connsiteX18" fmla="*/ 79470 w 150405"/>
                <a:gd name="connsiteY18" fmla="*/ 131024 h 24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405" h="244058">
                  <a:moveTo>
                    <a:pt x="79498" y="131024"/>
                  </a:moveTo>
                  <a:cubicBezTo>
                    <a:pt x="79190" y="129289"/>
                    <a:pt x="69929" y="115802"/>
                    <a:pt x="68110" y="113592"/>
                  </a:cubicBezTo>
                  <a:cubicBezTo>
                    <a:pt x="59829" y="103351"/>
                    <a:pt x="46623" y="94845"/>
                    <a:pt x="36970" y="83933"/>
                  </a:cubicBezTo>
                  <a:cubicBezTo>
                    <a:pt x="23652" y="68851"/>
                    <a:pt x="570" y="35778"/>
                    <a:pt x="10" y="15045"/>
                  </a:cubicBezTo>
                  <a:cubicBezTo>
                    <a:pt x="-661" y="-9746"/>
                    <a:pt x="32577" y="2453"/>
                    <a:pt x="46203" y="7322"/>
                  </a:cubicBezTo>
                  <a:cubicBezTo>
                    <a:pt x="70768" y="16108"/>
                    <a:pt x="109939" y="44005"/>
                    <a:pt x="126530" y="65409"/>
                  </a:cubicBezTo>
                  <a:cubicBezTo>
                    <a:pt x="129496" y="69271"/>
                    <a:pt x="127845" y="79204"/>
                    <a:pt x="127537" y="84856"/>
                  </a:cubicBezTo>
                  <a:cubicBezTo>
                    <a:pt x="127845" y="85807"/>
                    <a:pt x="128125" y="86703"/>
                    <a:pt x="128321" y="87542"/>
                  </a:cubicBezTo>
                  <a:cubicBezTo>
                    <a:pt x="128376" y="87766"/>
                    <a:pt x="128432" y="87990"/>
                    <a:pt x="128460" y="88186"/>
                  </a:cubicBezTo>
                  <a:cubicBezTo>
                    <a:pt x="128460" y="88354"/>
                    <a:pt x="128544" y="88521"/>
                    <a:pt x="128572" y="88689"/>
                  </a:cubicBezTo>
                  <a:cubicBezTo>
                    <a:pt x="130027" y="95321"/>
                    <a:pt x="130363" y="103351"/>
                    <a:pt x="131258" y="110374"/>
                  </a:cubicBezTo>
                  <a:cubicBezTo>
                    <a:pt x="132657" y="121259"/>
                    <a:pt x="134448" y="131135"/>
                    <a:pt x="136798" y="141796"/>
                  </a:cubicBezTo>
                  <a:cubicBezTo>
                    <a:pt x="139064" y="152037"/>
                    <a:pt x="141107" y="157045"/>
                    <a:pt x="144184" y="167314"/>
                  </a:cubicBezTo>
                  <a:cubicBezTo>
                    <a:pt x="148297" y="181025"/>
                    <a:pt x="154872" y="188244"/>
                    <a:pt x="145975" y="199743"/>
                  </a:cubicBezTo>
                  <a:cubicBezTo>
                    <a:pt x="134308" y="214797"/>
                    <a:pt x="96033" y="237097"/>
                    <a:pt x="78127" y="241435"/>
                  </a:cubicBezTo>
                  <a:cubicBezTo>
                    <a:pt x="71608" y="243002"/>
                    <a:pt x="36466" y="246863"/>
                    <a:pt x="35095" y="240623"/>
                  </a:cubicBezTo>
                  <a:cubicBezTo>
                    <a:pt x="30311" y="218714"/>
                    <a:pt x="43433" y="192832"/>
                    <a:pt x="54932" y="175653"/>
                  </a:cubicBezTo>
                  <a:cubicBezTo>
                    <a:pt x="62990" y="163621"/>
                    <a:pt x="82547" y="147280"/>
                    <a:pt x="79470" y="131024"/>
                  </a:cubicBezTo>
                  <a:lnTo>
                    <a:pt x="79470" y="131024"/>
                  </a:lnTo>
                  <a:close/>
                </a:path>
              </a:pathLst>
            </a:custGeom>
            <a:solidFill>
              <a:srgbClr val="604136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0" name="Freeform 459">
              <a:extLst>
                <a:ext uri="{FF2B5EF4-FFF2-40B4-BE49-F238E27FC236}">
                  <a16:creationId xmlns:a16="http://schemas.microsoft.com/office/drawing/2014/main" id="{8F35024B-44AE-F7BA-1D40-DE7848196ECD}"/>
                </a:ext>
              </a:extLst>
            </p:cNvPr>
            <p:cNvSpPr/>
            <p:nvPr/>
          </p:nvSpPr>
          <p:spPr>
            <a:xfrm>
              <a:off x="4579311" y="4213071"/>
              <a:ext cx="141105" cy="228252"/>
            </a:xfrm>
            <a:custGeom>
              <a:avLst/>
              <a:gdLst>
                <a:gd name="connsiteX0" fmla="*/ 96955 w 141105"/>
                <a:gd name="connsiteY0" fmla="*/ 221549 h 228252"/>
                <a:gd name="connsiteX1" fmla="*/ 8122 w 141105"/>
                <a:gd name="connsiteY1" fmla="*/ 36963 h 228252"/>
                <a:gd name="connsiteX2" fmla="*/ 34059 w 141105"/>
                <a:gd name="connsiteY2" fmla="*/ 728 h 228252"/>
                <a:gd name="connsiteX3" fmla="*/ 46985 w 141105"/>
                <a:gd name="connsiteY3" fmla="*/ 55710 h 228252"/>
                <a:gd name="connsiteX4" fmla="*/ 48831 w 141105"/>
                <a:gd name="connsiteY4" fmla="*/ 65531 h 228252"/>
                <a:gd name="connsiteX5" fmla="*/ 82098 w 141105"/>
                <a:gd name="connsiteY5" fmla="*/ 136209 h 228252"/>
                <a:gd name="connsiteX6" fmla="*/ 89484 w 141105"/>
                <a:gd name="connsiteY6" fmla="*/ 147989 h 228252"/>
                <a:gd name="connsiteX7" fmla="*/ 98717 w 141105"/>
                <a:gd name="connsiteY7" fmla="*/ 160748 h 228252"/>
                <a:gd name="connsiteX8" fmla="*/ 141105 w 141105"/>
                <a:gd name="connsiteY8" fmla="*/ 204202 h 228252"/>
                <a:gd name="connsiteX9" fmla="*/ 96983 w 141105"/>
                <a:gd name="connsiteY9" fmla="*/ 221549 h 228252"/>
                <a:gd name="connsiteX10" fmla="*/ 96983 w 141105"/>
                <a:gd name="connsiteY10" fmla="*/ 221549 h 22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105" h="228252">
                  <a:moveTo>
                    <a:pt x="96955" y="221549"/>
                  </a:moveTo>
                  <a:cubicBezTo>
                    <a:pt x="25357" y="193877"/>
                    <a:pt x="-19185" y="116707"/>
                    <a:pt x="8122" y="36963"/>
                  </a:cubicBezTo>
                  <a:cubicBezTo>
                    <a:pt x="9633" y="32514"/>
                    <a:pt x="28939" y="-5708"/>
                    <a:pt x="34059" y="728"/>
                  </a:cubicBezTo>
                  <a:cubicBezTo>
                    <a:pt x="36353" y="19251"/>
                    <a:pt x="41697" y="37774"/>
                    <a:pt x="46985" y="55710"/>
                  </a:cubicBezTo>
                  <a:cubicBezTo>
                    <a:pt x="48076" y="59403"/>
                    <a:pt x="48160" y="63460"/>
                    <a:pt x="48831" y="65531"/>
                  </a:cubicBezTo>
                  <a:cubicBezTo>
                    <a:pt x="55994" y="87691"/>
                    <a:pt x="70095" y="116455"/>
                    <a:pt x="82098" y="136209"/>
                  </a:cubicBezTo>
                  <a:cubicBezTo>
                    <a:pt x="84476" y="140099"/>
                    <a:pt x="86966" y="144240"/>
                    <a:pt x="89484" y="147989"/>
                  </a:cubicBezTo>
                  <a:cubicBezTo>
                    <a:pt x="91443" y="150899"/>
                    <a:pt x="96507" y="157894"/>
                    <a:pt x="98717" y="160748"/>
                  </a:cubicBezTo>
                  <a:cubicBezTo>
                    <a:pt x="111196" y="176865"/>
                    <a:pt x="126249" y="190576"/>
                    <a:pt x="141105" y="204202"/>
                  </a:cubicBezTo>
                  <a:cubicBezTo>
                    <a:pt x="129634" y="233525"/>
                    <a:pt x="123115" y="231651"/>
                    <a:pt x="96983" y="221549"/>
                  </a:cubicBezTo>
                  <a:lnTo>
                    <a:pt x="96983" y="221549"/>
                  </a:lnTo>
                  <a:close/>
                </a:path>
              </a:pathLst>
            </a:custGeom>
            <a:solidFill>
              <a:srgbClr val="604136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1" name="Freeform 460">
              <a:extLst>
                <a:ext uri="{FF2B5EF4-FFF2-40B4-BE49-F238E27FC236}">
                  <a16:creationId xmlns:a16="http://schemas.microsoft.com/office/drawing/2014/main" id="{FF17D556-7CAD-1954-25B3-BDA3793281E0}"/>
                </a:ext>
              </a:extLst>
            </p:cNvPr>
            <p:cNvSpPr/>
            <p:nvPr/>
          </p:nvSpPr>
          <p:spPr>
            <a:xfrm>
              <a:off x="4830299" y="3576922"/>
              <a:ext cx="389145" cy="153595"/>
            </a:xfrm>
            <a:custGeom>
              <a:avLst/>
              <a:gdLst>
                <a:gd name="connsiteX0" fmla="*/ 384557 w 389145"/>
                <a:gd name="connsiteY0" fmla="*/ 78192 h 153595"/>
                <a:gd name="connsiteX1" fmla="*/ 349388 w 389145"/>
                <a:gd name="connsiteY1" fmla="*/ 73379 h 153595"/>
                <a:gd name="connsiteX2" fmla="*/ 245028 w 389145"/>
                <a:gd name="connsiteY2" fmla="*/ 73295 h 153595"/>
                <a:gd name="connsiteX3" fmla="*/ 43888 w 389145"/>
                <a:gd name="connsiteY3" fmla="*/ 129536 h 153595"/>
                <a:gd name="connsiteX4" fmla="*/ 3599 w 389145"/>
                <a:gd name="connsiteY4" fmla="*/ 153571 h 153595"/>
                <a:gd name="connsiteX5" fmla="*/ 9642 w 389145"/>
                <a:gd name="connsiteY5" fmla="*/ 118680 h 153595"/>
                <a:gd name="connsiteX6" fmla="*/ 219175 w 389145"/>
                <a:gd name="connsiteY6" fmla="*/ 630 h 153595"/>
                <a:gd name="connsiteX7" fmla="*/ 376276 w 389145"/>
                <a:gd name="connsiteY7" fmla="*/ 53205 h 153595"/>
                <a:gd name="connsiteX8" fmla="*/ 388922 w 389145"/>
                <a:gd name="connsiteY8" fmla="*/ 74582 h 153595"/>
                <a:gd name="connsiteX9" fmla="*/ 384557 w 389145"/>
                <a:gd name="connsiteY9" fmla="*/ 78136 h 153595"/>
                <a:gd name="connsiteX10" fmla="*/ 384557 w 389145"/>
                <a:gd name="connsiteY10" fmla="*/ 78192 h 15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9145" h="153595">
                  <a:moveTo>
                    <a:pt x="384557" y="78192"/>
                  </a:moveTo>
                  <a:cubicBezTo>
                    <a:pt x="372499" y="78751"/>
                    <a:pt x="361083" y="74386"/>
                    <a:pt x="349388" y="73379"/>
                  </a:cubicBezTo>
                  <a:cubicBezTo>
                    <a:pt x="315058" y="70469"/>
                    <a:pt x="279385" y="70441"/>
                    <a:pt x="245028" y="73295"/>
                  </a:cubicBezTo>
                  <a:cubicBezTo>
                    <a:pt x="172842" y="79311"/>
                    <a:pt x="109359" y="97023"/>
                    <a:pt x="43888" y="129536"/>
                  </a:cubicBezTo>
                  <a:cubicBezTo>
                    <a:pt x="36950" y="132978"/>
                    <a:pt x="5921" y="153319"/>
                    <a:pt x="3599" y="153571"/>
                  </a:cubicBezTo>
                  <a:cubicBezTo>
                    <a:pt x="-6333" y="154578"/>
                    <a:pt x="7180" y="123800"/>
                    <a:pt x="9642" y="118680"/>
                  </a:cubicBezTo>
                  <a:cubicBezTo>
                    <a:pt x="44504" y="45399"/>
                    <a:pt x="146207" y="5191"/>
                    <a:pt x="219175" y="630"/>
                  </a:cubicBezTo>
                  <a:cubicBezTo>
                    <a:pt x="272391" y="-2699"/>
                    <a:pt x="339875" y="6086"/>
                    <a:pt x="376276" y="53205"/>
                  </a:cubicBezTo>
                  <a:cubicBezTo>
                    <a:pt x="379885" y="57878"/>
                    <a:pt x="387132" y="69210"/>
                    <a:pt x="388922" y="74582"/>
                  </a:cubicBezTo>
                  <a:cubicBezTo>
                    <a:pt x="390069" y="78080"/>
                    <a:pt x="386516" y="78052"/>
                    <a:pt x="384557" y="78136"/>
                  </a:cubicBezTo>
                  <a:lnTo>
                    <a:pt x="384557" y="78192"/>
                  </a:lnTo>
                  <a:close/>
                </a:path>
              </a:pathLst>
            </a:custGeom>
            <a:solidFill>
              <a:srgbClr val="604136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2" name="Freeform 461">
              <a:extLst>
                <a:ext uri="{FF2B5EF4-FFF2-40B4-BE49-F238E27FC236}">
                  <a16:creationId xmlns:a16="http://schemas.microsoft.com/office/drawing/2014/main" id="{A88AFA35-220F-85E0-0FB5-15B37B73185C}"/>
                </a:ext>
              </a:extLst>
            </p:cNvPr>
            <p:cNvSpPr/>
            <p:nvPr/>
          </p:nvSpPr>
          <p:spPr>
            <a:xfrm>
              <a:off x="4649726" y="3693287"/>
              <a:ext cx="975812" cy="1170331"/>
            </a:xfrm>
            <a:custGeom>
              <a:avLst/>
              <a:gdLst>
                <a:gd name="connsiteX0" fmla="*/ 83756 w 975812"/>
                <a:gd name="connsiteY0" fmla="*/ 681511 h 1170331"/>
                <a:gd name="connsiteX1" fmla="*/ 72677 w 975812"/>
                <a:gd name="connsiteY1" fmla="*/ 669732 h 1170331"/>
                <a:gd name="connsiteX2" fmla="*/ 4297 w 975812"/>
                <a:gd name="connsiteY2" fmla="*/ 510691 h 1170331"/>
                <a:gd name="connsiteX3" fmla="*/ 1191 w 975812"/>
                <a:gd name="connsiteY3" fmla="*/ 454954 h 1170331"/>
                <a:gd name="connsiteX4" fmla="*/ 4297 w 975812"/>
                <a:gd name="connsiteY4" fmla="*/ 451792 h 1170331"/>
                <a:gd name="connsiteX5" fmla="*/ 464 w 975812"/>
                <a:gd name="connsiteY5" fmla="*/ 443034 h 1170331"/>
                <a:gd name="connsiteX6" fmla="*/ 8018 w 975812"/>
                <a:gd name="connsiteY6" fmla="*/ 386989 h 1170331"/>
                <a:gd name="connsiteX7" fmla="*/ 20944 w 975812"/>
                <a:gd name="connsiteY7" fmla="*/ 332008 h 1170331"/>
                <a:gd name="connsiteX8" fmla="*/ 33870 w 975812"/>
                <a:gd name="connsiteY8" fmla="*/ 290765 h 1170331"/>
                <a:gd name="connsiteX9" fmla="*/ 33590 w 975812"/>
                <a:gd name="connsiteY9" fmla="*/ 293171 h 1170331"/>
                <a:gd name="connsiteX10" fmla="*/ 33870 w 975812"/>
                <a:gd name="connsiteY10" fmla="*/ 290765 h 1170331"/>
                <a:gd name="connsiteX11" fmla="*/ 78217 w 975812"/>
                <a:gd name="connsiteY11" fmla="*/ 208306 h 1170331"/>
                <a:gd name="connsiteX12" fmla="*/ 141057 w 975812"/>
                <a:gd name="connsiteY12" fmla="*/ 131724 h 1170331"/>
                <a:gd name="connsiteX13" fmla="*/ 170630 w 975812"/>
                <a:gd name="connsiteY13" fmla="*/ 104247 h 1170331"/>
                <a:gd name="connsiteX14" fmla="*/ 181710 w 975812"/>
                <a:gd name="connsiteY14" fmla="*/ 96385 h 1170331"/>
                <a:gd name="connsiteX15" fmla="*/ 252552 w 975812"/>
                <a:gd name="connsiteY15" fmla="*/ 50889 h 1170331"/>
                <a:gd name="connsiteX16" fmla="*/ 336936 w 975812"/>
                <a:gd name="connsiteY16" fmla="*/ 17844 h 1170331"/>
                <a:gd name="connsiteX17" fmla="*/ 381282 w 975812"/>
                <a:gd name="connsiteY17" fmla="*/ 9981 h 1170331"/>
                <a:gd name="connsiteX18" fmla="*/ 412674 w 975812"/>
                <a:gd name="connsiteY18" fmla="*/ 4077 h 1170331"/>
                <a:gd name="connsiteX19" fmla="*/ 900959 w 975812"/>
                <a:gd name="connsiteY19" fmla="*/ 316786 h 1170331"/>
                <a:gd name="connsiteX20" fmla="*/ 916124 w 975812"/>
                <a:gd name="connsiteY20" fmla="*/ 389032 h 1170331"/>
                <a:gd name="connsiteX21" fmla="*/ 947124 w 975812"/>
                <a:gd name="connsiteY21" fmla="*/ 436599 h 1170331"/>
                <a:gd name="connsiteX22" fmla="*/ 974403 w 975812"/>
                <a:gd name="connsiteY22" fmla="*/ 544071 h 1170331"/>
                <a:gd name="connsiteX23" fmla="*/ 920824 w 975812"/>
                <a:gd name="connsiteY23" fmla="*/ 636351 h 1170331"/>
                <a:gd name="connsiteX24" fmla="*/ 893181 w 975812"/>
                <a:gd name="connsiteY24" fmla="*/ 657056 h 1170331"/>
                <a:gd name="connsiteX25" fmla="*/ 887417 w 975812"/>
                <a:gd name="connsiteY25" fmla="*/ 662709 h 1170331"/>
                <a:gd name="connsiteX26" fmla="*/ 845058 w 975812"/>
                <a:gd name="connsiteY26" fmla="*/ 681539 h 1170331"/>
                <a:gd name="connsiteX27" fmla="*/ 797018 w 975812"/>
                <a:gd name="connsiteY27" fmla="*/ 699223 h 1170331"/>
                <a:gd name="connsiteX28" fmla="*/ 728638 w 975812"/>
                <a:gd name="connsiteY28" fmla="*/ 718865 h 1170331"/>
                <a:gd name="connsiteX29" fmla="*/ 726792 w 975812"/>
                <a:gd name="connsiteY29" fmla="*/ 754204 h 1170331"/>
                <a:gd name="connsiteX30" fmla="*/ 735353 w 975812"/>
                <a:gd name="connsiteY30" fmla="*/ 757982 h 1170331"/>
                <a:gd name="connsiteX31" fmla="*/ 750797 w 975812"/>
                <a:gd name="connsiteY31" fmla="*/ 759045 h 1170331"/>
                <a:gd name="connsiteX32" fmla="*/ 754575 w 975812"/>
                <a:gd name="connsiteY32" fmla="*/ 765061 h 1170331"/>
                <a:gd name="connsiteX33" fmla="*/ 771166 w 975812"/>
                <a:gd name="connsiteY33" fmla="*/ 797406 h 1170331"/>
                <a:gd name="connsiteX34" fmla="*/ 785407 w 975812"/>
                <a:gd name="connsiteY34" fmla="*/ 848051 h 1170331"/>
                <a:gd name="connsiteX35" fmla="*/ 795172 w 975812"/>
                <a:gd name="connsiteY35" fmla="*/ 917190 h 1170331"/>
                <a:gd name="connsiteX36" fmla="*/ 753819 w 975812"/>
                <a:gd name="connsiteY36" fmla="*/ 897632 h 1170331"/>
                <a:gd name="connsiteX37" fmla="*/ 748503 w 975812"/>
                <a:gd name="connsiteY37" fmla="*/ 861761 h 1170331"/>
                <a:gd name="connsiteX38" fmla="*/ 741620 w 975812"/>
                <a:gd name="connsiteY38" fmla="*/ 828828 h 1170331"/>
                <a:gd name="connsiteX39" fmla="*/ 732499 w 975812"/>
                <a:gd name="connsiteY39" fmla="*/ 802667 h 1170331"/>
                <a:gd name="connsiteX40" fmla="*/ 721196 w 975812"/>
                <a:gd name="connsiteY40" fmla="*/ 794441 h 1170331"/>
                <a:gd name="connsiteX41" fmla="*/ 708410 w 975812"/>
                <a:gd name="connsiteY41" fmla="*/ 796539 h 1170331"/>
                <a:gd name="connsiteX42" fmla="*/ 700939 w 975812"/>
                <a:gd name="connsiteY42" fmla="*/ 807227 h 1170331"/>
                <a:gd name="connsiteX43" fmla="*/ 709976 w 975812"/>
                <a:gd name="connsiteY43" fmla="*/ 847687 h 1170331"/>
                <a:gd name="connsiteX44" fmla="*/ 710200 w 975812"/>
                <a:gd name="connsiteY44" fmla="*/ 866126 h 1170331"/>
                <a:gd name="connsiteX45" fmla="*/ 712047 w 975812"/>
                <a:gd name="connsiteY45" fmla="*/ 887727 h 1170331"/>
                <a:gd name="connsiteX46" fmla="*/ 719433 w 975812"/>
                <a:gd name="connsiteY46" fmla="*/ 928970 h 1170331"/>
                <a:gd name="connsiteX47" fmla="*/ 743411 w 975812"/>
                <a:gd name="connsiteY47" fmla="*/ 939827 h 1170331"/>
                <a:gd name="connsiteX48" fmla="*/ 779588 w 975812"/>
                <a:gd name="connsiteY48" fmla="*/ 958405 h 1170331"/>
                <a:gd name="connsiteX49" fmla="*/ 769823 w 975812"/>
                <a:gd name="connsiteY49" fmla="*/ 1015877 h 1170331"/>
                <a:gd name="connsiteX50" fmla="*/ 793353 w 975812"/>
                <a:gd name="connsiteY50" fmla="*/ 1025195 h 1170331"/>
                <a:gd name="connsiteX51" fmla="*/ 813638 w 975812"/>
                <a:gd name="connsiteY51" fmla="*/ 984483 h 1170331"/>
                <a:gd name="connsiteX52" fmla="*/ 914445 w 975812"/>
                <a:gd name="connsiteY52" fmla="*/ 932860 h 1170331"/>
                <a:gd name="connsiteX53" fmla="*/ 924042 w 975812"/>
                <a:gd name="connsiteY53" fmla="*/ 1070774 h 1170331"/>
                <a:gd name="connsiteX54" fmla="*/ 813694 w 975812"/>
                <a:gd name="connsiteY54" fmla="*/ 1137117 h 1170331"/>
                <a:gd name="connsiteX55" fmla="*/ 774915 w 975812"/>
                <a:gd name="connsiteY55" fmla="*/ 1128079 h 1170331"/>
                <a:gd name="connsiteX56" fmla="*/ 670694 w 975812"/>
                <a:gd name="connsiteY56" fmla="*/ 1111346 h 1170331"/>
                <a:gd name="connsiteX57" fmla="*/ 668288 w 975812"/>
                <a:gd name="connsiteY57" fmla="*/ 1087479 h 1170331"/>
                <a:gd name="connsiteX58" fmla="*/ 680655 w 975812"/>
                <a:gd name="connsiteY58" fmla="*/ 1066382 h 1170331"/>
                <a:gd name="connsiteX59" fmla="*/ 670778 w 975812"/>
                <a:gd name="connsiteY59" fmla="*/ 1027685 h 1170331"/>
                <a:gd name="connsiteX60" fmla="*/ 644730 w 975812"/>
                <a:gd name="connsiteY60" fmla="*/ 1059722 h 1170331"/>
                <a:gd name="connsiteX61" fmla="*/ 625201 w 975812"/>
                <a:gd name="connsiteY61" fmla="*/ 1076231 h 1170331"/>
                <a:gd name="connsiteX62" fmla="*/ 574335 w 975812"/>
                <a:gd name="connsiteY62" fmla="*/ 1107597 h 1170331"/>
                <a:gd name="connsiteX63" fmla="*/ 571677 w 975812"/>
                <a:gd name="connsiteY63" fmla="*/ 1104799 h 1170331"/>
                <a:gd name="connsiteX64" fmla="*/ 579008 w 975812"/>
                <a:gd name="connsiteY64" fmla="*/ 1084093 h 1170331"/>
                <a:gd name="connsiteX65" fmla="*/ 578504 w 975812"/>
                <a:gd name="connsiteY65" fmla="*/ 973683 h 1170331"/>
                <a:gd name="connsiteX66" fmla="*/ 416535 w 975812"/>
                <a:gd name="connsiteY66" fmla="*/ 928130 h 1170331"/>
                <a:gd name="connsiteX67" fmla="*/ 402238 w 975812"/>
                <a:gd name="connsiteY67" fmla="*/ 942401 h 1170331"/>
                <a:gd name="connsiteX68" fmla="*/ 383493 w 975812"/>
                <a:gd name="connsiteY68" fmla="*/ 935434 h 1170331"/>
                <a:gd name="connsiteX69" fmla="*/ 342280 w 975812"/>
                <a:gd name="connsiteY69" fmla="*/ 951494 h 1170331"/>
                <a:gd name="connsiteX70" fmla="*/ 373280 w 975812"/>
                <a:gd name="connsiteY70" fmla="*/ 975753 h 1170331"/>
                <a:gd name="connsiteX71" fmla="*/ 376134 w 975812"/>
                <a:gd name="connsiteY71" fmla="*/ 995339 h 1170331"/>
                <a:gd name="connsiteX72" fmla="*/ 367265 w 975812"/>
                <a:gd name="connsiteY72" fmla="*/ 1046824 h 1170331"/>
                <a:gd name="connsiteX73" fmla="*/ 392390 w 975812"/>
                <a:gd name="connsiteY73" fmla="*/ 1054630 h 1170331"/>
                <a:gd name="connsiteX74" fmla="*/ 395915 w 975812"/>
                <a:gd name="connsiteY74" fmla="*/ 1051077 h 1170331"/>
                <a:gd name="connsiteX75" fmla="*/ 412367 w 975812"/>
                <a:gd name="connsiteY75" fmla="*/ 1006140 h 1170331"/>
                <a:gd name="connsiteX76" fmla="*/ 487937 w 975812"/>
                <a:gd name="connsiteY76" fmla="*/ 943520 h 1170331"/>
                <a:gd name="connsiteX77" fmla="*/ 511383 w 975812"/>
                <a:gd name="connsiteY77" fmla="*/ 1142769 h 1170331"/>
                <a:gd name="connsiteX78" fmla="*/ 416395 w 975812"/>
                <a:gd name="connsiteY78" fmla="*/ 1166524 h 1170331"/>
                <a:gd name="connsiteX79" fmla="*/ 200176 w 975812"/>
                <a:gd name="connsiteY79" fmla="*/ 1113501 h 1170331"/>
                <a:gd name="connsiteX80" fmla="*/ 94836 w 975812"/>
                <a:gd name="connsiteY80" fmla="*/ 1021221 h 1170331"/>
                <a:gd name="connsiteX81" fmla="*/ 76342 w 975812"/>
                <a:gd name="connsiteY81" fmla="*/ 950543 h 1170331"/>
                <a:gd name="connsiteX82" fmla="*/ 76342 w 975812"/>
                <a:gd name="connsiteY82" fmla="*/ 940722 h 1170331"/>
                <a:gd name="connsiteX83" fmla="*/ 74495 w 975812"/>
                <a:gd name="connsiteY83" fmla="*/ 915204 h 1170331"/>
                <a:gd name="connsiteX84" fmla="*/ 76342 w 975812"/>
                <a:gd name="connsiteY84" fmla="*/ 875919 h 1170331"/>
                <a:gd name="connsiteX85" fmla="*/ 81882 w 975812"/>
                <a:gd name="connsiteY85" fmla="*/ 834676 h 1170331"/>
                <a:gd name="connsiteX86" fmla="*/ 85575 w 975812"/>
                <a:gd name="connsiteY86" fmla="*/ 813075 h 1170331"/>
                <a:gd name="connsiteX87" fmla="*/ 92961 w 975812"/>
                <a:gd name="connsiteY87" fmla="*/ 779695 h 1170331"/>
                <a:gd name="connsiteX88" fmla="*/ 113274 w 975812"/>
                <a:gd name="connsiteY88" fmla="*/ 724713 h 1170331"/>
                <a:gd name="connsiteX89" fmla="*/ 113190 w 975812"/>
                <a:gd name="connsiteY89" fmla="*/ 712066 h 1170331"/>
                <a:gd name="connsiteX90" fmla="*/ 83700 w 975812"/>
                <a:gd name="connsiteY90" fmla="*/ 681511 h 1170331"/>
                <a:gd name="connsiteX91" fmla="*/ 83700 w 975812"/>
                <a:gd name="connsiteY91" fmla="*/ 681511 h 1170331"/>
                <a:gd name="connsiteX92" fmla="*/ 709445 w 975812"/>
                <a:gd name="connsiteY92" fmla="*/ 877374 h 1170331"/>
                <a:gd name="connsiteX93" fmla="*/ 709445 w 975812"/>
                <a:gd name="connsiteY93" fmla="*/ 877514 h 1170331"/>
                <a:gd name="connsiteX94" fmla="*/ 710200 w 975812"/>
                <a:gd name="connsiteY94" fmla="*/ 877878 h 1170331"/>
                <a:gd name="connsiteX95" fmla="*/ 709473 w 975812"/>
                <a:gd name="connsiteY95" fmla="*/ 877374 h 117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975812" h="1170331">
                  <a:moveTo>
                    <a:pt x="83756" y="681511"/>
                  </a:moveTo>
                  <a:cubicBezTo>
                    <a:pt x="79364" y="677230"/>
                    <a:pt x="76678" y="674320"/>
                    <a:pt x="72677" y="669732"/>
                  </a:cubicBezTo>
                  <a:cubicBezTo>
                    <a:pt x="33311" y="624879"/>
                    <a:pt x="11823" y="571324"/>
                    <a:pt x="4297" y="510691"/>
                  </a:cubicBezTo>
                  <a:cubicBezTo>
                    <a:pt x="2786" y="498492"/>
                    <a:pt x="-2278" y="465138"/>
                    <a:pt x="1191" y="454954"/>
                  </a:cubicBezTo>
                  <a:cubicBezTo>
                    <a:pt x="1779" y="453275"/>
                    <a:pt x="2590" y="452212"/>
                    <a:pt x="4297" y="451792"/>
                  </a:cubicBezTo>
                  <a:cubicBezTo>
                    <a:pt x="324" y="448742"/>
                    <a:pt x="296" y="448406"/>
                    <a:pt x="464" y="443034"/>
                  </a:cubicBezTo>
                  <a:cubicBezTo>
                    <a:pt x="1135" y="424007"/>
                    <a:pt x="5052" y="405289"/>
                    <a:pt x="8018" y="386989"/>
                  </a:cubicBezTo>
                  <a:cubicBezTo>
                    <a:pt x="11795" y="363569"/>
                    <a:pt x="14481" y="354000"/>
                    <a:pt x="20944" y="332008"/>
                  </a:cubicBezTo>
                  <a:cubicBezTo>
                    <a:pt x="25253" y="317402"/>
                    <a:pt x="28498" y="305091"/>
                    <a:pt x="33870" y="290765"/>
                  </a:cubicBezTo>
                  <a:cubicBezTo>
                    <a:pt x="33674" y="291660"/>
                    <a:pt x="33618" y="292443"/>
                    <a:pt x="33590" y="293171"/>
                  </a:cubicBezTo>
                  <a:lnTo>
                    <a:pt x="33870" y="290765"/>
                  </a:lnTo>
                  <a:cubicBezTo>
                    <a:pt x="46573" y="257020"/>
                    <a:pt x="59023" y="237518"/>
                    <a:pt x="78217" y="208306"/>
                  </a:cubicBezTo>
                  <a:cubicBezTo>
                    <a:pt x="99676" y="175597"/>
                    <a:pt x="113218" y="158474"/>
                    <a:pt x="141057" y="131724"/>
                  </a:cubicBezTo>
                  <a:cubicBezTo>
                    <a:pt x="150821" y="122351"/>
                    <a:pt x="160502" y="113229"/>
                    <a:pt x="170630" y="104247"/>
                  </a:cubicBezTo>
                  <a:cubicBezTo>
                    <a:pt x="174044" y="101225"/>
                    <a:pt x="176953" y="97252"/>
                    <a:pt x="181710" y="96385"/>
                  </a:cubicBezTo>
                  <a:cubicBezTo>
                    <a:pt x="181458" y="90845"/>
                    <a:pt x="243515" y="55393"/>
                    <a:pt x="252552" y="50889"/>
                  </a:cubicBezTo>
                  <a:cubicBezTo>
                    <a:pt x="278796" y="37766"/>
                    <a:pt x="308873" y="25622"/>
                    <a:pt x="336936" y="17844"/>
                  </a:cubicBezTo>
                  <a:cubicBezTo>
                    <a:pt x="353080" y="13367"/>
                    <a:pt x="367125" y="12639"/>
                    <a:pt x="381282" y="9981"/>
                  </a:cubicBezTo>
                  <a:cubicBezTo>
                    <a:pt x="391550" y="8050"/>
                    <a:pt x="402434" y="5420"/>
                    <a:pt x="412674" y="4077"/>
                  </a:cubicBezTo>
                  <a:cubicBezTo>
                    <a:pt x="625984" y="-23288"/>
                    <a:pt x="840413" y="87767"/>
                    <a:pt x="900959" y="316786"/>
                  </a:cubicBezTo>
                  <a:cubicBezTo>
                    <a:pt x="907394" y="341074"/>
                    <a:pt x="909884" y="366172"/>
                    <a:pt x="916124" y="389032"/>
                  </a:cubicBezTo>
                  <a:cubicBezTo>
                    <a:pt x="922055" y="410773"/>
                    <a:pt x="935401" y="418915"/>
                    <a:pt x="947124" y="436599"/>
                  </a:cubicBezTo>
                  <a:cubicBezTo>
                    <a:pt x="969339" y="470063"/>
                    <a:pt x="979831" y="502745"/>
                    <a:pt x="974403" y="544071"/>
                  </a:cubicBezTo>
                  <a:cubicBezTo>
                    <a:pt x="970934" y="570681"/>
                    <a:pt x="945445" y="626110"/>
                    <a:pt x="920824" y="636351"/>
                  </a:cubicBezTo>
                  <a:cubicBezTo>
                    <a:pt x="913494" y="647347"/>
                    <a:pt x="903058" y="650705"/>
                    <a:pt x="893181" y="657056"/>
                  </a:cubicBezTo>
                  <a:cubicBezTo>
                    <a:pt x="891139" y="658371"/>
                    <a:pt x="889768" y="661337"/>
                    <a:pt x="887417" y="662709"/>
                  </a:cubicBezTo>
                  <a:cubicBezTo>
                    <a:pt x="874939" y="670123"/>
                    <a:pt x="858711" y="677454"/>
                    <a:pt x="845058" y="681539"/>
                  </a:cubicBezTo>
                  <a:cubicBezTo>
                    <a:pt x="830984" y="690661"/>
                    <a:pt x="812183" y="694242"/>
                    <a:pt x="797018" y="699223"/>
                  </a:cubicBezTo>
                  <a:cubicBezTo>
                    <a:pt x="773460" y="706946"/>
                    <a:pt x="752784" y="713045"/>
                    <a:pt x="728638" y="718865"/>
                  </a:cubicBezTo>
                  <a:cubicBezTo>
                    <a:pt x="722343" y="730197"/>
                    <a:pt x="717363" y="743180"/>
                    <a:pt x="726792" y="754204"/>
                  </a:cubicBezTo>
                  <a:cubicBezTo>
                    <a:pt x="729114" y="754736"/>
                    <a:pt x="731800" y="757310"/>
                    <a:pt x="735353" y="757982"/>
                  </a:cubicBezTo>
                  <a:cubicBezTo>
                    <a:pt x="739522" y="758765"/>
                    <a:pt x="749119" y="757898"/>
                    <a:pt x="750797" y="759045"/>
                  </a:cubicBezTo>
                  <a:cubicBezTo>
                    <a:pt x="752392" y="760109"/>
                    <a:pt x="753036" y="763522"/>
                    <a:pt x="754575" y="765061"/>
                  </a:cubicBezTo>
                  <a:cubicBezTo>
                    <a:pt x="763304" y="773819"/>
                    <a:pt x="766969" y="784899"/>
                    <a:pt x="771166" y="797406"/>
                  </a:cubicBezTo>
                  <a:cubicBezTo>
                    <a:pt x="776314" y="812879"/>
                    <a:pt x="781854" y="832130"/>
                    <a:pt x="785407" y="848051"/>
                  </a:cubicBezTo>
                  <a:cubicBezTo>
                    <a:pt x="787477" y="857396"/>
                    <a:pt x="798109" y="912853"/>
                    <a:pt x="795172" y="917190"/>
                  </a:cubicBezTo>
                  <a:cubicBezTo>
                    <a:pt x="787477" y="910755"/>
                    <a:pt x="757736" y="904543"/>
                    <a:pt x="753819" y="897632"/>
                  </a:cubicBezTo>
                  <a:cubicBezTo>
                    <a:pt x="752280" y="894918"/>
                    <a:pt x="749818" y="867889"/>
                    <a:pt x="748503" y="861761"/>
                  </a:cubicBezTo>
                  <a:cubicBezTo>
                    <a:pt x="746489" y="852220"/>
                    <a:pt x="743915" y="837111"/>
                    <a:pt x="741620" y="828828"/>
                  </a:cubicBezTo>
                  <a:cubicBezTo>
                    <a:pt x="740781" y="825722"/>
                    <a:pt x="733283" y="803814"/>
                    <a:pt x="732499" y="802667"/>
                  </a:cubicBezTo>
                  <a:cubicBezTo>
                    <a:pt x="732108" y="802079"/>
                    <a:pt x="721839" y="794692"/>
                    <a:pt x="721196" y="794441"/>
                  </a:cubicBezTo>
                  <a:cubicBezTo>
                    <a:pt x="718930" y="793461"/>
                    <a:pt x="710704" y="795335"/>
                    <a:pt x="708410" y="796539"/>
                  </a:cubicBezTo>
                  <a:cubicBezTo>
                    <a:pt x="703793" y="798945"/>
                    <a:pt x="703206" y="804625"/>
                    <a:pt x="700939" y="807227"/>
                  </a:cubicBezTo>
                  <a:cubicBezTo>
                    <a:pt x="703513" y="819846"/>
                    <a:pt x="708270" y="835179"/>
                    <a:pt x="709976" y="847687"/>
                  </a:cubicBezTo>
                  <a:cubicBezTo>
                    <a:pt x="710788" y="853759"/>
                    <a:pt x="709361" y="860530"/>
                    <a:pt x="710200" y="866126"/>
                  </a:cubicBezTo>
                  <a:cubicBezTo>
                    <a:pt x="711291" y="873681"/>
                    <a:pt x="711235" y="882634"/>
                    <a:pt x="712047" y="887727"/>
                  </a:cubicBezTo>
                  <a:cubicBezTo>
                    <a:pt x="714425" y="903004"/>
                    <a:pt x="719433" y="910643"/>
                    <a:pt x="719433" y="928970"/>
                  </a:cubicBezTo>
                  <a:cubicBezTo>
                    <a:pt x="724777" y="938400"/>
                    <a:pt x="735465" y="936749"/>
                    <a:pt x="743411" y="939827"/>
                  </a:cubicBezTo>
                  <a:cubicBezTo>
                    <a:pt x="756001" y="944695"/>
                    <a:pt x="768396" y="950571"/>
                    <a:pt x="779588" y="958405"/>
                  </a:cubicBezTo>
                  <a:cubicBezTo>
                    <a:pt x="772481" y="976537"/>
                    <a:pt x="765122" y="995703"/>
                    <a:pt x="769823" y="1015877"/>
                  </a:cubicBezTo>
                  <a:cubicBezTo>
                    <a:pt x="772481" y="1027321"/>
                    <a:pt x="784847" y="1033393"/>
                    <a:pt x="793353" y="1025195"/>
                  </a:cubicBezTo>
                  <a:cubicBezTo>
                    <a:pt x="793605" y="1020774"/>
                    <a:pt x="810672" y="989967"/>
                    <a:pt x="813638" y="984483"/>
                  </a:cubicBezTo>
                  <a:cubicBezTo>
                    <a:pt x="834426" y="946206"/>
                    <a:pt x="868952" y="907761"/>
                    <a:pt x="914445" y="932860"/>
                  </a:cubicBezTo>
                  <a:cubicBezTo>
                    <a:pt x="960778" y="958433"/>
                    <a:pt x="941109" y="1030455"/>
                    <a:pt x="924042" y="1070774"/>
                  </a:cubicBezTo>
                  <a:cubicBezTo>
                    <a:pt x="902442" y="1121755"/>
                    <a:pt x="867469" y="1145986"/>
                    <a:pt x="813694" y="1137117"/>
                  </a:cubicBezTo>
                  <a:cubicBezTo>
                    <a:pt x="801467" y="1135102"/>
                    <a:pt x="787533" y="1130289"/>
                    <a:pt x="774915" y="1128079"/>
                  </a:cubicBezTo>
                  <a:cubicBezTo>
                    <a:pt x="741173" y="1122203"/>
                    <a:pt x="703765" y="1119097"/>
                    <a:pt x="670694" y="1111346"/>
                  </a:cubicBezTo>
                  <a:cubicBezTo>
                    <a:pt x="643191" y="1104911"/>
                    <a:pt x="659139" y="1101049"/>
                    <a:pt x="668288" y="1087479"/>
                  </a:cubicBezTo>
                  <a:cubicBezTo>
                    <a:pt x="671757" y="1082331"/>
                    <a:pt x="678556" y="1071810"/>
                    <a:pt x="680655" y="1066382"/>
                  </a:cubicBezTo>
                  <a:cubicBezTo>
                    <a:pt x="685271" y="1054574"/>
                    <a:pt x="692462" y="1023907"/>
                    <a:pt x="670778" y="1027685"/>
                  </a:cubicBezTo>
                  <a:cubicBezTo>
                    <a:pt x="663532" y="1028944"/>
                    <a:pt x="650186" y="1053343"/>
                    <a:pt x="644730" y="1059722"/>
                  </a:cubicBezTo>
                  <a:cubicBezTo>
                    <a:pt x="639106" y="1066326"/>
                    <a:pt x="631944" y="1070971"/>
                    <a:pt x="625201" y="1076231"/>
                  </a:cubicBezTo>
                  <a:cubicBezTo>
                    <a:pt x="610680" y="1087591"/>
                    <a:pt x="591794" y="1101861"/>
                    <a:pt x="574335" y="1107597"/>
                  </a:cubicBezTo>
                  <a:cubicBezTo>
                    <a:pt x="571510" y="1108521"/>
                    <a:pt x="571370" y="1107457"/>
                    <a:pt x="571677" y="1104799"/>
                  </a:cubicBezTo>
                  <a:cubicBezTo>
                    <a:pt x="572293" y="1099622"/>
                    <a:pt x="575622" y="1087647"/>
                    <a:pt x="579008" y="1084093"/>
                  </a:cubicBezTo>
                  <a:cubicBezTo>
                    <a:pt x="585751" y="1047971"/>
                    <a:pt x="588996" y="1009414"/>
                    <a:pt x="578504" y="973683"/>
                  </a:cubicBezTo>
                  <a:cubicBezTo>
                    <a:pt x="555478" y="895365"/>
                    <a:pt x="474675" y="879864"/>
                    <a:pt x="416535" y="928130"/>
                  </a:cubicBezTo>
                  <a:cubicBezTo>
                    <a:pt x="413234" y="930872"/>
                    <a:pt x="404393" y="941981"/>
                    <a:pt x="402238" y="942401"/>
                  </a:cubicBezTo>
                  <a:cubicBezTo>
                    <a:pt x="400392" y="942764"/>
                    <a:pt x="387270" y="936385"/>
                    <a:pt x="383493" y="935434"/>
                  </a:cubicBezTo>
                  <a:cubicBezTo>
                    <a:pt x="368468" y="931656"/>
                    <a:pt x="343203" y="928774"/>
                    <a:pt x="342280" y="951494"/>
                  </a:cubicBezTo>
                  <a:cubicBezTo>
                    <a:pt x="341412" y="972927"/>
                    <a:pt x="359599" y="968283"/>
                    <a:pt x="373280" y="975753"/>
                  </a:cubicBezTo>
                  <a:cubicBezTo>
                    <a:pt x="388081" y="983840"/>
                    <a:pt x="379464" y="985015"/>
                    <a:pt x="376134" y="995339"/>
                  </a:cubicBezTo>
                  <a:cubicBezTo>
                    <a:pt x="373140" y="1004545"/>
                    <a:pt x="365222" y="1039493"/>
                    <a:pt x="367265" y="1046824"/>
                  </a:cubicBezTo>
                  <a:cubicBezTo>
                    <a:pt x="370371" y="1058072"/>
                    <a:pt x="383437" y="1061821"/>
                    <a:pt x="392390" y="1054630"/>
                  </a:cubicBezTo>
                  <a:cubicBezTo>
                    <a:pt x="393425" y="1053791"/>
                    <a:pt x="395383" y="1052140"/>
                    <a:pt x="395915" y="1051077"/>
                  </a:cubicBezTo>
                  <a:cubicBezTo>
                    <a:pt x="401903" y="1038653"/>
                    <a:pt x="405903" y="1019766"/>
                    <a:pt x="412367" y="1006140"/>
                  </a:cubicBezTo>
                  <a:cubicBezTo>
                    <a:pt x="428958" y="971053"/>
                    <a:pt x="448459" y="944835"/>
                    <a:pt x="487937" y="943520"/>
                  </a:cubicBezTo>
                  <a:cubicBezTo>
                    <a:pt x="574000" y="940666"/>
                    <a:pt x="553156" y="1098476"/>
                    <a:pt x="511383" y="1142769"/>
                  </a:cubicBezTo>
                  <a:cubicBezTo>
                    <a:pt x="484580" y="1171197"/>
                    <a:pt x="452012" y="1174610"/>
                    <a:pt x="416395" y="1166524"/>
                  </a:cubicBezTo>
                  <a:cubicBezTo>
                    <a:pt x="349023" y="1151246"/>
                    <a:pt x="263408" y="1138012"/>
                    <a:pt x="200176" y="1113501"/>
                  </a:cubicBezTo>
                  <a:cubicBezTo>
                    <a:pt x="153563" y="1095425"/>
                    <a:pt x="116519" y="1068116"/>
                    <a:pt x="94836" y="1021221"/>
                  </a:cubicBezTo>
                  <a:cubicBezTo>
                    <a:pt x="85099" y="1000180"/>
                    <a:pt x="79252" y="973767"/>
                    <a:pt x="76342" y="950543"/>
                  </a:cubicBezTo>
                  <a:cubicBezTo>
                    <a:pt x="75950" y="947437"/>
                    <a:pt x="76650" y="943884"/>
                    <a:pt x="76342" y="940722"/>
                  </a:cubicBezTo>
                  <a:cubicBezTo>
                    <a:pt x="75391" y="931684"/>
                    <a:pt x="74831" y="924801"/>
                    <a:pt x="74495" y="915204"/>
                  </a:cubicBezTo>
                  <a:cubicBezTo>
                    <a:pt x="74048" y="902137"/>
                    <a:pt x="71362" y="888706"/>
                    <a:pt x="76342" y="875919"/>
                  </a:cubicBezTo>
                  <a:cubicBezTo>
                    <a:pt x="74663" y="860866"/>
                    <a:pt x="79532" y="848582"/>
                    <a:pt x="81882" y="834676"/>
                  </a:cubicBezTo>
                  <a:cubicBezTo>
                    <a:pt x="83225" y="826701"/>
                    <a:pt x="83896" y="821245"/>
                    <a:pt x="85575" y="813075"/>
                  </a:cubicBezTo>
                  <a:cubicBezTo>
                    <a:pt x="87925" y="801771"/>
                    <a:pt x="89856" y="790831"/>
                    <a:pt x="92961" y="779695"/>
                  </a:cubicBezTo>
                  <a:cubicBezTo>
                    <a:pt x="98361" y="760444"/>
                    <a:pt x="105915" y="743236"/>
                    <a:pt x="113274" y="724713"/>
                  </a:cubicBezTo>
                  <a:cubicBezTo>
                    <a:pt x="113022" y="720628"/>
                    <a:pt x="113917" y="716039"/>
                    <a:pt x="113190" y="712066"/>
                  </a:cubicBezTo>
                  <a:cubicBezTo>
                    <a:pt x="111399" y="702441"/>
                    <a:pt x="91227" y="688814"/>
                    <a:pt x="83700" y="681511"/>
                  </a:cubicBezTo>
                  <a:lnTo>
                    <a:pt x="83700" y="681511"/>
                  </a:lnTo>
                  <a:close/>
                  <a:moveTo>
                    <a:pt x="709445" y="877374"/>
                  </a:moveTo>
                  <a:cubicBezTo>
                    <a:pt x="709445" y="877374"/>
                    <a:pt x="709445" y="877486"/>
                    <a:pt x="709445" y="877514"/>
                  </a:cubicBezTo>
                  <a:cubicBezTo>
                    <a:pt x="709697" y="877626"/>
                    <a:pt x="709948" y="877738"/>
                    <a:pt x="710200" y="877878"/>
                  </a:cubicBezTo>
                  <a:lnTo>
                    <a:pt x="709473" y="877374"/>
                  </a:lnTo>
                  <a:close/>
                </a:path>
              </a:pathLst>
            </a:custGeom>
            <a:solidFill>
              <a:srgbClr val="604136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3" name="Freeform 462">
              <a:extLst>
                <a:ext uri="{FF2B5EF4-FFF2-40B4-BE49-F238E27FC236}">
                  <a16:creationId xmlns:a16="http://schemas.microsoft.com/office/drawing/2014/main" id="{357C7E93-2168-2083-A3A0-6524FC5C5D54}"/>
                </a:ext>
              </a:extLst>
            </p:cNvPr>
            <p:cNvSpPr/>
            <p:nvPr/>
          </p:nvSpPr>
          <p:spPr>
            <a:xfrm>
              <a:off x="4557849" y="4541318"/>
              <a:ext cx="150405" cy="244058"/>
            </a:xfrm>
            <a:custGeom>
              <a:avLst/>
              <a:gdLst>
                <a:gd name="connsiteX0" fmla="*/ 79498 w 150405"/>
                <a:gd name="connsiteY0" fmla="*/ 131024 h 244058"/>
                <a:gd name="connsiteX1" fmla="*/ 68110 w 150405"/>
                <a:gd name="connsiteY1" fmla="*/ 113592 h 244058"/>
                <a:gd name="connsiteX2" fmla="*/ 36970 w 150405"/>
                <a:gd name="connsiteY2" fmla="*/ 83933 h 244058"/>
                <a:gd name="connsiteX3" fmla="*/ 10 w 150405"/>
                <a:gd name="connsiteY3" fmla="*/ 15045 h 244058"/>
                <a:gd name="connsiteX4" fmla="*/ 46203 w 150405"/>
                <a:gd name="connsiteY4" fmla="*/ 7322 h 244058"/>
                <a:gd name="connsiteX5" fmla="*/ 126530 w 150405"/>
                <a:gd name="connsiteY5" fmla="*/ 65409 h 244058"/>
                <a:gd name="connsiteX6" fmla="*/ 127537 w 150405"/>
                <a:gd name="connsiteY6" fmla="*/ 84856 h 244058"/>
                <a:gd name="connsiteX7" fmla="*/ 128321 w 150405"/>
                <a:gd name="connsiteY7" fmla="*/ 87542 h 244058"/>
                <a:gd name="connsiteX8" fmla="*/ 128460 w 150405"/>
                <a:gd name="connsiteY8" fmla="*/ 88186 h 244058"/>
                <a:gd name="connsiteX9" fmla="*/ 128572 w 150405"/>
                <a:gd name="connsiteY9" fmla="*/ 88689 h 244058"/>
                <a:gd name="connsiteX10" fmla="*/ 131258 w 150405"/>
                <a:gd name="connsiteY10" fmla="*/ 110374 h 244058"/>
                <a:gd name="connsiteX11" fmla="*/ 136798 w 150405"/>
                <a:gd name="connsiteY11" fmla="*/ 141796 h 244058"/>
                <a:gd name="connsiteX12" fmla="*/ 144184 w 150405"/>
                <a:gd name="connsiteY12" fmla="*/ 167314 h 244058"/>
                <a:gd name="connsiteX13" fmla="*/ 145975 w 150405"/>
                <a:gd name="connsiteY13" fmla="*/ 199743 h 244058"/>
                <a:gd name="connsiteX14" fmla="*/ 78127 w 150405"/>
                <a:gd name="connsiteY14" fmla="*/ 241435 h 244058"/>
                <a:gd name="connsiteX15" fmla="*/ 35095 w 150405"/>
                <a:gd name="connsiteY15" fmla="*/ 240623 h 244058"/>
                <a:gd name="connsiteX16" fmla="*/ 54932 w 150405"/>
                <a:gd name="connsiteY16" fmla="*/ 175653 h 244058"/>
                <a:gd name="connsiteX17" fmla="*/ 79470 w 150405"/>
                <a:gd name="connsiteY17" fmla="*/ 131024 h 244058"/>
                <a:gd name="connsiteX18" fmla="*/ 79470 w 150405"/>
                <a:gd name="connsiteY18" fmla="*/ 131024 h 24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405" h="244058">
                  <a:moveTo>
                    <a:pt x="79498" y="131024"/>
                  </a:moveTo>
                  <a:cubicBezTo>
                    <a:pt x="79190" y="129289"/>
                    <a:pt x="69929" y="115802"/>
                    <a:pt x="68110" y="113592"/>
                  </a:cubicBezTo>
                  <a:cubicBezTo>
                    <a:pt x="59829" y="103351"/>
                    <a:pt x="46623" y="94845"/>
                    <a:pt x="36970" y="83933"/>
                  </a:cubicBezTo>
                  <a:cubicBezTo>
                    <a:pt x="23652" y="68851"/>
                    <a:pt x="570" y="35778"/>
                    <a:pt x="10" y="15045"/>
                  </a:cubicBezTo>
                  <a:cubicBezTo>
                    <a:pt x="-661" y="-9746"/>
                    <a:pt x="32577" y="2453"/>
                    <a:pt x="46203" y="7322"/>
                  </a:cubicBezTo>
                  <a:cubicBezTo>
                    <a:pt x="70768" y="16108"/>
                    <a:pt x="109939" y="44005"/>
                    <a:pt x="126530" y="65409"/>
                  </a:cubicBezTo>
                  <a:cubicBezTo>
                    <a:pt x="129496" y="69271"/>
                    <a:pt x="127845" y="79204"/>
                    <a:pt x="127537" y="84856"/>
                  </a:cubicBezTo>
                  <a:cubicBezTo>
                    <a:pt x="127845" y="85807"/>
                    <a:pt x="128125" y="86703"/>
                    <a:pt x="128321" y="87542"/>
                  </a:cubicBezTo>
                  <a:cubicBezTo>
                    <a:pt x="128376" y="87766"/>
                    <a:pt x="128432" y="87990"/>
                    <a:pt x="128460" y="88186"/>
                  </a:cubicBezTo>
                  <a:cubicBezTo>
                    <a:pt x="128460" y="88354"/>
                    <a:pt x="128544" y="88521"/>
                    <a:pt x="128572" y="88689"/>
                  </a:cubicBezTo>
                  <a:cubicBezTo>
                    <a:pt x="130027" y="95321"/>
                    <a:pt x="130363" y="103351"/>
                    <a:pt x="131258" y="110374"/>
                  </a:cubicBezTo>
                  <a:cubicBezTo>
                    <a:pt x="132657" y="121259"/>
                    <a:pt x="134448" y="131135"/>
                    <a:pt x="136798" y="141796"/>
                  </a:cubicBezTo>
                  <a:cubicBezTo>
                    <a:pt x="139064" y="152037"/>
                    <a:pt x="141107" y="157045"/>
                    <a:pt x="144184" y="167314"/>
                  </a:cubicBezTo>
                  <a:cubicBezTo>
                    <a:pt x="148297" y="181025"/>
                    <a:pt x="154872" y="188244"/>
                    <a:pt x="145975" y="199743"/>
                  </a:cubicBezTo>
                  <a:cubicBezTo>
                    <a:pt x="134308" y="214797"/>
                    <a:pt x="96033" y="237097"/>
                    <a:pt x="78127" y="241435"/>
                  </a:cubicBezTo>
                  <a:cubicBezTo>
                    <a:pt x="71608" y="243002"/>
                    <a:pt x="36466" y="246863"/>
                    <a:pt x="35095" y="240623"/>
                  </a:cubicBezTo>
                  <a:cubicBezTo>
                    <a:pt x="30311" y="218714"/>
                    <a:pt x="43433" y="192832"/>
                    <a:pt x="54932" y="175653"/>
                  </a:cubicBezTo>
                  <a:cubicBezTo>
                    <a:pt x="62990" y="163621"/>
                    <a:pt x="82547" y="147280"/>
                    <a:pt x="79470" y="131024"/>
                  </a:cubicBezTo>
                  <a:lnTo>
                    <a:pt x="79470" y="131024"/>
                  </a:lnTo>
                  <a:close/>
                </a:path>
              </a:pathLst>
            </a:custGeom>
            <a:solidFill>
              <a:srgbClr val="FFFEFD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4" name="Freeform 463">
              <a:extLst>
                <a:ext uri="{FF2B5EF4-FFF2-40B4-BE49-F238E27FC236}">
                  <a16:creationId xmlns:a16="http://schemas.microsoft.com/office/drawing/2014/main" id="{CF8594D9-4AD7-C4A6-3B67-6C0195905D9B}"/>
                </a:ext>
              </a:extLst>
            </p:cNvPr>
            <p:cNvSpPr/>
            <p:nvPr/>
          </p:nvSpPr>
          <p:spPr>
            <a:xfrm>
              <a:off x="4579311" y="4213071"/>
              <a:ext cx="141105" cy="228252"/>
            </a:xfrm>
            <a:custGeom>
              <a:avLst/>
              <a:gdLst>
                <a:gd name="connsiteX0" fmla="*/ 96955 w 141105"/>
                <a:gd name="connsiteY0" fmla="*/ 221549 h 228252"/>
                <a:gd name="connsiteX1" fmla="*/ 8122 w 141105"/>
                <a:gd name="connsiteY1" fmla="*/ 36963 h 228252"/>
                <a:gd name="connsiteX2" fmla="*/ 34059 w 141105"/>
                <a:gd name="connsiteY2" fmla="*/ 728 h 228252"/>
                <a:gd name="connsiteX3" fmla="*/ 46985 w 141105"/>
                <a:gd name="connsiteY3" fmla="*/ 55710 h 228252"/>
                <a:gd name="connsiteX4" fmla="*/ 48831 w 141105"/>
                <a:gd name="connsiteY4" fmla="*/ 65531 h 228252"/>
                <a:gd name="connsiteX5" fmla="*/ 82098 w 141105"/>
                <a:gd name="connsiteY5" fmla="*/ 136209 h 228252"/>
                <a:gd name="connsiteX6" fmla="*/ 89484 w 141105"/>
                <a:gd name="connsiteY6" fmla="*/ 147989 h 228252"/>
                <a:gd name="connsiteX7" fmla="*/ 98717 w 141105"/>
                <a:gd name="connsiteY7" fmla="*/ 160748 h 228252"/>
                <a:gd name="connsiteX8" fmla="*/ 141105 w 141105"/>
                <a:gd name="connsiteY8" fmla="*/ 204202 h 228252"/>
                <a:gd name="connsiteX9" fmla="*/ 96983 w 141105"/>
                <a:gd name="connsiteY9" fmla="*/ 221549 h 228252"/>
                <a:gd name="connsiteX10" fmla="*/ 96983 w 141105"/>
                <a:gd name="connsiteY10" fmla="*/ 221549 h 22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105" h="228252">
                  <a:moveTo>
                    <a:pt x="96955" y="221549"/>
                  </a:moveTo>
                  <a:cubicBezTo>
                    <a:pt x="25357" y="193877"/>
                    <a:pt x="-19185" y="116707"/>
                    <a:pt x="8122" y="36963"/>
                  </a:cubicBezTo>
                  <a:cubicBezTo>
                    <a:pt x="9633" y="32514"/>
                    <a:pt x="28939" y="-5708"/>
                    <a:pt x="34059" y="728"/>
                  </a:cubicBezTo>
                  <a:cubicBezTo>
                    <a:pt x="36353" y="19251"/>
                    <a:pt x="41697" y="37774"/>
                    <a:pt x="46985" y="55710"/>
                  </a:cubicBezTo>
                  <a:cubicBezTo>
                    <a:pt x="48076" y="59403"/>
                    <a:pt x="48160" y="63460"/>
                    <a:pt x="48831" y="65531"/>
                  </a:cubicBezTo>
                  <a:cubicBezTo>
                    <a:pt x="55994" y="87691"/>
                    <a:pt x="70095" y="116455"/>
                    <a:pt x="82098" y="136209"/>
                  </a:cubicBezTo>
                  <a:cubicBezTo>
                    <a:pt x="84476" y="140099"/>
                    <a:pt x="86966" y="144240"/>
                    <a:pt x="89484" y="147989"/>
                  </a:cubicBezTo>
                  <a:cubicBezTo>
                    <a:pt x="91443" y="150899"/>
                    <a:pt x="96507" y="157894"/>
                    <a:pt x="98717" y="160748"/>
                  </a:cubicBezTo>
                  <a:cubicBezTo>
                    <a:pt x="111196" y="176865"/>
                    <a:pt x="126249" y="190576"/>
                    <a:pt x="141105" y="204202"/>
                  </a:cubicBezTo>
                  <a:cubicBezTo>
                    <a:pt x="129634" y="233525"/>
                    <a:pt x="123115" y="231651"/>
                    <a:pt x="96983" y="221549"/>
                  </a:cubicBezTo>
                  <a:lnTo>
                    <a:pt x="96983" y="221549"/>
                  </a:lnTo>
                  <a:close/>
                </a:path>
              </a:pathLst>
            </a:custGeom>
            <a:solidFill>
              <a:srgbClr val="FFFEFD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5" name="Freeform 464">
              <a:extLst>
                <a:ext uri="{FF2B5EF4-FFF2-40B4-BE49-F238E27FC236}">
                  <a16:creationId xmlns:a16="http://schemas.microsoft.com/office/drawing/2014/main" id="{749F5F81-BC83-3556-A412-E027FD4BA9C6}"/>
                </a:ext>
              </a:extLst>
            </p:cNvPr>
            <p:cNvSpPr/>
            <p:nvPr/>
          </p:nvSpPr>
          <p:spPr>
            <a:xfrm>
              <a:off x="4830299" y="3576922"/>
              <a:ext cx="389145" cy="153595"/>
            </a:xfrm>
            <a:custGeom>
              <a:avLst/>
              <a:gdLst>
                <a:gd name="connsiteX0" fmla="*/ 384557 w 389145"/>
                <a:gd name="connsiteY0" fmla="*/ 78192 h 153595"/>
                <a:gd name="connsiteX1" fmla="*/ 349388 w 389145"/>
                <a:gd name="connsiteY1" fmla="*/ 73379 h 153595"/>
                <a:gd name="connsiteX2" fmla="*/ 245028 w 389145"/>
                <a:gd name="connsiteY2" fmla="*/ 73295 h 153595"/>
                <a:gd name="connsiteX3" fmla="*/ 43888 w 389145"/>
                <a:gd name="connsiteY3" fmla="*/ 129536 h 153595"/>
                <a:gd name="connsiteX4" fmla="*/ 3599 w 389145"/>
                <a:gd name="connsiteY4" fmla="*/ 153571 h 153595"/>
                <a:gd name="connsiteX5" fmla="*/ 9642 w 389145"/>
                <a:gd name="connsiteY5" fmla="*/ 118680 h 153595"/>
                <a:gd name="connsiteX6" fmla="*/ 219175 w 389145"/>
                <a:gd name="connsiteY6" fmla="*/ 630 h 153595"/>
                <a:gd name="connsiteX7" fmla="*/ 376276 w 389145"/>
                <a:gd name="connsiteY7" fmla="*/ 53205 h 153595"/>
                <a:gd name="connsiteX8" fmla="*/ 388922 w 389145"/>
                <a:gd name="connsiteY8" fmla="*/ 74582 h 153595"/>
                <a:gd name="connsiteX9" fmla="*/ 384557 w 389145"/>
                <a:gd name="connsiteY9" fmla="*/ 78136 h 153595"/>
                <a:gd name="connsiteX10" fmla="*/ 384557 w 389145"/>
                <a:gd name="connsiteY10" fmla="*/ 78192 h 15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9145" h="153595">
                  <a:moveTo>
                    <a:pt x="384557" y="78192"/>
                  </a:moveTo>
                  <a:cubicBezTo>
                    <a:pt x="372499" y="78751"/>
                    <a:pt x="361083" y="74386"/>
                    <a:pt x="349388" y="73379"/>
                  </a:cubicBezTo>
                  <a:cubicBezTo>
                    <a:pt x="315058" y="70469"/>
                    <a:pt x="279385" y="70441"/>
                    <a:pt x="245028" y="73295"/>
                  </a:cubicBezTo>
                  <a:cubicBezTo>
                    <a:pt x="172842" y="79311"/>
                    <a:pt x="109359" y="97023"/>
                    <a:pt x="43888" y="129536"/>
                  </a:cubicBezTo>
                  <a:cubicBezTo>
                    <a:pt x="36950" y="132978"/>
                    <a:pt x="5921" y="153319"/>
                    <a:pt x="3599" y="153571"/>
                  </a:cubicBezTo>
                  <a:cubicBezTo>
                    <a:pt x="-6333" y="154578"/>
                    <a:pt x="7180" y="123800"/>
                    <a:pt x="9642" y="118680"/>
                  </a:cubicBezTo>
                  <a:cubicBezTo>
                    <a:pt x="44504" y="45399"/>
                    <a:pt x="146207" y="5191"/>
                    <a:pt x="219175" y="630"/>
                  </a:cubicBezTo>
                  <a:cubicBezTo>
                    <a:pt x="272391" y="-2699"/>
                    <a:pt x="339875" y="6086"/>
                    <a:pt x="376276" y="53205"/>
                  </a:cubicBezTo>
                  <a:cubicBezTo>
                    <a:pt x="379885" y="57878"/>
                    <a:pt x="387132" y="69210"/>
                    <a:pt x="388922" y="74582"/>
                  </a:cubicBezTo>
                  <a:cubicBezTo>
                    <a:pt x="390069" y="78080"/>
                    <a:pt x="386516" y="78052"/>
                    <a:pt x="384557" y="78136"/>
                  </a:cubicBezTo>
                  <a:lnTo>
                    <a:pt x="384557" y="78192"/>
                  </a:lnTo>
                  <a:close/>
                </a:path>
              </a:pathLst>
            </a:custGeom>
            <a:solidFill>
              <a:srgbClr val="FFFEFD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6" name="Freeform 465">
              <a:extLst>
                <a:ext uri="{FF2B5EF4-FFF2-40B4-BE49-F238E27FC236}">
                  <a16:creationId xmlns:a16="http://schemas.microsoft.com/office/drawing/2014/main" id="{4CE15B9E-EF30-9B49-BB65-69ACA881E9DF}"/>
                </a:ext>
              </a:extLst>
            </p:cNvPr>
            <p:cNvSpPr/>
            <p:nvPr/>
          </p:nvSpPr>
          <p:spPr>
            <a:xfrm>
              <a:off x="4649726" y="3693287"/>
              <a:ext cx="975812" cy="1170331"/>
            </a:xfrm>
            <a:custGeom>
              <a:avLst/>
              <a:gdLst>
                <a:gd name="connsiteX0" fmla="*/ 83756 w 975812"/>
                <a:gd name="connsiteY0" fmla="*/ 681511 h 1170331"/>
                <a:gd name="connsiteX1" fmla="*/ 72677 w 975812"/>
                <a:gd name="connsiteY1" fmla="*/ 669732 h 1170331"/>
                <a:gd name="connsiteX2" fmla="*/ 4297 w 975812"/>
                <a:gd name="connsiteY2" fmla="*/ 510691 h 1170331"/>
                <a:gd name="connsiteX3" fmla="*/ 1191 w 975812"/>
                <a:gd name="connsiteY3" fmla="*/ 454954 h 1170331"/>
                <a:gd name="connsiteX4" fmla="*/ 4297 w 975812"/>
                <a:gd name="connsiteY4" fmla="*/ 451792 h 1170331"/>
                <a:gd name="connsiteX5" fmla="*/ 464 w 975812"/>
                <a:gd name="connsiteY5" fmla="*/ 443034 h 1170331"/>
                <a:gd name="connsiteX6" fmla="*/ 8018 w 975812"/>
                <a:gd name="connsiteY6" fmla="*/ 386989 h 1170331"/>
                <a:gd name="connsiteX7" fmla="*/ 20944 w 975812"/>
                <a:gd name="connsiteY7" fmla="*/ 332008 h 1170331"/>
                <a:gd name="connsiteX8" fmla="*/ 33870 w 975812"/>
                <a:gd name="connsiteY8" fmla="*/ 290765 h 1170331"/>
                <a:gd name="connsiteX9" fmla="*/ 33590 w 975812"/>
                <a:gd name="connsiteY9" fmla="*/ 293171 h 1170331"/>
                <a:gd name="connsiteX10" fmla="*/ 33870 w 975812"/>
                <a:gd name="connsiteY10" fmla="*/ 290765 h 1170331"/>
                <a:gd name="connsiteX11" fmla="*/ 78217 w 975812"/>
                <a:gd name="connsiteY11" fmla="*/ 208306 h 1170331"/>
                <a:gd name="connsiteX12" fmla="*/ 141057 w 975812"/>
                <a:gd name="connsiteY12" fmla="*/ 131724 h 1170331"/>
                <a:gd name="connsiteX13" fmla="*/ 170630 w 975812"/>
                <a:gd name="connsiteY13" fmla="*/ 104247 h 1170331"/>
                <a:gd name="connsiteX14" fmla="*/ 181710 w 975812"/>
                <a:gd name="connsiteY14" fmla="*/ 96385 h 1170331"/>
                <a:gd name="connsiteX15" fmla="*/ 252552 w 975812"/>
                <a:gd name="connsiteY15" fmla="*/ 50889 h 1170331"/>
                <a:gd name="connsiteX16" fmla="*/ 336936 w 975812"/>
                <a:gd name="connsiteY16" fmla="*/ 17844 h 1170331"/>
                <a:gd name="connsiteX17" fmla="*/ 381282 w 975812"/>
                <a:gd name="connsiteY17" fmla="*/ 9981 h 1170331"/>
                <a:gd name="connsiteX18" fmla="*/ 412674 w 975812"/>
                <a:gd name="connsiteY18" fmla="*/ 4077 h 1170331"/>
                <a:gd name="connsiteX19" fmla="*/ 900959 w 975812"/>
                <a:gd name="connsiteY19" fmla="*/ 316786 h 1170331"/>
                <a:gd name="connsiteX20" fmla="*/ 916124 w 975812"/>
                <a:gd name="connsiteY20" fmla="*/ 389032 h 1170331"/>
                <a:gd name="connsiteX21" fmla="*/ 947124 w 975812"/>
                <a:gd name="connsiteY21" fmla="*/ 436599 h 1170331"/>
                <a:gd name="connsiteX22" fmla="*/ 974403 w 975812"/>
                <a:gd name="connsiteY22" fmla="*/ 544071 h 1170331"/>
                <a:gd name="connsiteX23" fmla="*/ 920824 w 975812"/>
                <a:gd name="connsiteY23" fmla="*/ 636351 h 1170331"/>
                <a:gd name="connsiteX24" fmla="*/ 893181 w 975812"/>
                <a:gd name="connsiteY24" fmla="*/ 657056 h 1170331"/>
                <a:gd name="connsiteX25" fmla="*/ 887417 w 975812"/>
                <a:gd name="connsiteY25" fmla="*/ 662709 h 1170331"/>
                <a:gd name="connsiteX26" fmla="*/ 845058 w 975812"/>
                <a:gd name="connsiteY26" fmla="*/ 681539 h 1170331"/>
                <a:gd name="connsiteX27" fmla="*/ 797018 w 975812"/>
                <a:gd name="connsiteY27" fmla="*/ 699223 h 1170331"/>
                <a:gd name="connsiteX28" fmla="*/ 728638 w 975812"/>
                <a:gd name="connsiteY28" fmla="*/ 718865 h 1170331"/>
                <a:gd name="connsiteX29" fmla="*/ 726792 w 975812"/>
                <a:gd name="connsiteY29" fmla="*/ 754204 h 1170331"/>
                <a:gd name="connsiteX30" fmla="*/ 735353 w 975812"/>
                <a:gd name="connsiteY30" fmla="*/ 757982 h 1170331"/>
                <a:gd name="connsiteX31" fmla="*/ 750797 w 975812"/>
                <a:gd name="connsiteY31" fmla="*/ 759045 h 1170331"/>
                <a:gd name="connsiteX32" fmla="*/ 754575 w 975812"/>
                <a:gd name="connsiteY32" fmla="*/ 765061 h 1170331"/>
                <a:gd name="connsiteX33" fmla="*/ 771166 w 975812"/>
                <a:gd name="connsiteY33" fmla="*/ 797406 h 1170331"/>
                <a:gd name="connsiteX34" fmla="*/ 785407 w 975812"/>
                <a:gd name="connsiteY34" fmla="*/ 848051 h 1170331"/>
                <a:gd name="connsiteX35" fmla="*/ 795172 w 975812"/>
                <a:gd name="connsiteY35" fmla="*/ 917190 h 1170331"/>
                <a:gd name="connsiteX36" fmla="*/ 753819 w 975812"/>
                <a:gd name="connsiteY36" fmla="*/ 897632 h 1170331"/>
                <a:gd name="connsiteX37" fmla="*/ 748503 w 975812"/>
                <a:gd name="connsiteY37" fmla="*/ 861761 h 1170331"/>
                <a:gd name="connsiteX38" fmla="*/ 741620 w 975812"/>
                <a:gd name="connsiteY38" fmla="*/ 828828 h 1170331"/>
                <a:gd name="connsiteX39" fmla="*/ 732499 w 975812"/>
                <a:gd name="connsiteY39" fmla="*/ 802667 h 1170331"/>
                <a:gd name="connsiteX40" fmla="*/ 721196 w 975812"/>
                <a:gd name="connsiteY40" fmla="*/ 794441 h 1170331"/>
                <a:gd name="connsiteX41" fmla="*/ 708410 w 975812"/>
                <a:gd name="connsiteY41" fmla="*/ 796539 h 1170331"/>
                <a:gd name="connsiteX42" fmla="*/ 700939 w 975812"/>
                <a:gd name="connsiteY42" fmla="*/ 807227 h 1170331"/>
                <a:gd name="connsiteX43" fmla="*/ 709976 w 975812"/>
                <a:gd name="connsiteY43" fmla="*/ 847687 h 1170331"/>
                <a:gd name="connsiteX44" fmla="*/ 710200 w 975812"/>
                <a:gd name="connsiteY44" fmla="*/ 866126 h 1170331"/>
                <a:gd name="connsiteX45" fmla="*/ 712047 w 975812"/>
                <a:gd name="connsiteY45" fmla="*/ 887727 h 1170331"/>
                <a:gd name="connsiteX46" fmla="*/ 719433 w 975812"/>
                <a:gd name="connsiteY46" fmla="*/ 928970 h 1170331"/>
                <a:gd name="connsiteX47" fmla="*/ 743411 w 975812"/>
                <a:gd name="connsiteY47" fmla="*/ 939827 h 1170331"/>
                <a:gd name="connsiteX48" fmla="*/ 779588 w 975812"/>
                <a:gd name="connsiteY48" fmla="*/ 958405 h 1170331"/>
                <a:gd name="connsiteX49" fmla="*/ 769823 w 975812"/>
                <a:gd name="connsiteY49" fmla="*/ 1015877 h 1170331"/>
                <a:gd name="connsiteX50" fmla="*/ 793353 w 975812"/>
                <a:gd name="connsiteY50" fmla="*/ 1025195 h 1170331"/>
                <a:gd name="connsiteX51" fmla="*/ 813638 w 975812"/>
                <a:gd name="connsiteY51" fmla="*/ 984483 h 1170331"/>
                <a:gd name="connsiteX52" fmla="*/ 914445 w 975812"/>
                <a:gd name="connsiteY52" fmla="*/ 932860 h 1170331"/>
                <a:gd name="connsiteX53" fmla="*/ 924042 w 975812"/>
                <a:gd name="connsiteY53" fmla="*/ 1070774 h 1170331"/>
                <a:gd name="connsiteX54" fmla="*/ 813694 w 975812"/>
                <a:gd name="connsiteY54" fmla="*/ 1137117 h 1170331"/>
                <a:gd name="connsiteX55" fmla="*/ 774915 w 975812"/>
                <a:gd name="connsiteY55" fmla="*/ 1128079 h 1170331"/>
                <a:gd name="connsiteX56" fmla="*/ 670694 w 975812"/>
                <a:gd name="connsiteY56" fmla="*/ 1111346 h 1170331"/>
                <a:gd name="connsiteX57" fmla="*/ 668288 w 975812"/>
                <a:gd name="connsiteY57" fmla="*/ 1087479 h 1170331"/>
                <a:gd name="connsiteX58" fmla="*/ 680655 w 975812"/>
                <a:gd name="connsiteY58" fmla="*/ 1066382 h 1170331"/>
                <a:gd name="connsiteX59" fmla="*/ 670778 w 975812"/>
                <a:gd name="connsiteY59" fmla="*/ 1027685 h 1170331"/>
                <a:gd name="connsiteX60" fmla="*/ 644730 w 975812"/>
                <a:gd name="connsiteY60" fmla="*/ 1059722 h 1170331"/>
                <a:gd name="connsiteX61" fmla="*/ 625201 w 975812"/>
                <a:gd name="connsiteY61" fmla="*/ 1076231 h 1170331"/>
                <a:gd name="connsiteX62" fmla="*/ 574335 w 975812"/>
                <a:gd name="connsiteY62" fmla="*/ 1107597 h 1170331"/>
                <a:gd name="connsiteX63" fmla="*/ 571677 w 975812"/>
                <a:gd name="connsiteY63" fmla="*/ 1104799 h 1170331"/>
                <a:gd name="connsiteX64" fmla="*/ 579008 w 975812"/>
                <a:gd name="connsiteY64" fmla="*/ 1084093 h 1170331"/>
                <a:gd name="connsiteX65" fmla="*/ 578504 w 975812"/>
                <a:gd name="connsiteY65" fmla="*/ 973683 h 1170331"/>
                <a:gd name="connsiteX66" fmla="*/ 416535 w 975812"/>
                <a:gd name="connsiteY66" fmla="*/ 928130 h 1170331"/>
                <a:gd name="connsiteX67" fmla="*/ 402238 w 975812"/>
                <a:gd name="connsiteY67" fmla="*/ 942401 h 1170331"/>
                <a:gd name="connsiteX68" fmla="*/ 383493 w 975812"/>
                <a:gd name="connsiteY68" fmla="*/ 935434 h 1170331"/>
                <a:gd name="connsiteX69" fmla="*/ 342280 w 975812"/>
                <a:gd name="connsiteY69" fmla="*/ 951494 h 1170331"/>
                <a:gd name="connsiteX70" fmla="*/ 373280 w 975812"/>
                <a:gd name="connsiteY70" fmla="*/ 975753 h 1170331"/>
                <a:gd name="connsiteX71" fmla="*/ 376134 w 975812"/>
                <a:gd name="connsiteY71" fmla="*/ 995339 h 1170331"/>
                <a:gd name="connsiteX72" fmla="*/ 367265 w 975812"/>
                <a:gd name="connsiteY72" fmla="*/ 1046824 h 1170331"/>
                <a:gd name="connsiteX73" fmla="*/ 392390 w 975812"/>
                <a:gd name="connsiteY73" fmla="*/ 1054630 h 1170331"/>
                <a:gd name="connsiteX74" fmla="*/ 395915 w 975812"/>
                <a:gd name="connsiteY74" fmla="*/ 1051077 h 1170331"/>
                <a:gd name="connsiteX75" fmla="*/ 412367 w 975812"/>
                <a:gd name="connsiteY75" fmla="*/ 1006140 h 1170331"/>
                <a:gd name="connsiteX76" fmla="*/ 487937 w 975812"/>
                <a:gd name="connsiteY76" fmla="*/ 943520 h 1170331"/>
                <a:gd name="connsiteX77" fmla="*/ 511383 w 975812"/>
                <a:gd name="connsiteY77" fmla="*/ 1142769 h 1170331"/>
                <a:gd name="connsiteX78" fmla="*/ 416395 w 975812"/>
                <a:gd name="connsiteY78" fmla="*/ 1166524 h 1170331"/>
                <a:gd name="connsiteX79" fmla="*/ 200176 w 975812"/>
                <a:gd name="connsiteY79" fmla="*/ 1113501 h 1170331"/>
                <a:gd name="connsiteX80" fmla="*/ 94836 w 975812"/>
                <a:gd name="connsiteY80" fmla="*/ 1021221 h 1170331"/>
                <a:gd name="connsiteX81" fmla="*/ 76342 w 975812"/>
                <a:gd name="connsiteY81" fmla="*/ 950543 h 1170331"/>
                <a:gd name="connsiteX82" fmla="*/ 76342 w 975812"/>
                <a:gd name="connsiteY82" fmla="*/ 940722 h 1170331"/>
                <a:gd name="connsiteX83" fmla="*/ 74495 w 975812"/>
                <a:gd name="connsiteY83" fmla="*/ 915204 h 1170331"/>
                <a:gd name="connsiteX84" fmla="*/ 76342 w 975812"/>
                <a:gd name="connsiteY84" fmla="*/ 875919 h 1170331"/>
                <a:gd name="connsiteX85" fmla="*/ 81882 w 975812"/>
                <a:gd name="connsiteY85" fmla="*/ 834676 h 1170331"/>
                <a:gd name="connsiteX86" fmla="*/ 85575 w 975812"/>
                <a:gd name="connsiteY86" fmla="*/ 813075 h 1170331"/>
                <a:gd name="connsiteX87" fmla="*/ 92961 w 975812"/>
                <a:gd name="connsiteY87" fmla="*/ 779695 h 1170331"/>
                <a:gd name="connsiteX88" fmla="*/ 113274 w 975812"/>
                <a:gd name="connsiteY88" fmla="*/ 724713 h 1170331"/>
                <a:gd name="connsiteX89" fmla="*/ 113190 w 975812"/>
                <a:gd name="connsiteY89" fmla="*/ 712066 h 1170331"/>
                <a:gd name="connsiteX90" fmla="*/ 83700 w 975812"/>
                <a:gd name="connsiteY90" fmla="*/ 681511 h 1170331"/>
                <a:gd name="connsiteX91" fmla="*/ 83700 w 975812"/>
                <a:gd name="connsiteY91" fmla="*/ 681511 h 1170331"/>
                <a:gd name="connsiteX92" fmla="*/ 709445 w 975812"/>
                <a:gd name="connsiteY92" fmla="*/ 877374 h 1170331"/>
                <a:gd name="connsiteX93" fmla="*/ 709445 w 975812"/>
                <a:gd name="connsiteY93" fmla="*/ 877514 h 1170331"/>
                <a:gd name="connsiteX94" fmla="*/ 710200 w 975812"/>
                <a:gd name="connsiteY94" fmla="*/ 877878 h 1170331"/>
                <a:gd name="connsiteX95" fmla="*/ 709473 w 975812"/>
                <a:gd name="connsiteY95" fmla="*/ 877374 h 1170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975812" h="1170331">
                  <a:moveTo>
                    <a:pt x="83756" y="681511"/>
                  </a:moveTo>
                  <a:cubicBezTo>
                    <a:pt x="79364" y="677230"/>
                    <a:pt x="76678" y="674320"/>
                    <a:pt x="72677" y="669732"/>
                  </a:cubicBezTo>
                  <a:cubicBezTo>
                    <a:pt x="33311" y="624879"/>
                    <a:pt x="11823" y="571324"/>
                    <a:pt x="4297" y="510691"/>
                  </a:cubicBezTo>
                  <a:cubicBezTo>
                    <a:pt x="2786" y="498492"/>
                    <a:pt x="-2278" y="465138"/>
                    <a:pt x="1191" y="454954"/>
                  </a:cubicBezTo>
                  <a:cubicBezTo>
                    <a:pt x="1779" y="453275"/>
                    <a:pt x="2590" y="452212"/>
                    <a:pt x="4297" y="451792"/>
                  </a:cubicBezTo>
                  <a:cubicBezTo>
                    <a:pt x="324" y="448742"/>
                    <a:pt x="296" y="448406"/>
                    <a:pt x="464" y="443034"/>
                  </a:cubicBezTo>
                  <a:cubicBezTo>
                    <a:pt x="1135" y="424007"/>
                    <a:pt x="5052" y="405289"/>
                    <a:pt x="8018" y="386989"/>
                  </a:cubicBezTo>
                  <a:cubicBezTo>
                    <a:pt x="11795" y="363569"/>
                    <a:pt x="14481" y="354000"/>
                    <a:pt x="20944" y="332008"/>
                  </a:cubicBezTo>
                  <a:cubicBezTo>
                    <a:pt x="25253" y="317402"/>
                    <a:pt x="28498" y="305091"/>
                    <a:pt x="33870" y="290765"/>
                  </a:cubicBezTo>
                  <a:cubicBezTo>
                    <a:pt x="33674" y="291660"/>
                    <a:pt x="33618" y="292443"/>
                    <a:pt x="33590" y="293171"/>
                  </a:cubicBezTo>
                  <a:lnTo>
                    <a:pt x="33870" y="290765"/>
                  </a:lnTo>
                  <a:cubicBezTo>
                    <a:pt x="46573" y="257020"/>
                    <a:pt x="59023" y="237518"/>
                    <a:pt x="78217" y="208306"/>
                  </a:cubicBezTo>
                  <a:cubicBezTo>
                    <a:pt x="99676" y="175597"/>
                    <a:pt x="113218" y="158474"/>
                    <a:pt x="141057" y="131724"/>
                  </a:cubicBezTo>
                  <a:cubicBezTo>
                    <a:pt x="150821" y="122351"/>
                    <a:pt x="160502" y="113229"/>
                    <a:pt x="170630" y="104247"/>
                  </a:cubicBezTo>
                  <a:cubicBezTo>
                    <a:pt x="174044" y="101225"/>
                    <a:pt x="176953" y="97252"/>
                    <a:pt x="181710" y="96385"/>
                  </a:cubicBezTo>
                  <a:cubicBezTo>
                    <a:pt x="181458" y="90845"/>
                    <a:pt x="243515" y="55393"/>
                    <a:pt x="252552" y="50889"/>
                  </a:cubicBezTo>
                  <a:cubicBezTo>
                    <a:pt x="278796" y="37766"/>
                    <a:pt x="308873" y="25622"/>
                    <a:pt x="336936" y="17844"/>
                  </a:cubicBezTo>
                  <a:cubicBezTo>
                    <a:pt x="353080" y="13367"/>
                    <a:pt x="367125" y="12639"/>
                    <a:pt x="381282" y="9981"/>
                  </a:cubicBezTo>
                  <a:cubicBezTo>
                    <a:pt x="391550" y="8050"/>
                    <a:pt x="402434" y="5420"/>
                    <a:pt x="412674" y="4077"/>
                  </a:cubicBezTo>
                  <a:cubicBezTo>
                    <a:pt x="625984" y="-23288"/>
                    <a:pt x="840413" y="87767"/>
                    <a:pt x="900959" y="316786"/>
                  </a:cubicBezTo>
                  <a:cubicBezTo>
                    <a:pt x="907394" y="341074"/>
                    <a:pt x="909884" y="366172"/>
                    <a:pt x="916124" y="389032"/>
                  </a:cubicBezTo>
                  <a:cubicBezTo>
                    <a:pt x="922055" y="410773"/>
                    <a:pt x="935401" y="418915"/>
                    <a:pt x="947124" y="436599"/>
                  </a:cubicBezTo>
                  <a:cubicBezTo>
                    <a:pt x="969339" y="470063"/>
                    <a:pt x="979831" y="502745"/>
                    <a:pt x="974403" y="544071"/>
                  </a:cubicBezTo>
                  <a:cubicBezTo>
                    <a:pt x="970934" y="570681"/>
                    <a:pt x="945445" y="626110"/>
                    <a:pt x="920824" y="636351"/>
                  </a:cubicBezTo>
                  <a:cubicBezTo>
                    <a:pt x="913494" y="647347"/>
                    <a:pt x="903058" y="650705"/>
                    <a:pt x="893181" y="657056"/>
                  </a:cubicBezTo>
                  <a:cubicBezTo>
                    <a:pt x="891139" y="658371"/>
                    <a:pt x="889768" y="661337"/>
                    <a:pt x="887417" y="662709"/>
                  </a:cubicBezTo>
                  <a:cubicBezTo>
                    <a:pt x="874939" y="670123"/>
                    <a:pt x="858711" y="677454"/>
                    <a:pt x="845058" y="681539"/>
                  </a:cubicBezTo>
                  <a:cubicBezTo>
                    <a:pt x="830984" y="690661"/>
                    <a:pt x="812183" y="694242"/>
                    <a:pt x="797018" y="699223"/>
                  </a:cubicBezTo>
                  <a:cubicBezTo>
                    <a:pt x="773460" y="706946"/>
                    <a:pt x="752784" y="713045"/>
                    <a:pt x="728638" y="718865"/>
                  </a:cubicBezTo>
                  <a:cubicBezTo>
                    <a:pt x="722343" y="730197"/>
                    <a:pt x="717363" y="743180"/>
                    <a:pt x="726792" y="754204"/>
                  </a:cubicBezTo>
                  <a:cubicBezTo>
                    <a:pt x="729114" y="754736"/>
                    <a:pt x="731800" y="757310"/>
                    <a:pt x="735353" y="757982"/>
                  </a:cubicBezTo>
                  <a:cubicBezTo>
                    <a:pt x="739522" y="758765"/>
                    <a:pt x="749119" y="757898"/>
                    <a:pt x="750797" y="759045"/>
                  </a:cubicBezTo>
                  <a:cubicBezTo>
                    <a:pt x="752392" y="760109"/>
                    <a:pt x="753036" y="763522"/>
                    <a:pt x="754575" y="765061"/>
                  </a:cubicBezTo>
                  <a:cubicBezTo>
                    <a:pt x="763304" y="773819"/>
                    <a:pt x="766969" y="784899"/>
                    <a:pt x="771166" y="797406"/>
                  </a:cubicBezTo>
                  <a:cubicBezTo>
                    <a:pt x="776314" y="812879"/>
                    <a:pt x="781854" y="832130"/>
                    <a:pt x="785407" y="848051"/>
                  </a:cubicBezTo>
                  <a:cubicBezTo>
                    <a:pt x="787477" y="857396"/>
                    <a:pt x="798109" y="912853"/>
                    <a:pt x="795172" y="917190"/>
                  </a:cubicBezTo>
                  <a:cubicBezTo>
                    <a:pt x="787477" y="910755"/>
                    <a:pt x="757736" y="904543"/>
                    <a:pt x="753819" y="897632"/>
                  </a:cubicBezTo>
                  <a:cubicBezTo>
                    <a:pt x="752280" y="894918"/>
                    <a:pt x="749818" y="867889"/>
                    <a:pt x="748503" y="861761"/>
                  </a:cubicBezTo>
                  <a:cubicBezTo>
                    <a:pt x="746489" y="852220"/>
                    <a:pt x="743915" y="837111"/>
                    <a:pt x="741620" y="828828"/>
                  </a:cubicBezTo>
                  <a:cubicBezTo>
                    <a:pt x="740781" y="825722"/>
                    <a:pt x="733283" y="803814"/>
                    <a:pt x="732499" y="802667"/>
                  </a:cubicBezTo>
                  <a:cubicBezTo>
                    <a:pt x="732108" y="802079"/>
                    <a:pt x="721839" y="794692"/>
                    <a:pt x="721196" y="794441"/>
                  </a:cubicBezTo>
                  <a:cubicBezTo>
                    <a:pt x="718930" y="793461"/>
                    <a:pt x="710704" y="795335"/>
                    <a:pt x="708410" y="796539"/>
                  </a:cubicBezTo>
                  <a:cubicBezTo>
                    <a:pt x="703793" y="798945"/>
                    <a:pt x="703206" y="804625"/>
                    <a:pt x="700939" y="807227"/>
                  </a:cubicBezTo>
                  <a:cubicBezTo>
                    <a:pt x="703513" y="819846"/>
                    <a:pt x="708270" y="835179"/>
                    <a:pt x="709976" y="847687"/>
                  </a:cubicBezTo>
                  <a:cubicBezTo>
                    <a:pt x="710788" y="853759"/>
                    <a:pt x="709361" y="860530"/>
                    <a:pt x="710200" y="866126"/>
                  </a:cubicBezTo>
                  <a:cubicBezTo>
                    <a:pt x="711291" y="873681"/>
                    <a:pt x="711235" y="882634"/>
                    <a:pt x="712047" y="887727"/>
                  </a:cubicBezTo>
                  <a:cubicBezTo>
                    <a:pt x="714425" y="903004"/>
                    <a:pt x="719433" y="910643"/>
                    <a:pt x="719433" y="928970"/>
                  </a:cubicBezTo>
                  <a:cubicBezTo>
                    <a:pt x="724777" y="938400"/>
                    <a:pt x="735465" y="936749"/>
                    <a:pt x="743411" y="939827"/>
                  </a:cubicBezTo>
                  <a:cubicBezTo>
                    <a:pt x="756001" y="944695"/>
                    <a:pt x="768396" y="950571"/>
                    <a:pt x="779588" y="958405"/>
                  </a:cubicBezTo>
                  <a:cubicBezTo>
                    <a:pt x="772481" y="976537"/>
                    <a:pt x="765122" y="995703"/>
                    <a:pt x="769823" y="1015877"/>
                  </a:cubicBezTo>
                  <a:cubicBezTo>
                    <a:pt x="772481" y="1027321"/>
                    <a:pt x="784847" y="1033393"/>
                    <a:pt x="793353" y="1025195"/>
                  </a:cubicBezTo>
                  <a:cubicBezTo>
                    <a:pt x="793605" y="1020774"/>
                    <a:pt x="810672" y="989967"/>
                    <a:pt x="813638" y="984483"/>
                  </a:cubicBezTo>
                  <a:cubicBezTo>
                    <a:pt x="834426" y="946206"/>
                    <a:pt x="868952" y="907761"/>
                    <a:pt x="914445" y="932860"/>
                  </a:cubicBezTo>
                  <a:cubicBezTo>
                    <a:pt x="960778" y="958433"/>
                    <a:pt x="941109" y="1030455"/>
                    <a:pt x="924042" y="1070774"/>
                  </a:cubicBezTo>
                  <a:cubicBezTo>
                    <a:pt x="902442" y="1121755"/>
                    <a:pt x="867469" y="1145986"/>
                    <a:pt x="813694" y="1137117"/>
                  </a:cubicBezTo>
                  <a:cubicBezTo>
                    <a:pt x="801467" y="1135102"/>
                    <a:pt x="787533" y="1130289"/>
                    <a:pt x="774915" y="1128079"/>
                  </a:cubicBezTo>
                  <a:cubicBezTo>
                    <a:pt x="741173" y="1122203"/>
                    <a:pt x="703765" y="1119097"/>
                    <a:pt x="670694" y="1111346"/>
                  </a:cubicBezTo>
                  <a:cubicBezTo>
                    <a:pt x="643191" y="1104911"/>
                    <a:pt x="659139" y="1101049"/>
                    <a:pt x="668288" y="1087479"/>
                  </a:cubicBezTo>
                  <a:cubicBezTo>
                    <a:pt x="671757" y="1082331"/>
                    <a:pt x="678556" y="1071810"/>
                    <a:pt x="680655" y="1066382"/>
                  </a:cubicBezTo>
                  <a:cubicBezTo>
                    <a:pt x="685271" y="1054574"/>
                    <a:pt x="692462" y="1023907"/>
                    <a:pt x="670778" y="1027685"/>
                  </a:cubicBezTo>
                  <a:cubicBezTo>
                    <a:pt x="663532" y="1028944"/>
                    <a:pt x="650186" y="1053343"/>
                    <a:pt x="644730" y="1059722"/>
                  </a:cubicBezTo>
                  <a:cubicBezTo>
                    <a:pt x="639106" y="1066326"/>
                    <a:pt x="631944" y="1070971"/>
                    <a:pt x="625201" y="1076231"/>
                  </a:cubicBezTo>
                  <a:cubicBezTo>
                    <a:pt x="610680" y="1087591"/>
                    <a:pt x="591794" y="1101861"/>
                    <a:pt x="574335" y="1107597"/>
                  </a:cubicBezTo>
                  <a:cubicBezTo>
                    <a:pt x="571510" y="1108521"/>
                    <a:pt x="571370" y="1107457"/>
                    <a:pt x="571677" y="1104799"/>
                  </a:cubicBezTo>
                  <a:cubicBezTo>
                    <a:pt x="572293" y="1099622"/>
                    <a:pt x="575622" y="1087647"/>
                    <a:pt x="579008" y="1084093"/>
                  </a:cubicBezTo>
                  <a:cubicBezTo>
                    <a:pt x="585751" y="1047971"/>
                    <a:pt x="588996" y="1009414"/>
                    <a:pt x="578504" y="973683"/>
                  </a:cubicBezTo>
                  <a:cubicBezTo>
                    <a:pt x="555478" y="895365"/>
                    <a:pt x="474675" y="879864"/>
                    <a:pt x="416535" y="928130"/>
                  </a:cubicBezTo>
                  <a:cubicBezTo>
                    <a:pt x="413234" y="930872"/>
                    <a:pt x="404393" y="941981"/>
                    <a:pt x="402238" y="942401"/>
                  </a:cubicBezTo>
                  <a:cubicBezTo>
                    <a:pt x="400392" y="942764"/>
                    <a:pt x="387270" y="936385"/>
                    <a:pt x="383493" y="935434"/>
                  </a:cubicBezTo>
                  <a:cubicBezTo>
                    <a:pt x="368468" y="931656"/>
                    <a:pt x="343203" y="928774"/>
                    <a:pt x="342280" y="951494"/>
                  </a:cubicBezTo>
                  <a:cubicBezTo>
                    <a:pt x="341412" y="972927"/>
                    <a:pt x="359599" y="968283"/>
                    <a:pt x="373280" y="975753"/>
                  </a:cubicBezTo>
                  <a:cubicBezTo>
                    <a:pt x="388081" y="983840"/>
                    <a:pt x="379464" y="985015"/>
                    <a:pt x="376134" y="995339"/>
                  </a:cubicBezTo>
                  <a:cubicBezTo>
                    <a:pt x="373140" y="1004545"/>
                    <a:pt x="365222" y="1039493"/>
                    <a:pt x="367265" y="1046824"/>
                  </a:cubicBezTo>
                  <a:cubicBezTo>
                    <a:pt x="370371" y="1058072"/>
                    <a:pt x="383437" y="1061821"/>
                    <a:pt x="392390" y="1054630"/>
                  </a:cubicBezTo>
                  <a:cubicBezTo>
                    <a:pt x="393425" y="1053791"/>
                    <a:pt x="395383" y="1052140"/>
                    <a:pt x="395915" y="1051077"/>
                  </a:cubicBezTo>
                  <a:cubicBezTo>
                    <a:pt x="401903" y="1038653"/>
                    <a:pt x="405903" y="1019766"/>
                    <a:pt x="412367" y="1006140"/>
                  </a:cubicBezTo>
                  <a:cubicBezTo>
                    <a:pt x="428958" y="971053"/>
                    <a:pt x="448459" y="944835"/>
                    <a:pt x="487937" y="943520"/>
                  </a:cubicBezTo>
                  <a:cubicBezTo>
                    <a:pt x="574000" y="940666"/>
                    <a:pt x="553156" y="1098476"/>
                    <a:pt x="511383" y="1142769"/>
                  </a:cubicBezTo>
                  <a:cubicBezTo>
                    <a:pt x="484580" y="1171197"/>
                    <a:pt x="452012" y="1174610"/>
                    <a:pt x="416395" y="1166524"/>
                  </a:cubicBezTo>
                  <a:cubicBezTo>
                    <a:pt x="349023" y="1151246"/>
                    <a:pt x="263408" y="1138012"/>
                    <a:pt x="200176" y="1113501"/>
                  </a:cubicBezTo>
                  <a:cubicBezTo>
                    <a:pt x="153563" y="1095425"/>
                    <a:pt x="116519" y="1068116"/>
                    <a:pt x="94836" y="1021221"/>
                  </a:cubicBezTo>
                  <a:cubicBezTo>
                    <a:pt x="85099" y="1000180"/>
                    <a:pt x="79252" y="973767"/>
                    <a:pt x="76342" y="950543"/>
                  </a:cubicBezTo>
                  <a:cubicBezTo>
                    <a:pt x="75950" y="947437"/>
                    <a:pt x="76650" y="943884"/>
                    <a:pt x="76342" y="940722"/>
                  </a:cubicBezTo>
                  <a:cubicBezTo>
                    <a:pt x="75391" y="931684"/>
                    <a:pt x="74831" y="924801"/>
                    <a:pt x="74495" y="915204"/>
                  </a:cubicBezTo>
                  <a:cubicBezTo>
                    <a:pt x="74048" y="902137"/>
                    <a:pt x="71362" y="888706"/>
                    <a:pt x="76342" y="875919"/>
                  </a:cubicBezTo>
                  <a:cubicBezTo>
                    <a:pt x="74663" y="860866"/>
                    <a:pt x="79532" y="848582"/>
                    <a:pt x="81882" y="834676"/>
                  </a:cubicBezTo>
                  <a:cubicBezTo>
                    <a:pt x="83225" y="826701"/>
                    <a:pt x="83896" y="821245"/>
                    <a:pt x="85575" y="813075"/>
                  </a:cubicBezTo>
                  <a:cubicBezTo>
                    <a:pt x="87925" y="801771"/>
                    <a:pt x="89856" y="790831"/>
                    <a:pt x="92961" y="779695"/>
                  </a:cubicBezTo>
                  <a:cubicBezTo>
                    <a:pt x="98361" y="760444"/>
                    <a:pt x="105915" y="743236"/>
                    <a:pt x="113274" y="724713"/>
                  </a:cubicBezTo>
                  <a:cubicBezTo>
                    <a:pt x="113022" y="720628"/>
                    <a:pt x="113917" y="716039"/>
                    <a:pt x="113190" y="712066"/>
                  </a:cubicBezTo>
                  <a:cubicBezTo>
                    <a:pt x="111399" y="702441"/>
                    <a:pt x="91227" y="688814"/>
                    <a:pt x="83700" y="681511"/>
                  </a:cubicBezTo>
                  <a:lnTo>
                    <a:pt x="83700" y="681511"/>
                  </a:lnTo>
                  <a:close/>
                  <a:moveTo>
                    <a:pt x="709445" y="877374"/>
                  </a:moveTo>
                  <a:cubicBezTo>
                    <a:pt x="709445" y="877374"/>
                    <a:pt x="709445" y="877486"/>
                    <a:pt x="709445" y="877514"/>
                  </a:cubicBezTo>
                  <a:cubicBezTo>
                    <a:pt x="709697" y="877626"/>
                    <a:pt x="709948" y="877738"/>
                    <a:pt x="710200" y="877878"/>
                  </a:cubicBezTo>
                  <a:lnTo>
                    <a:pt x="709473" y="877374"/>
                  </a:lnTo>
                  <a:close/>
                </a:path>
              </a:pathLst>
            </a:custGeom>
            <a:solidFill>
              <a:srgbClr val="FFFEFD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7" name="Freeform 466">
              <a:extLst>
                <a:ext uri="{FF2B5EF4-FFF2-40B4-BE49-F238E27FC236}">
                  <a16:creationId xmlns:a16="http://schemas.microsoft.com/office/drawing/2014/main" id="{330740CB-978C-47AB-DCF3-546CC8759AA2}"/>
                </a:ext>
              </a:extLst>
            </p:cNvPr>
            <p:cNvSpPr/>
            <p:nvPr/>
          </p:nvSpPr>
          <p:spPr>
            <a:xfrm>
              <a:off x="4729830" y="4894780"/>
              <a:ext cx="66957" cy="31434"/>
            </a:xfrm>
            <a:custGeom>
              <a:avLst/>
              <a:gdLst>
                <a:gd name="connsiteX0" fmla="*/ 51916 w 66957"/>
                <a:gd name="connsiteY0" fmla="*/ 1377 h 31434"/>
                <a:gd name="connsiteX1" fmla="*/ 43 w 66957"/>
                <a:gd name="connsiteY1" fmla="*/ 15339 h 31434"/>
                <a:gd name="connsiteX2" fmla="*/ 65261 w 66957"/>
                <a:gd name="connsiteY2" fmla="*/ 24517 h 31434"/>
                <a:gd name="connsiteX3" fmla="*/ 51888 w 66957"/>
                <a:gd name="connsiteY3" fmla="*/ 1377 h 3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57" h="31434">
                  <a:moveTo>
                    <a:pt x="51916" y="1377"/>
                  </a:moveTo>
                  <a:cubicBezTo>
                    <a:pt x="41759" y="-833"/>
                    <a:pt x="-1552" y="-2708"/>
                    <a:pt x="43" y="15339"/>
                  </a:cubicBezTo>
                  <a:cubicBezTo>
                    <a:pt x="1722" y="34506"/>
                    <a:pt x="59190" y="35205"/>
                    <a:pt x="65261" y="24517"/>
                  </a:cubicBezTo>
                  <a:cubicBezTo>
                    <a:pt x="70997" y="14416"/>
                    <a:pt x="61093" y="3364"/>
                    <a:pt x="51888" y="1377"/>
                  </a:cubicBez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8" name="Freeform 467">
              <a:extLst>
                <a:ext uri="{FF2B5EF4-FFF2-40B4-BE49-F238E27FC236}">
                  <a16:creationId xmlns:a16="http://schemas.microsoft.com/office/drawing/2014/main" id="{03646A54-0B12-FF4F-DF6C-6BF62A241AB3}"/>
                </a:ext>
              </a:extLst>
            </p:cNvPr>
            <p:cNvSpPr/>
            <p:nvPr/>
          </p:nvSpPr>
          <p:spPr>
            <a:xfrm>
              <a:off x="4268063" y="3081709"/>
              <a:ext cx="690286" cy="786085"/>
            </a:xfrm>
            <a:custGeom>
              <a:avLst/>
              <a:gdLst>
                <a:gd name="connsiteX0" fmla="*/ 647812 w 690286"/>
                <a:gd name="connsiteY0" fmla="*/ 251378 h 786085"/>
                <a:gd name="connsiteX1" fmla="*/ 623443 w 690286"/>
                <a:gd name="connsiteY1" fmla="*/ 238703 h 786085"/>
                <a:gd name="connsiteX2" fmla="*/ 608894 w 690286"/>
                <a:gd name="connsiteY2" fmla="*/ 231344 h 786085"/>
                <a:gd name="connsiteX3" fmla="*/ 610041 w 690286"/>
                <a:gd name="connsiteY3" fmla="*/ 219760 h 786085"/>
                <a:gd name="connsiteX4" fmla="*/ 617203 w 690286"/>
                <a:gd name="connsiteY4" fmla="*/ 191920 h 786085"/>
                <a:gd name="connsiteX5" fmla="*/ 537492 w 690286"/>
                <a:gd name="connsiteY5" fmla="*/ 21603 h 786085"/>
                <a:gd name="connsiteX6" fmla="*/ 340102 w 690286"/>
                <a:gd name="connsiteY6" fmla="*/ 47037 h 786085"/>
                <a:gd name="connsiteX7" fmla="*/ 326588 w 690286"/>
                <a:gd name="connsiteY7" fmla="*/ 66903 h 786085"/>
                <a:gd name="connsiteX8" fmla="*/ 319090 w 690286"/>
                <a:gd name="connsiteY8" fmla="*/ 80390 h 786085"/>
                <a:gd name="connsiteX9" fmla="*/ 307758 w 690286"/>
                <a:gd name="connsiteY9" fmla="*/ 87889 h 786085"/>
                <a:gd name="connsiteX10" fmla="*/ 287726 w 690286"/>
                <a:gd name="connsiteY10" fmla="*/ 70681 h 786085"/>
                <a:gd name="connsiteX11" fmla="*/ 227124 w 690286"/>
                <a:gd name="connsiteY11" fmla="*/ 45442 h 786085"/>
                <a:gd name="connsiteX12" fmla="*/ 62497 w 690286"/>
                <a:gd name="connsiteY12" fmla="*/ 171718 h 786085"/>
                <a:gd name="connsiteX13" fmla="*/ 60063 w 690286"/>
                <a:gd name="connsiteY13" fmla="*/ 210275 h 786085"/>
                <a:gd name="connsiteX14" fmla="*/ 70946 w 690286"/>
                <a:gd name="connsiteY14" fmla="*/ 264669 h 786085"/>
                <a:gd name="connsiteX15" fmla="*/ 72849 w 690286"/>
                <a:gd name="connsiteY15" fmla="*/ 280170 h 786085"/>
                <a:gd name="connsiteX16" fmla="*/ 62581 w 690286"/>
                <a:gd name="connsiteY16" fmla="*/ 287585 h 786085"/>
                <a:gd name="connsiteX17" fmla="*/ 22487 w 690286"/>
                <a:gd name="connsiteY17" fmla="*/ 485938 h 786085"/>
                <a:gd name="connsiteX18" fmla="*/ 109277 w 690286"/>
                <a:gd name="connsiteY18" fmla="*/ 543158 h 786085"/>
                <a:gd name="connsiteX19" fmla="*/ 147468 w 690286"/>
                <a:gd name="connsiteY19" fmla="*/ 541199 h 786085"/>
                <a:gd name="connsiteX20" fmla="*/ 162185 w 690286"/>
                <a:gd name="connsiteY20" fmla="*/ 539856 h 786085"/>
                <a:gd name="connsiteX21" fmla="*/ 170887 w 690286"/>
                <a:gd name="connsiteY21" fmla="*/ 550964 h 786085"/>
                <a:gd name="connsiteX22" fmla="*/ 182246 w 690286"/>
                <a:gd name="connsiteY22" fmla="*/ 569879 h 786085"/>
                <a:gd name="connsiteX23" fmla="*/ 211680 w 690286"/>
                <a:gd name="connsiteY23" fmla="*/ 593075 h 786085"/>
                <a:gd name="connsiteX24" fmla="*/ 227739 w 690286"/>
                <a:gd name="connsiteY24" fmla="*/ 602336 h 786085"/>
                <a:gd name="connsiteX25" fmla="*/ 221528 w 690286"/>
                <a:gd name="connsiteY25" fmla="*/ 617418 h 786085"/>
                <a:gd name="connsiteX26" fmla="*/ 219514 w 690286"/>
                <a:gd name="connsiteY26" fmla="*/ 704073 h 786085"/>
                <a:gd name="connsiteX27" fmla="*/ 232216 w 690286"/>
                <a:gd name="connsiteY27" fmla="*/ 727073 h 786085"/>
                <a:gd name="connsiteX28" fmla="*/ 237196 w 690286"/>
                <a:gd name="connsiteY28" fmla="*/ 749625 h 786085"/>
                <a:gd name="connsiteX29" fmla="*/ 264252 w 690286"/>
                <a:gd name="connsiteY29" fmla="*/ 780376 h 786085"/>
                <a:gd name="connsiteX30" fmla="*/ 305492 w 690286"/>
                <a:gd name="connsiteY30" fmla="*/ 785412 h 786085"/>
                <a:gd name="connsiteX31" fmla="*/ 350482 w 690286"/>
                <a:gd name="connsiteY31" fmla="*/ 747471 h 786085"/>
                <a:gd name="connsiteX32" fmla="*/ 355714 w 690286"/>
                <a:gd name="connsiteY32" fmla="*/ 722345 h 786085"/>
                <a:gd name="connsiteX33" fmla="*/ 362877 w 690286"/>
                <a:gd name="connsiteY33" fmla="*/ 713950 h 786085"/>
                <a:gd name="connsiteX34" fmla="*/ 385595 w 690286"/>
                <a:gd name="connsiteY34" fmla="*/ 669014 h 786085"/>
                <a:gd name="connsiteX35" fmla="*/ 347320 w 690286"/>
                <a:gd name="connsiteY35" fmla="*/ 598363 h 786085"/>
                <a:gd name="connsiteX36" fmla="*/ 345558 w 690286"/>
                <a:gd name="connsiteY36" fmla="*/ 578021 h 786085"/>
                <a:gd name="connsiteX37" fmla="*/ 351517 w 690286"/>
                <a:gd name="connsiteY37" fmla="*/ 570998 h 786085"/>
                <a:gd name="connsiteX38" fmla="*/ 373145 w 690286"/>
                <a:gd name="connsiteY38" fmla="*/ 555833 h 786085"/>
                <a:gd name="connsiteX39" fmla="*/ 527727 w 690286"/>
                <a:gd name="connsiteY39" fmla="*/ 476481 h 786085"/>
                <a:gd name="connsiteX40" fmla="*/ 533995 w 690286"/>
                <a:gd name="connsiteY40" fmla="*/ 468478 h 786085"/>
                <a:gd name="connsiteX41" fmla="*/ 545102 w 690286"/>
                <a:gd name="connsiteY41" fmla="*/ 469010 h 786085"/>
                <a:gd name="connsiteX42" fmla="*/ 644622 w 690286"/>
                <a:gd name="connsiteY42" fmla="*/ 446066 h 786085"/>
                <a:gd name="connsiteX43" fmla="*/ 668404 w 690286"/>
                <a:gd name="connsiteY43" fmla="*/ 417610 h 786085"/>
                <a:gd name="connsiteX44" fmla="*/ 677358 w 690286"/>
                <a:gd name="connsiteY44" fmla="*/ 400542 h 786085"/>
                <a:gd name="connsiteX45" fmla="*/ 682422 w 690286"/>
                <a:gd name="connsiteY45" fmla="*/ 381123 h 786085"/>
                <a:gd name="connsiteX46" fmla="*/ 689556 w 690286"/>
                <a:gd name="connsiteY46" fmla="*/ 353534 h 786085"/>
                <a:gd name="connsiteX47" fmla="*/ 684156 w 690286"/>
                <a:gd name="connsiteY47" fmla="*/ 306388 h 786085"/>
                <a:gd name="connsiteX48" fmla="*/ 668125 w 690286"/>
                <a:gd name="connsiteY48" fmla="*/ 270265 h 786085"/>
                <a:gd name="connsiteX49" fmla="*/ 648092 w 690286"/>
                <a:gd name="connsiteY49" fmla="*/ 251518 h 786085"/>
                <a:gd name="connsiteX50" fmla="*/ 647840 w 690286"/>
                <a:gd name="connsiteY50" fmla="*/ 251378 h 786085"/>
                <a:gd name="connsiteX51" fmla="*/ 647840 w 690286"/>
                <a:gd name="connsiteY51" fmla="*/ 251378 h 78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90286" h="786085">
                  <a:moveTo>
                    <a:pt x="647812" y="251378"/>
                  </a:moveTo>
                  <a:cubicBezTo>
                    <a:pt x="639838" y="247349"/>
                    <a:pt x="631920" y="242173"/>
                    <a:pt x="623443" y="238703"/>
                  </a:cubicBezTo>
                  <a:cubicBezTo>
                    <a:pt x="618714" y="236493"/>
                    <a:pt x="611775" y="236352"/>
                    <a:pt x="608894" y="231344"/>
                  </a:cubicBezTo>
                  <a:cubicBezTo>
                    <a:pt x="607411" y="228714"/>
                    <a:pt x="608614" y="223566"/>
                    <a:pt x="610041" y="219760"/>
                  </a:cubicBezTo>
                  <a:cubicBezTo>
                    <a:pt x="613314" y="210946"/>
                    <a:pt x="615692" y="201377"/>
                    <a:pt x="617203" y="191920"/>
                  </a:cubicBezTo>
                  <a:cubicBezTo>
                    <a:pt x="628703" y="122668"/>
                    <a:pt x="592610" y="56327"/>
                    <a:pt x="537492" y="21603"/>
                  </a:cubicBezTo>
                  <a:cubicBezTo>
                    <a:pt x="477785" y="-13596"/>
                    <a:pt x="388561" y="-6238"/>
                    <a:pt x="340102" y="47037"/>
                  </a:cubicBezTo>
                  <a:cubicBezTo>
                    <a:pt x="334730" y="53305"/>
                    <a:pt x="330505" y="60020"/>
                    <a:pt x="326588" y="66903"/>
                  </a:cubicBezTo>
                  <a:cubicBezTo>
                    <a:pt x="324070" y="71296"/>
                    <a:pt x="321496" y="75885"/>
                    <a:pt x="319090" y="80390"/>
                  </a:cubicBezTo>
                  <a:cubicBezTo>
                    <a:pt x="316068" y="85762"/>
                    <a:pt x="313046" y="90295"/>
                    <a:pt x="307758" y="87889"/>
                  </a:cubicBezTo>
                  <a:cubicBezTo>
                    <a:pt x="301351" y="84419"/>
                    <a:pt x="294636" y="74906"/>
                    <a:pt x="287726" y="70681"/>
                  </a:cubicBezTo>
                  <a:cubicBezTo>
                    <a:pt x="269568" y="58929"/>
                    <a:pt x="247884" y="48128"/>
                    <a:pt x="227124" y="45442"/>
                  </a:cubicBezTo>
                  <a:cubicBezTo>
                    <a:pt x="148923" y="34837"/>
                    <a:pt x="73073" y="86490"/>
                    <a:pt x="62497" y="171718"/>
                  </a:cubicBezTo>
                  <a:cubicBezTo>
                    <a:pt x="60343" y="185064"/>
                    <a:pt x="56957" y="197068"/>
                    <a:pt x="60063" y="210275"/>
                  </a:cubicBezTo>
                  <a:cubicBezTo>
                    <a:pt x="62777" y="228658"/>
                    <a:pt x="64204" y="246929"/>
                    <a:pt x="70946" y="264669"/>
                  </a:cubicBezTo>
                  <a:cubicBezTo>
                    <a:pt x="72289" y="269593"/>
                    <a:pt x="75031" y="275189"/>
                    <a:pt x="72849" y="280170"/>
                  </a:cubicBezTo>
                  <a:cubicBezTo>
                    <a:pt x="71366" y="283416"/>
                    <a:pt x="67309" y="285430"/>
                    <a:pt x="62581" y="287585"/>
                  </a:cubicBezTo>
                  <a:cubicBezTo>
                    <a:pt x="-2861" y="320294"/>
                    <a:pt x="-18278" y="425808"/>
                    <a:pt x="22487" y="485938"/>
                  </a:cubicBezTo>
                  <a:cubicBezTo>
                    <a:pt x="42632" y="516353"/>
                    <a:pt x="74444" y="538094"/>
                    <a:pt x="109277" y="543158"/>
                  </a:cubicBezTo>
                  <a:cubicBezTo>
                    <a:pt x="121980" y="545033"/>
                    <a:pt x="135102" y="544865"/>
                    <a:pt x="147468" y="541199"/>
                  </a:cubicBezTo>
                  <a:cubicBezTo>
                    <a:pt x="153120" y="539744"/>
                    <a:pt x="158268" y="538094"/>
                    <a:pt x="162185" y="539856"/>
                  </a:cubicBezTo>
                  <a:cubicBezTo>
                    <a:pt x="166242" y="541507"/>
                    <a:pt x="168760" y="546739"/>
                    <a:pt x="170887" y="550964"/>
                  </a:cubicBezTo>
                  <a:cubicBezTo>
                    <a:pt x="174132" y="557764"/>
                    <a:pt x="177406" y="564395"/>
                    <a:pt x="182246" y="569879"/>
                  </a:cubicBezTo>
                  <a:cubicBezTo>
                    <a:pt x="189856" y="578441"/>
                    <a:pt x="201327" y="587003"/>
                    <a:pt x="211680" y="593075"/>
                  </a:cubicBezTo>
                  <a:cubicBezTo>
                    <a:pt x="216660" y="596433"/>
                    <a:pt x="223738" y="597832"/>
                    <a:pt x="227739" y="602336"/>
                  </a:cubicBezTo>
                  <a:cubicBezTo>
                    <a:pt x="231488" y="607289"/>
                    <a:pt x="224718" y="613221"/>
                    <a:pt x="221528" y="617418"/>
                  </a:cubicBezTo>
                  <a:cubicBezTo>
                    <a:pt x="201467" y="641733"/>
                    <a:pt x="199984" y="679311"/>
                    <a:pt x="219514" y="704073"/>
                  </a:cubicBezTo>
                  <a:cubicBezTo>
                    <a:pt x="224746" y="711096"/>
                    <a:pt x="230565" y="718063"/>
                    <a:pt x="232216" y="727073"/>
                  </a:cubicBezTo>
                  <a:cubicBezTo>
                    <a:pt x="233755" y="734600"/>
                    <a:pt x="234174" y="742490"/>
                    <a:pt x="237196" y="749625"/>
                  </a:cubicBezTo>
                  <a:cubicBezTo>
                    <a:pt x="242204" y="762441"/>
                    <a:pt x="252724" y="774948"/>
                    <a:pt x="264252" y="780376"/>
                  </a:cubicBezTo>
                  <a:cubicBezTo>
                    <a:pt x="277150" y="785860"/>
                    <a:pt x="291755" y="787035"/>
                    <a:pt x="305492" y="785412"/>
                  </a:cubicBezTo>
                  <a:cubicBezTo>
                    <a:pt x="327623" y="782922"/>
                    <a:pt x="345334" y="771730"/>
                    <a:pt x="350482" y="747471"/>
                  </a:cubicBezTo>
                  <a:cubicBezTo>
                    <a:pt x="352329" y="738713"/>
                    <a:pt x="350846" y="729675"/>
                    <a:pt x="355714" y="722345"/>
                  </a:cubicBezTo>
                  <a:cubicBezTo>
                    <a:pt x="357589" y="719239"/>
                    <a:pt x="360247" y="716524"/>
                    <a:pt x="362877" y="713950"/>
                  </a:cubicBezTo>
                  <a:cubicBezTo>
                    <a:pt x="376446" y="701527"/>
                    <a:pt x="383973" y="685494"/>
                    <a:pt x="385595" y="669014"/>
                  </a:cubicBezTo>
                  <a:cubicBezTo>
                    <a:pt x="388393" y="641201"/>
                    <a:pt x="374656" y="612297"/>
                    <a:pt x="347320" y="598363"/>
                  </a:cubicBezTo>
                  <a:cubicBezTo>
                    <a:pt x="332268" y="591340"/>
                    <a:pt x="335234" y="588318"/>
                    <a:pt x="345558" y="578021"/>
                  </a:cubicBezTo>
                  <a:cubicBezTo>
                    <a:pt x="347628" y="575783"/>
                    <a:pt x="349643" y="573460"/>
                    <a:pt x="351517" y="570998"/>
                  </a:cubicBezTo>
                  <a:cubicBezTo>
                    <a:pt x="358120" y="561989"/>
                    <a:pt x="361590" y="551496"/>
                    <a:pt x="373145" y="555833"/>
                  </a:cubicBezTo>
                  <a:cubicBezTo>
                    <a:pt x="434782" y="581939"/>
                    <a:pt x="509597" y="545116"/>
                    <a:pt x="527727" y="476481"/>
                  </a:cubicBezTo>
                  <a:cubicBezTo>
                    <a:pt x="529210" y="472451"/>
                    <a:pt x="531141" y="469569"/>
                    <a:pt x="533995" y="468478"/>
                  </a:cubicBezTo>
                  <a:cubicBezTo>
                    <a:pt x="537072" y="467135"/>
                    <a:pt x="541577" y="468114"/>
                    <a:pt x="545102" y="469010"/>
                  </a:cubicBezTo>
                  <a:cubicBezTo>
                    <a:pt x="579292" y="478243"/>
                    <a:pt x="615553" y="467890"/>
                    <a:pt x="644622" y="446066"/>
                  </a:cubicBezTo>
                  <a:cubicBezTo>
                    <a:pt x="654555" y="438651"/>
                    <a:pt x="663704" y="429669"/>
                    <a:pt x="668404" y="417610"/>
                  </a:cubicBezTo>
                  <a:cubicBezTo>
                    <a:pt x="671510" y="411986"/>
                    <a:pt x="675091" y="406809"/>
                    <a:pt x="677358" y="400542"/>
                  </a:cubicBezTo>
                  <a:cubicBezTo>
                    <a:pt x="679512" y="394162"/>
                    <a:pt x="680351" y="387503"/>
                    <a:pt x="682422" y="381123"/>
                  </a:cubicBezTo>
                  <a:cubicBezTo>
                    <a:pt x="685192" y="373037"/>
                    <a:pt x="688969" y="363020"/>
                    <a:pt x="689556" y="353534"/>
                  </a:cubicBezTo>
                  <a:cubicBezTo>
                    <a:pt x="691487" y="337614"/>
                    <a:pt x="689556" y="321469"/>
                    <a:pt x="684156" y="306388"/>
                  </a:cubicBezTo>
                  <a:cubicBezTo>
                    <a:pt x="680911" y="293377"/>
                    <a:pt x="675735" y="281149"/>
                    <a:pt x="668125" y="270265"/>
                  </a:cubicBezTo>
                  <a:cubicBezTo>
                    <a:pt x="662865" y="262402"/>
                    <a:pt x="656094" y="255156"/>
                    <a:pt x="648092" y="251518"/>
                  </a:cubicBezTo>
                  <a:lnTo>
                    <a:pt x="647840" y="251378"/>
                  </a:lnTo>
                  <a:lnTo>
                    <a:pt x="647840" y="251378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69" name="Freeform 468">
              <a:extLst>
                <a:ext uri="{FF2B5EF4-FFF2-40B4-BE49-F238E27FC236}">
                  <a16:creationId xmlns:a16="http://schemas.microsoft.com/office/drawing/2014/main" id="{A3EE3838-7E92-055C-E6B9-072429F2C623}"/>
                </a:ext>
              </a:extLst>
            </p:cNvPr>
            <p:cNvSpPr/>
            <p:nvPr/>
          </p:nvSpPr>
          <p:spPr>
            <a:xfrm>
              <a:off x="4221819" y="4320756"/>
              <a:ext cx="344091" cy="551440"/>
            </a:xfrm>
            <a:custGeom>
              <a:avLst/>
              <a:gdLst>
                <a:gd name="connsiteX0" fmla="*/ 184 w 344091"/>
                <a:gd name="connsiteY0" fmla="*/ 486032 h 551440"/>
                <a:gd name="connsiteX1" fmla="*/ 22903 w 344091"/>
                <a:gd name="connsiteY1" fmla="*/ 431442 h 551440"/>
                <a:gd name="connsiteX2" fmla="*/ 81126 w 344091"/>
                <a:gd name="connsiteY2" fmla="*/ 319548 h 551440"/>
                <a:gd name="connsiteX3" fmla="*/ 81126 w 344091"/>
                <a:gd name="connsiteY3" fmla="*/ 319548 h 551440"/>
                <a:gd name="connsiteX4" fmla="*/ 105356 w 344091"/>
                <a:gd name="connsiteY4" fmla="*/ 266162 h 551440"/>
                <a:gd name="connsiteX5" fmla="*/ 129194 w 344091"/>
                <a:gd name="connsiteY5" fmla="*/ 219379 h 551440"/>
                <a:gd name="connsiteX6" fmla="*/ 134734 w 344091"/>
                <a:gd name="connsiteY6" fmla="*/ 189915 h 551440"/>
                <a:gd name="connsiteX7" fmla="*/ 132887 w 344091"/>
                <a:gd name="connsiteY7" fmla="*/ 45592 h 551440"/>
                <a:gd name="connsiteX8" fmla="*/ 119933 w 344091"/>
                <a:gd name="connsiteY8" fmla="*/ 32833 h 551440"/>
                <a:gd name="connsiteX9" fmla="*/ 113442 w 344091"/>
                <a:gd name="connsiteY9" fmla="*/ 30986 h 551440"/>
                <a:gd name="connsiteX10" fmla="*/ 120968 w 344091"/>
                <a:gd name="connsiteY10" fmla="*/ 3510 h 551440"/>
                <a:gd name="connsiteX11" fmla="*/ 214949 w 344091"/>
                <a:gd name="connsiteY11" fmla="*/ 1635 h 551440"/>
                <a:gd name="connsiteX12" fmla="*/ 237751 w 344091"/>
                <a:gd name="connsiteY12" fmla="*/ 22452 h 551440"/>
                <a:gd name="connsiteX13" fmla="*/ 212487 w 344091"/>
                <a:gd name="connsiteY13" fmla="*/ 43774 h 551440"/>
                <a:gd name="connsiteX14" fmla="*/ 212822 w 344091"/>
                <a:gd name="connsiteY14" fmla="*/ 196323 h 551440"/>
                <a:gd name="connsiteX15" fmla="*/ 308426 w 344091"/>
                <a:gd name="connsiteY15" fmla="*/ 405952 h 551440"/>
                <a:gd name="connsiteX16" fmla="*/ 308426 w 344091"/>
                <a:gd name="connsiteY16" fmla="*/ 405952 h 551440"/>
                <a:gd name="connsiteX17" fmla="*/ 343651 w 344091"/>
                <a:gd name="connsiteY17" fmla="*/ 483430 h 551440"/>
                <a:gd name="connsiteX18" fmla="*/ 312510 w 344091"/>
                <a:gd name="connsiteY18" fmla="*/ 534969 h 551440"/>
                <a:gd name="connsiteX19" fmla="*/ 35017 w 344091"/>
                <a:gd name="connsiteY19" fmla="*/ 536424 h 551440"/>
                <a:gd name="connsiteX20" fmla="*/ 8242 w 344091"/>
                <a:gd name="connsiteY20" fmla="*/ 519720 h 551440"/>
                <a:gd name="connsiteX21" fmla="*/ 156 w 344091"/>
                <a:gd name="connsiteY21" fmla="*/ 486004 h 551440"/>
                <a:gd name="connsiteX22" fmla="*/ 156 w 344091"/>
                <a:gd name="connsiteY22" fmla="*/ 486004 h 551440"/>
                <a:gd name="connsiteX23" fmla="*/ 60058 w 344091"/>
                <a:gd name="connsiteY23" fmla="*/ 515160 h 551440"/>
                <a:gd name="connsiteX24" fmla="*/ 115932 w 344091"/>
                <a:gd name="connsiteY24" fmla="*/ 522574 h 551440"/>
                <a:gd name="connsiteX25" fmla="*/ 133586 w 344091"/>
                <a:gd name="connsiteY25" fmla="*/ 523498 h 551440"/>
                <a:gd name="connsiteX26" fmla="*/ 140273 w 344091"/>
                <a:gd name="connsiteY26" fmla="*/ 527695 h 551440"/>
                <a:gd name="connsiteX27" fmla="*/ 147296 w 344091"/>
                <a:gd name="connsiteY27" fmla="*/ 524001 h 551440"/>
                <a:gd name="connsiteX28" fmla="*/ 291275 w 344091"/>
                <a:gd name="connsiteY28" fmla="*/ 514208 h 551440"/>
                <a:gd name="connsiteX29" fmla="*/ 317547 w 344091"/>
                <a:gd name="connsiteY29" fmla="*/ 479485 h 551440"/>
                <a:gd name="connsiteX30" fmla="*/ 290855 w 344091"/>
                <a:gd name="connsiteY30" fmla="*/ 431666 h 551440"/>
                <a:gd name="connsiteX31" fmla="*/ 286294 w 344091"/>
                <a:gd name="connsiteY31" fmla="*/ 409841 h 551440"/>
                <a:gd name="connsiteX32" fmla="*/ 286294 w 344091"/>
                <a:gd name="connsiteY32" fmla="*/ 409841 h 551440"/>
                <a:gd name="connsiteX33" fmla="*/ 281762 w 344091"/>
                <a:gd name="connsiteY33" fmla="*/ 409226 h 551440"/>
                <a:gd name="connsiteX34" fmla="*/ 245054 w 344091"/>
                <a:gd name="connsiteY34" fmla="*/ 347725 h 551440"/>
                <a:gd name="connsiteX35" fmla="*/ 238115 w 344091"/>
                <a:gd name="connsiteY35" fmla="*/ 360176 h 551440"/>
                <a:gd name="connsiteX36" fmla="*/ 228518 w 344091"/>
                <a:gd name="connsiteY36" fmla="*/ 365044 h 551440"/>
                <a:gd name="connsiteX37" fmla="*/ 226028 w 344091"/>
                <a:gd name="connsiteY37" fmla="*/ 362778 h 551440"/>
                <a:gd name="connsiteX38" fmla="*/ 225049 w 344091"/>
                <a:gd name="connsiteY38" fmla="*/ 372264 h 551440"/>
                <a:gd name="connsiteX39" fmla="*/ 149982 w 344091"/>
                <a:gd name="connsiteY39" fmla="*/ 338463 h 551440"/>
                <a:gd name="connsiteX40" fmla="*/ 121779 w 344091"/>
                <a:gd name="connsiteY40" fmla="*/ 321815 h 551440"/>
                <a:gd name="connsiteX41" fmla="*/ 120017 w 344091"/>
                <a:gd name="connsiteY41" fmla="*/ 317534 h 551440"/>
                <a:gd name="connsiteX42" fmla="*/ 130817 w 344091"/>
                <a:gd name="connsiteY42" fmla="*/ 394340 h 551440"/>
                <a:gd name="connsiteX43" fmla="*/ 89744 w 344091"/>
                <a:gd name="connsiteY43" fmla="*/ 337428 h 551440"/>
                <a:gd name="connsiteX44" fmla="*/ 85547 w 344091"/>
                <a:gd name="connsiteY44" fmla="*/ 360680 h 551440"/>
                <a:gd name="connsiteX45" fmla="*/ 27883 w 344091"/>
                <a:gd name="connsiteY45" fmla="*/ 481191 h 551440"/>
                <a:gd name="connsiteX46" fmla="*/ 60142 w 344091"/>
                <a:gd name="connsiteY46" fmla="*/ 515076 h 551440"/>
                <a:gd name="connsiteX47" fmla="*/ 60142 w 344091"/>
                <a:gd name="connsiteY47" fmla="*/ 515160 h 55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44091" h="551440">
                  <a:moveTo>
                    <a:pt x="184" y="486032"/>
                  </a:moveTo>
                  <a:cubicBezTo>
                    <a:pt x="1499" y="475539"/>
                    <a:pt x="17531" y="442746"/>
                    <a:pt x="22903" y="431442"/>
                  </a:cubicBezTo>
                  <a:cubicBezTo>
                    <a:pt x="40865" y="393640"/>
                    <a:pt x="62520" y="356986"/>
                    <a:pt x="81126" y="319548"/>
                  </a:cubicBezTo>
                  <a:lnTo>
                    <a:pt x="81126" y="319548"/>
                  </a:lnTo>
                  <a:cubicBezTo>
                    <a:pt x="89772" y="302228"/>
                    <a:pt x="96850" y="283622"/>
                    <a:pt x="105356" y="266162"/>
                  </a:cubicBezTo>
                  <a:cubicBezTo>
                    <a:pt x="112910" y="250633"/>
                    <a:pt x="123682" y="236390"/>
                    <a:pt x="129194" y="219379"/>
                  </a:cubicBezTo>
                  <a:cubicBezTo>
                    <a:pt x="132859" y="208019"/>
                    <a:pt x="134734" y="189915"/>
                    <a:pt x="134734" y="189915"/>
                  </a:cubicBezTo>
                  <a:lnTo>
                    <a:pt x="132887" y="45592"/>
                  </a:lnTo>
                  <a:cubicBezTo>
                    <a:pt x="132132" y="35464"/>
                    <a:pt x="127571" y="36695"/>
                    <a:pt x="119933" y="32833"/>
                  </a:cubicBezTo>
                  <a:cubicBezTo>
                    <a:pt x="118674" y="32189"/>
                    <a:pt x="116352" y="33029"/>
                    <a:pt x="113442" y="30986"/>
                  </a:cubicBezTo>
                  <a:cubicBezTo>
                    <a:pt x="101131" y="22256"/>
                    <a:pt x="108601" y="5524"/>
                    <a:pt x="120968" y="3510"/>
                  </a:cubicBezTo>
                  <a:cubicBezTo>
                    <a:pt x="141896" y="96"/>
                    <a:pt x="194440" y="-1387"/>
                    <a:pt x="214949" y="1635"/>
                  </a:cubicBezTo>
                  <a:cubicBezTo>
                    <a:pt x="226000" y="3258"/>
                    <a:pt x="237863" y="8714"/>
                    <a:pt x="237751" y="22452"/>
                  </a:cubicBezTo>
                  <a:cubicBezTo>
                    <a:pt x="237611" y="38066"/>
                    <a:pt x="213130" y="27433"/>
                    <a:pt x="212487" y="43774"/>
                  </a:cubicBezTo>
                  <a:lnTo>
                    <a:pt x="212822" y="196323"/>
                  </a:lnTo>
                  <a:cubicBezTo>
                    <a:pt x="237276" y="269239"/>
                    <a:pt x="276054" y="336476"/>
                    <a:pt x="308426" y="405952"/>
                  </a:cubicBezTo>
                  <a:lnTo>
                    <a:pt x="308426" y="405952"/>
                  </a:lnTo>
                  <a:cubicBezTo>
                    <a:pt x="313965" y="417816"/>
                    <a:pt x="342839" y="475987"/>
                    <a:pt x="343651" y="483430"/>
                  </a:cubicBezTo>
                  <a:cubicBezTo>
                    <a:pt x="346561" y="509676"/>
                    <a:pt x="334949" y="525708"/>
                    <a:pt x="312510" y="534969"/>
                  </a:cubicBezTo>
                  <a:cubicBezTo>
                    <a:pt x="255098" y="558697"/>
                    <a:pt x="94192" y="554640"/>
                    <a:pt x="35017" y="536424"/>
                  </a:cubicBezTo>
                  <a:cubicBezTo>
                    <a:pt x="26932" y="533934"/>
                    <a:pt x="13306" y="526939"/>
                    <a:pt x="8242" y="519720"/>
                  </a:cubicBezTo>
                  <a:cubicBezTo>
                    <a:pt x="3401" y="512865"/>
                    <a:pt x="-879" y="494370"/>
                    <a:pt x="156" y="486004"/>
                  </a:cubicBezTo>
                  <a:lnTo>
                    <a:pt x="156" y="486004"/>
                  </a:lnTo>
                  <a:close/>
                  <a:moveTo>
                    <a:pt x="60058" y="515160"/>
                  </a:moveTo>
                  <a:cubicBezTo>
                    <a:pt x="78301" y="519077"/>
                    <a:pt x="96878" y="521707"/>
                    <a:pt x="115932" y="522574"/>
                  </a:cubicBezTo>
                  <a:cubicBezTo>
                    <a:pt x="120157" y="525792"/>
                    <a:pt x="126032" y="526100"/>
                    <a:pt x="133586" y="523498"/>
                  </a:cubicBezTo>
                  <a:lnTo>
                    <a:pt x="140273" y="527695"/>
                  </a:lnTo>
                  <a:lnTo>
                    <a:pt x="147296" y="524001"/>
                  </a:lnTo>
                  <a:cubicBezTo>
                    <a:pt x="195475" y="525372"/>
                    <a:pt x="244102" y="524449"/>
                    <a:pt x="291275" y="514208"/>
                  </a:cubicBezTo>
                  <a:cubicBezTo>
                    <a:pt x="307558" y="510683"/>
                    <a:pt x="320009" y="497979"/>
                    <a:pt x="317547" y="479485"/>
                  </a:cubicBezTo>
                  <a:cubicBezTo>
                    <a:pt x="307922" y="463983"/>
                    <a:pt x="299193" y="447923"/>
                    <a:pt x="290855" y="431666"/>
                  </a:cubicBezTo>
                  <a:cubicBezTo>
                    <a:pt x="288029" y="426182"/>
                    <a:pt x="283021" y="414822"/>
                    <a:pt x="286294" y="409841"/>
                  </a:cubicBezTo>
                  <a:lnTo>
                    <a:pt x="286294" y="409841"/>
                  </a:lnTo>
                  <a:lnTo>
                    <a:pt x="281762" y="409226"/>
                  </a:lnTo>
                  <a:cubicBezTo>
                    <a:pt x="271913" y="386897"/>
                    <a:pt x="259687" y="366387"/>
                    <a:pt x="245054" y="347725"/>
                  </a:cubicBezTo>
                  <a:lnTo>
                    <a:pt x="238115" y="360176"/>
                  </a:lnTo>
                  <a:lnTo>
                    <a:pt x="228518" y="365044"/>
                  </a:lnTo>
                  <a:cubicBezTo>
                    <a:pt x="226952" y="363785"/>
                    <a:pt x="226252" y="363058"/>
                    <a:pt x="226028" y="362778"/>
                  </a:cubicBezTo>
                  <a:cubicBezTo>
                    <a:pt x="226476" y="363450"/>
                    <a:pt x="228295" y="366835"/>
                    <a:pt x="225049" y="372264"/>
                  </a:cubicBezTo>
                  <a:cubicBezTo>
                    <a:pt x="203981" y="423971"/>
                    <a:pt x="170602" y="374474"/>
                    <a:pt x="149982" y="338463"/>
                  </a:cubicBezTo>
                  <a:cubicBezTo>
                    <a:pt x="142791" y="329090"/>
                    <a:pt x="133363" y="322850"/>
                    <a:pt x="121779" y="321815"/>
                  </a:cubicBezTo>
                  <a:lnTo>
                    <a:pt x="120017" y="317534"/>
                  </a:lnTo>
                  <a:cubicBezTo>
                    <a:pt x="109273" y="318149"/>
                    <a:pt x="141001" y="392353"/>
                    <a:pt x="130817" y="394340"/>
                  </a:cubicBezTo>
                  <a:cubicBezTo>
                    <a:pt x="128103" y="399909"/>
                    <a:pt x="103202" y="361491"/>
                    <a:pt x="89744" y="337428"/>
                  </a:cubicBezTo>
                  <a:cubicBezTo>
                    <a:pt x="89100" y="345430"/>
                    <a:pt x="87254" y="353880"/>
                    <a:pt x="85547" y="360680"/>
                  </a:cubicBezTo>
                  <a:cubicBezTo>
                    <a:pt x="63220" y="399853"/>
                    <a:pt x="43047" y="437877"/>
                    <a:pt x="27883" y="481191"/>
                  </a:cubicBezTo>
                  <a:cubicBezTo>
                    <a:pt x="26036" y="506542"/>
                    <a:pt x="40417" y="510823"/>
                    <a:pt x="60142" y="515076"/>
                  </a:cubicBezTo>
                  <a:lnTo>
                    <a:pt x="60142" y="515160"/>
                  </a:lnTo>
                  <a:close/>
                </a:path>
              </a:pathLst>
            </a:custGeom>
            <a:solidFill>
              <a:srgbClr val="FFFFFF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0" name="Freeform 469">
              <a:extLst>
                <a:ext uri="{FF2B5EF4-FFF2-40B4-BE49-F238E27FC236}">
                  <a16:creationId xmlns:a16="http://schemas.microsoft.com/office/drawing/2014/main" id="{EAF696ED-540F-38BB-F72B-DC08A1CC574B}"/>
                </a:ext>
              </a:extLst>
            </p:cNvPr>
            <p:cNvSpPr/>
            <p:nvPr/>
          </p:nvSpPr>
          <p:spPr>
            <a:xfrm>
              <a:off x="4221560" y="4640416"/>
              <a:ext cx="344098" cy="231920"/>
            </a:xfrm>
            <a:custGeom>
              <a:avLst/>
              <a:gdLst>
                <a:gd name="connsiteX0" fmla="*/ 81105 w 344098"/>
                <a:gd name="connsiteY0" fmla="*/ 0 h 231920"/>
                <a:gd name="connsiteX1" fmla="*/ 22882 w 344098"/>
                <a:gd name="connsiteY1" fmla="*/ 111894 h 231920"/>
                <a:gd name="connsiteX2" fmla="*/ 163 w 344098"/>
                <a:gd name="connsiteY2" fmla="*/ 166483 h 231920"/>
                <a:gd name="connsiteX3" fmla="*/ 8249 w 344098"/>
                <a:gd name="connsiteY3" fmla="*/ 200200 h 231920"/>
                <a:gd name="connsiteX4" fmla="*/ 35024 w 344098"/>
                <a:gd name="connsiteY4" fmla="*/ 216904 h 231920"/>
                <a:gd name="connsiteX5" fmla="*/ 312517 w 344098"/>
                <a:gd name="connsiteY5" fmla="*/ 215449 h 231920"/>
                <a:gd name="connsiteX6" fmla="*/ 343658 w 344098"/>
                <a:gd name="connsiteY6" fmla="*/ 163910 h 231920"/>
                <a:gd name="connsiteX7" fmla="*/ 308433 w 344098"/>
                <a:gd name="connsiteY7" fmla="*/ 86432 h 231920"/>
                <a:gd name="connsiteX8" fmla="*/ 286245 w 344098"/>
                <a:gd name="connsiteY8" fmla="*/ 90349 h 231920"/>
                <a:gd name="connsiteX9" fmla="*/ 290806 w 344098"/>
                <a:gd name="connsiteY9" fmla="*/ 112174 h 231920"/>
                <a:gd name="connsiteX10" fmla="*/ 317498 w 344098"/>
                <a:gd name="connsiteY10" fmla="*/ 159993 h 231920"/>
                <a:gd name="connsiteX11" fmla="*/ 291226 w 344098"/>
                <a:gd name="connsiteY11" fmla="*/ 194716 h 231920"/>
                <a:gd name="connsiteX12" fmla="*/ 147247 w 344098"/>
                <a:gd name="connsiteY12" fmla="*/ 204509 h 231920"/>
                <a:gd name="connsiteX13" fmla="*/ 140224 w 344098"/>
                <a:gd name="connsiteY13" fmla="*/ 208203 h 231920"/>
                <a:gd name="connsiteX14" fmla="*/ 133537 w 344098"/>
                <a:gd name="connsiteY14" fmla="*/ 204006 h 231920"/>
                <a:gd name="connsiteX15" fmla="*/ 115883 w 344098"/>
                <a:gd name="connsiteY15" fmla="*/ 203082 h 231920"/>
                <a:gd name="connsiteX16" fmla="*/ 60009 w 344098"/>
                <a:gd name="connsiteY16" fmla="*/ 195668 h 231920"/>
                <a:gd name="connsiteX17" fmla="*/ 27750 w 344098"/>
                <a:gd name="connsiteY17" fmla="*/ 161783 h 231920"/>
                <a:gd name="connsiteX18" fmla="*/ 85414 w 344098"/>
                <a:gd name="connsiteY18" fmla="*/ 41271 h 231920"/>
                <a:gd name="connsiteX19" fmla="*/ 88464 w 344098"/>
                <a:gd name="connsiteY19" fmla="*/ 2043 h 231920"/>
                <a:gd name="connsiteX20" fmla="*/ 83595 w 344098"/>
                <a:gd name="connsiteY20" fmla="*/ 84 h 231920"/>
                <a:gd name="connsiteX21" fmla="*/ 81077 w 344098"/>
                <a:gd name="connsiteY21" fmla="*/ 84 h 231920"/>
                <a:gd name="connsiteX22" fmla="*/ 81077 w 344098"/>
                <a:gd name="connsiteY22" fmla="*/ 0 h 23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4098" h="231920">
                  <a:moveTo>
                    <a:pt x="81105" y="0"/>
                  </a:moveTo>
                  <a:cubicBezTo>
                    <a:pt x="62471" y="37410"/>
                    <a:pt x="40816" y="74092"/>
                    <a:pt x="22882" y="111894"/>
                  </a:cubicBezTo>
                  <a:cubicBezTo>
                    <a:pt x="17510" y="123198"/>
                    <a:pt x="1506" y="155963"/>
                    <a:pt x="163" y="166483"/>
                  </a:cubicBezTo>
                  <a:cubicBezTo>
                    <a:pt x="-900" y="174850"/>
                    <a:pt x="3408" y="193345"/>
                    <a:pt x="8249" y="200200"/>
                  </a:cubicBezTo>
                  <a:cubicBezTo>
                    <a:pt x="13313" y="207447"/>
                    <a:pt x="26939" y="214414"/>
                    <a:pt x="35024" y="216904"/>
                  </a:cubicBezTo>
                  <a:cubicBezTo>
                    <a:pt x="94199" y="235120"/>
                    <a:pt x="255105" y="239177"/>
                    <a:pt x="312517" y="215449"/>
                  </a:cubicBezTo>
                  <a:cubicBezTo>
                    <a:pt x="334928" y="206188"/>
                    <a:pt x="346568" y="190155"/>
                    <a:pt x="343658" y="163910"/>
                  </a:cubicBezTo>
                  <a:cubicBezTo>
                    <a:pt x="342846" y="156467"/>
                    <a:pt x="313944" y="98296"/>
                    <a:pt x="308433" y="86432"/>
                  </a:cubicBezTo>
                  <a:lnTo>
                    <a:pt x="286245" y="90349"/>
                  </a:lnTo>
                  <a:cubicBezTo>
                    <a:pt x="282972" y="95329"/>
                    <a:pt x="288008" y="106690"/>
                    <a:pt x="290806" y="112174"/>
                  </a:cubicBezTo>
                  <a:cubicBezTo>
                    <a:pt x="299144" y="128431"/>
                    <a:pt x="307901" y="144519"/>
                    <a:pt x="317498" y="159993"/>
                  </a:cubicBezTo>
                  <a:cubicBezTo>
                    <a:pt x="319960" y="178487"/>
                    <a:pt x="307509" y="191162"/>
                    <a:pt x="291226" y="194716"/>
                  </a:cubicBezTo>
                  <a:cubicBezTo>
                    <a:pt x="244081" y="204957"/>
                    <a:pt x="195426" y="205880"/>
                    <a:pt x="147247" y="204509"/>
                  </a:cubicBezTo>
                  <a:lnTo>
                    <a:pt x="140224" y="208203"/>
                  </a:lnTo>
                  <a:lnTo>
                    <a:pt x="133537" y="204006"/>
                  </a:lnTo>
                  <a:cubicBezTo>
                    <a:pt x="125983" y="206608"/>
                    <a:pt x="120108" y="206300"/>
                    <a:pt x="115883" y="203082"/>
                  </a:cubicBezTo>
                  <a:cubicBezTo>
                    <a:pt x="96829" y="202215"/>
                    <a:pt x="78252" y="199585"/>
                    <a:pt x="60009" y="195668"/>
                  </a:cubicBezTo>
                  <a:cubicBezTo>
                    <a:pt x="40284" y="191414"/>
                    <a:pt x="25931" y="187133"/>
                    <a:pt x="27750" y="161783"/>
                  </a:cubicBezTo>
                  <a:cubicBezTo>
                    <a:pt x="42914" y="118469"/>
                    <a:pt x="63143" y="80444"/>
                    <a:pt x="85414" y="41271"/>
                  </a:cubicBezTo>
                  <a:cubicBezTo>
                    <a:pt x="88324" y="29519"/>
                    <a:pt x="91821" y="12815"/>
                    <a:pt x="88464" y="2043"/>
                  </a:cubicBezTo>
                  <a:cubicBezTo>
                    <a:pt x="84183" y="5261"/>
                    <a:pt x="85722" y="3834"/>
                    <a:pt x="83595" y="84"/>
                  </a:cubicBezTo>
                  <a:lnTo>
                    <a:pt x="81077" y="84"/>
                  </a:lnTo>
                  <a:lnTo>
                    <a:pt x="81077" y="0"/>
                  </a:lnTo>
                  <a:close/>
                </a:path>
              </a:pathLst>
            </a:custGeom>
            <a:solidFill>
              <a:srgbClr val="BAB1A3">
                <a:alpha val="71000"/>
              </a:srgbClr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1" name="Freeform 470">
              <a:extLst>
                <a:ext uri="{FF2B5EF4-FFF2-40B4-BE49-F238E27FC236}">
                  <a16:creationId xmlns:a16="http://schemas.microsoft.com/office/drawing/2014/main" id="{A1FB6228-77D6-F47E-6BFF-A9DA3BCAD737}"/>
                </a:ext>
              </a:extLst>
            </p:cNvPr>
            <p:cNvSpPr/>
            <p:nvPr/>
          </p:nvSpPr>
          <p:spPr>
            <a:xfrm>
              <a:off x="5304753" y="4760201"/>
              <a:ext cx="158358" cy="70734"/>
            </a:xfrm>
            <a:custGeom>
              <a:avLst/>
              <a:gdLst>
                <a:gd name="connsiteX0" fmla="*/ 25320 w 158358"/>
                <a:gd name="connsiteY0" fmla="*/ 0 h 70734"/>
                <a:gd name="connsiteX1" fmla="*/ 12953 w 158358"/>
                <a:gd name="connsiteY1" fmla="*/ 21097 h 70734"/>
                <a:gd name="connsiteX2" fmla="*/ 15359 w 158358"/>
                <a:gd name="connsiteY2" fmla="*/ 44965 h 70734"/>
                <a:gd name="connsiteX3" fmla="*/ 119580 w 158358"/>
                <a:gd name="connsiteY3" fmla="*/ 61697 h 70734"/>
                <a:gd name="connsiteX4" fmla="*/ 158359 w 158358"/>
                <a:gd name="connsiteY4" fmla="*/ 70735 h 70734"/>
                <a:gd name="connsiteX5" fmla="*/ 138046 w 158358"/>
                <a:gd name="connsiteY5" fmla="*/ 11836 h 70734"/>
                <a:gd name="connsiteX6" fmla="*/ 124868 w 158358"/>
                <a:gd name="connsiteY6" fmla="*/ 12619 h 70734"/>
                <a:gd name="connsiteX7" fmla="*/ 33657 w 158358"/>
                <a:gd name="connsiteY7" fmla="*/ 2910 h 70734"/>
                <a:gd name="connsiteX8" fmla="*/ 25348 w 158358"/>
                <a:gd name="connsiteY8" fmla="*/ 84 h 70734"/>
                <a:gd name="connsiteX9" fmla="*/ 25348 w 158358"/>
                <a:gd name="connsiteY9" fmla="*/ 0 h 7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358" h="70734">
                  <a:moveTo>
                    <a:pt x="25320" y="0"/>
                  </a:moveTo>
                  <a:cubicBezTo>
                    <a:pt x="23193" y="5428"/>
                    <a:pt x="16423" y="15949"/>
                    <a:pt x="12953" y="21097"/>
                  </a:cubicBezTo>
                  <a:cubicBezTo>
                    <a:pt x="3804" y="34667"/>
                    <a:pt x="-12088" y="38501"/>
                    <a:pt x="15359" y="44965"/>
                  </a:cubicBezTo>
                  <a:cubicBezTo>
                    <a:pt x="48430" y="52715"/>
                    <a:pt x="85810" y="55821"/>
                    <a:pt x="119580" y="61697"/>
                  </a:cubicBezTo>
                  <a:cubicBezTo>
                    <a:pt x="132199" y="63880"/>
                    <a:pt x="146160" y="68720"/>
                    <a:pt x="158359" y="70735"/>
                  </a:cubicBezTo>
                  <a:cubicBezTo>
                    <a:pt x="149266" y="52939"/>
                    <a:pt x="139221" y="32458"/>
                    <a:pt x="138046" y="11836"/>
                  </a:cubicBezTo>
                  <a:cubicBezTo>
                    <a:pt x="134633" y="13487"/>
                    <a:pt x="128505" y="13067"/>
                    <a:pt x="124868" y="12619"/>
                  </a:cubicBezTo>
                  <a:cubicBezTo>
                    <a:pt x="95546" y="8842"/>
                    <a:pt x="62951" y="4701"/>
                    <a:pt x="33657" y="2910"/>
                  </a:cubicBezTo>
                  <a:cubicBezTo>
                    <a:pt x="30748" y="2742"/>
                    <a:pt x="27362" y="2686"/>
                    <a:pt x="25348" y="84"/>
                  </a:cubicBezTo>
                  <a:lnTo>
                    <a:pt x="25348" y="0"/>
                  </a:lnTo>
                  <a:close/>
                </a:path>
              </a:pathLst>
            </a:custGeom>
            <a:solidFill>
              <a:srgbClr val="D3B79A">
                <a:alpha val="31000"/>
              </a:srgbClr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2" name="Freeform 471">
              <a:extLst>
                <a:ext uri="{FF2B5EF4-FFF2-40B4-BE49-F238E27FC236}">
                  <a16:creationId xmlns:a16="http://schemas.microsoft.com/office/drawing/2014/main" id="{F1469746-268C-1BA7-1A25-09EDC87B8DF7}"/>
                </a:ext>
              </a:extLst>
            </p:cNvPr>
            <p:cNvSpPr/>
            <p:nvPr/>
          </p:nvSpPr>
          <p:spPr>
            <a:xfrm>
              <a:off x="4562872" y="4852868"/>
              <a:ext cx="122191" cy="39142"/>
            </a:xfrm>
            <a:custGeom>
              <a:avLst/>
              <a:gdLst>
                <a:gd name="connsiteX0" fmla="*/ 21679 w 122191"/>
                <a:gd name="connsiteY0" fmla="*/ 2019 h 39142"/>
                <a:gd name="connsiteX1" fmla="*/ 415 w 122191"/>
                <a:gd name="connsiteY1" fmla="*/ 24682 h 39142"/>
                <a:gd name="connsiteX2" fmla="*/ 31164 w 122191"/>
                <a:gd name="connsiteY2" fmla="*/ 38981 h 39142"/>
                <a:gd name="connsiteX3" fmla="*/ 74335 w 122191"/>
                <a:gd name="connsiteY3" fmla="*/ 37554 h 39142"/>
                <a:gd name="connsiteX4" fmla="*/ 118066 w 122191"/>
                <a:gd name="connsiteY4" fmla="*/ 28935 h 39142"/>
                <a:gd name="connsiteX5" fmla="*/ 85974 w 122191"/>
                <a:gd name="connsiteY5" fmla="*/ 10944 h 39142"/>
                <a:gd name="connsiteX6" fmla="*/ 56373 w 122191"/>
                <a:gd name="connsiteY6" fmla="*/ 3613 h 39142"/>
                <a:gd name="connsiteX7" fmla="*/ 21959 w 122191"/>
                <a:gd name="connsiteY7" fmla="*/ 1907 h 39142"/>
                <a:gd name="connsiteX8" fmla="*/ 21707 w 122191"/>
                <a:gd name="connsiteY8" fmla="*/ 2019 h 39142"/>
                <a:gd name="connsiteX9" fmla="*/ 21707 w 122191"/>
                <a:gd name="connsiteY9" fmla="*/ 2019 h 3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191" h="39142">
                  <a:moveTo>
                    <a:pt x="21679" y="2019"/>
                  </a:moveTo>
                  <a:cubicBezTo>
                    <a:pt x="12502" y="6188"/>
                    <a:pt x="4472" y="15085"/>
                    <a:pt x="415" y="24682"/>
                  </a:cubicBezTo>
                  <a:cubicBezTo>
                    <a:pt x="-3306" y="37273"/>
                    <a:pt x="18881" y="38113"/>
                    <a:pt x="31164" y="38981"/>
                  </a:cubicBezTo>
                  <a:cubicBezTo>
                    <a:pt x="45517" y="39484"/>
                    <a:pt x="60038" y="38757"/>
                    <a:pt x="74335" y="37554"/>
                  </a:cubicBezTo>
                  <a:cubicBezTo>
                    <a:pt x="89052" y="35930"/>
                    <a:pt x="104580" y="35567"/>
                    <a:pt x="118066" y="28935"/>
                  </a:cubicBezTo>
                  <a:cubicBezTo>
                    <a:pt x="135580" y="17743"/>
                    <a:pt x="92046" y="12623"/>
                    <a:pt x="85974" y="10944"/>
                  </a:cubicBezTo>
                  <a:cubicBezTo>
                    <a:pt x="76210" y="8846"/>
                    <a:pt x="66753" y="6216"/>
                    <a:pt x="56373" y="3613"/>
                  </a:cubicBezTo>
                  <a:cubicBezTo>
                    <a:pt x="45741" y="843"/>
                    <a:pt x="31667" y="-1983"/>
                    <a:pt x="21959" y="1907"/>
                  </a:cubicBezTo>
                  <a:lnTo>
                    <a:pt x="21707" y="2019"/>
                  </a:lnTo>
                  <a:lnTo>
                    <a:pt x="21707" y="2019"/>
                  </a:lnTo>
                  <a:close/>
                </a:path>
              </a:pathLst>
            </a:custGeom>
            <a:solidFill>
              <a:srgbClr val="57463E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3" name="Freeform 472">
              <a:extLst>
                <a:ext uri="{FF2B5EF4-FFF2-40B4-BE49-F238E27FC236}">
                  <a16:creationId xmlns:a16="http://schemas.microsoft.com/office/drawing/2014/main" id="{75CDEC9D-7209-25B4-EE75-2B06531033B0}"/>
                </a:ext>
              </a:extLst>
            </p:cNvPr>
            <p:cNvSpPr/>
            <p:nvPr/>
          </p:nvSpPr>
          <p:spPr>
            <a:xfrm>
              <a:off x="4132918" y="4844619"/>
              <a:ext cx="74119" cy="29043"/>
            </a:xfrm>
            <a:custGeom>
              <a:avLst/>
              <a:gdLst>
                <a:gd name="connsiteX0" fmla="*/ 0 w 74119"/>
                <a:gd name="connsiteY0" fmla="*/ 14185 h 29043"/>
                <a:gd name="connsiteX1" fmla="*/ 52908 w 74119"/>
                <a:gd name="connsiteY1" fmla="*/ 28791 h 29043"/>
                <a:gd name="connsiteX2" fmla="*/ 72213 w 74119"/>
                <a:gd name="connsiteY2" fmla="*/ 13513 h 29043"/>
                <a:gd name="connsiteX3" fmla="*/ 62253 w 74119"/>
                <a:gd name="connsiteY3" fmla="*/ 3636 h 29043"/>
                <a:gd name="connsiteX4" fmla="*/ 21544 w 74119"/>
                <a:gd name="connsiteY4" fmla="*/ 2769 h 29043"/>
                <a:gd name="connsiteX5" fmla="*/ 28 w 74119"/>
                <a:gd name="connsiteY5" fmla="*/ 14045 h 29043"/>
                <a:gd name="connsiteX6" fmla="*/ 28 w 74119"/>
                <a:gd name="connsiteY6" fmla="*/ 14213 h 29043"/>
                <a:gd name="connsiteX7" fmla="*/ 28 w 74119"/>
                <a:gd name="connsiteY7" fmla="*/ 14213 h 2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119" h="29043">
                  <a:moveTo>
                    <a:pt x="0" y="14185"/>
                  </a:moveTo>
                  <a:cubicBezTo>
                    <a:pt x="84" y="26105"/>
                    <a:pt x="43143" y="27336"/>
                    <a:pt x="52908" y="28791"/>
                  </a:cubicBezTo>
                  <a:cubicBezTo>
                    <a:pt x="64155" y="29966"/>
                    <a:pt x="79544" y="27392"/>
                    <a:pt x="72213" y="13513"/>
                  </a:cubicBezTo>
                  <a:cubicBezTo>
                    <a:pt x="69975" y="9288"/>
                    <a:pt x="66449" y="5735"/>
                    <a:pt x="62253" y="3636"/>
                  </a:cubicBezTo>
                  <a:cubicBezTo>
                    <a:pt x="52320" y="-1736"/>
                    <a:pt x="33966" y="-393"/>
                    <a:pt x="21544" y="2769"/>
                  </a:cubicBezTo>
                  <a:cubicBezTo>
                    <a:pt x="14297" y="4756"/>
                    <a:pt x="1903" y="7554"/>
                    <a:pt x="28" y="14045"/>
                  </a:cubicBezTo>
                  <a:lnTo>
                    <a:pt x="28" y="14213"/>
                  </a:lnTo>
                  <a:lnTo>
                    <a:pt x="28" y="14213"/>
                  </a:lnTo>
                  <a:close/>
                </a:path>
              </a:pathLst>
            </a:custGeom>
            <a:solidFill>
              <a:srgbClr val="58473F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4" name="Freeform 473">
              <a:extLst>
                <a:ext uri="{FF2B5EF4-FFF2-40B4-BE49-F238E27FC236}">
                  <a16:creationId xmlns:a16="http://schemas.microsoft.com/office/drawing/2014/main" id="{E4164257-7DF4-569E-F081-6AD83FCCDC1F}"/>
                </a:ext>
              </a:extLst>
            </p:cNvPr>
            <p:cNvSpPr/>
            <p:nvPr/>
          </p:nvSpPr>
          <p:spPr>
            <a:xfrm>
              <a:off x="4390658" y="4902352"/>
              <a:ext cx="98375" cy="12699"/>
            </a:xfrm>
            <a:custGeom>
              <a:avLst/>
              <a:gdLst>
                <a:gd name="connsiteX0" fmla="*/ 1 w 98375"/>
                <a:gd name="connsiteY0" fmla="*/ 5418 h 12699"/>
                <a:gd name="connsiteX1" fmla="*/ 14941 w 98375"/>
                <a:gd name="connsiteY1" fmla="*/ 11070 h 12699"/>
                <a:gd name="connsiteX2" fmla="*/ 70871 w 98375"/>
                <a:gd name="connsiteY2" fmla="*/ 10874 h 12699"/>
                <a:gd name="connsiteX3" fmla="*/ 93422 w 98375"/>
                <a:gd name="connsiteY3" fmla="*/ 6481 h 12699"/>
                <a:gd name="connsiteX4" fmla="*/ 98374 w 98375"/>
                <a:gd name="connsiteY4" fmla="*/ 3794 h 12699"/>
                <a:gd name="connsiteX5" fmla="*/ 47285 w 98375"/>
                <a:gd name="connsiteY5" fmla="*/ 409 h 12699"/>
                <a:gd name="connsiteX6" fmla="*/ 85 w 98375"/>
                <a:gd name="connsiteY6" fmla="*/ 5306 h 12699"/>
                <a:gd name="connsiteX7" fmla="*/ 85 w 98375"/>
                <a:gd name="connsiteY7" fmla="*/ 5390 h 12699"/>
                <a:gd name="connsiteX8" fmla="*/ 29 w 98375"/>
                <a:gd name="connsiteY8" fmla="*/ 5390 h 1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375" h="12699">
                  <a:moveTo>
                    <a:pt x="1" y="5418"/>
                  </a:moveTo>
                  <a:cubicBezTo>
                    <a:pt x="-83" y="8216"/>
                    <a:pt x="6100" y="9503"/>
                    <a:pt x="14941" y="11070"/>
                  </a:cubicBezTo>
                  <a:cubicBezTo>
                    <a:pt x="32512" y="13728"/>
                    <a:pt x="52937" y="12749"/>
                    <a:pt x="70871" y="10874"/>
                  </a:cubicBezTo>
                  <a:cubicBezTo>
                    <a:pt x="78817" y="9979"/>
                    <a:pt x="86651" y="8691"/>
                    <a:pt x="93422" y="6481"/>
                  </a:cubicBezTo>
                  <a:cubicBezTo>
                    <a:pt x="95492" y="5698"/>
                    <a:pt x="97283" y="5222"/>
                    <a:pt x="98374" y="3794"/>
                  </a:cubicBezTo>
                  <a:cubicBezTo>
                    <a:pt x="98626" y="-2165"/>
                    <a:pt x="55371" y="773"/>
                    <a:pt x="47285" y="409"/>
                  </a:cubicBezTo>
                  <a:cubicBezTo>
                    <a:pt x="35646" y="1136"/>
                    <a:pt x="6184" y="-542"/>
                    <a:pt x="85" y="5306"/>
                  </a:cubicBezTo>
                  <a:lnTo>
                    <a:pt x="85" y="5390"/>
                  </a:lnTo>
                  <a:lnTo>
                    <a:pt x="29" y="5390"/>
                  </a:lnTo>
                  <a:close/>
                </a:path>
              </a:pathLst>
            </a:custGeom>
            <a:solidFill>
              <a:srgbClr val="5D4C4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5" name="Freeform 474">
              <a:extLst>
                <a:ext uri="{FF2B5EF4-FFF2-40B4-BE49-F238E27FC236}">
                  <a16:creationId xmlns:a16="http://schemas.microsoft.com/office/drawing/2014/main" id="{E3199293-39A1-6AED-9A8D-3EE55139797F}"/>
                </a:ext>
              </a:extLst>
            </p:cNvPr>
            <p:cNvSpPr/>
            <p:nvPr/>
          </p:nvSpPr>
          <p:spPr>
            <a:xfrm>
              <a:off x="5221009" y="4768000"/>
              <a:ext cx="53637" cy="33726"/>
            </a:xfrm>
            <a:custGeom>
              <a:avLst/>
              <a:gdLst>
                <a:gd name="connsiteX0" fmla="*/ 7445 w 53637"/>
                <a:gd name="connsiteY0" fmla="*/ 9884 h 33726"/>
                <a:gd name="connsiteX1" fmla="*/ 114 w 53637"/>
                <a:gd name="connsiteY1" fmla="*/ 30589 h 33726"/>
                <a:gd name="connsiteX2" fmla="*/ 2772 w 53637"/>
                <a:gd name="connsiteY2" fmla="*/ 33387 h 33726"/>
                <a:gd name="connsiteX3" fmla="*/ 53638 w 53637"/>
                <a:gd name="connsiteY3" fmla="*/ 2022 h 33726"/>
                <a:gd name="connsiteX4" fmla="*/ 39648 w 53637"/>
                <a:gd name="connsiteY4" fmla="*/ 3840 h 33726"/>
                <a:gd name="connsiteX5" fmla="*/ 7445 w 53637"/>
                <a:gd name="connsiteY5" fmla="*/ 9884 h 33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637" h="33726">
                  <a:moveTo>
                    <a:pt x="7445" y="9884"/>
                  </a:moveTo>
                  <a:cubicBezTo>
                    <a:pt x="4059" y="13438"/>
                    <a:pt x="702" y="25413"/>
                    <a:pt x="114" y="30589"/>
                  </a:cubicBezTo>
                  <a:cubicBezTo>
                    <a:pt x="-193" y="33247"/>
                    <a:pt x="-54" y="34339"/>
                    <a:pt x="2772" y="33387"/>
                  </a:cubicBezTo>
                  <a:cubicBezTo>
                    <a:pt x="20259" y="27623"/>
                    <a:pt x="39117" y="13382"/>
                    <a:pt x="53638" y="2022"/>
                  </a:cubicBezTo>
                  <a:cubicBezTo>
                    <a:pt x="47734" y="-3043"/>
                    <a:pt x="44293" y="2889"/>
                    <a:pt x="39648" y="3840"/>
                  </a:cubicBezTo>
                  <a:cubicBezTo>
                    <a:pt x="30779" y="5603"/>
                    <a:pt x="12957" y="4092"/>
                    <a:pt x="7445" y="9884"/>
                  </a:cubicBezTo>
                  <a:close/>
                </a:path>
              </a:pathLst>
            </a:custGeom>
            <a:solidFill>
              <a:srgbClr val="D1B69B">
                <a:alpha val="31000"/>
              </a:srgbClr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6" name="Freeform 475">
              <a:extLst>
                <a:ext uri="{FF2B5EF4-FFF2-40B4-BE49-F238E27FC236}">
                  <a16:creationId xmlns:a16="http://schemas.microsoft.com/office/drawing/2014/main" id="{7B107573-1CBD-629C-EC20-D5F0B830B29E}"/>
                </a:ext>
              </a:extLst>
            </p:cNvPr>
            <p:cNvSpPr/>
            <p:nvPr/>
          </p:nvSpPr>
          <p:spPr>
            <a:xfrm>
              <a:off x="4302637" y="4320952"/>
              <a:ext cx="227271" cy="412815"/>
            </a:xfrm>
            <a:custGeom>
              <a:avLst/>
              <a:gdLst>
                <a:gd name="connsiteX0" fmla="*/ 53607 w 227271"/>
                <a:gd name="connsiteY0" fmla="*/ 189887 h 412815"/>
                <a:gd name="connsiteX1" fmla="*/ 48067 w 227271"/>
                <a:gd name="connsiteY1" fmla="*/ 219350 h 412815"/>
                <a:gd name="connsiteX2" fmla="*/ 24230 w 227271"/>
                <a:gd name="connsiteY2" fmla="*/ 266133 h 412815"/>
                <a:gd name="connsiteX3" fmla="*/ 0 w 227271"/>
                <a:gd name="connsiteY3" fmla="*/ 319520 h 412815"/>
                <a:gd name="connsiteX4" fmla="*/ 49606 w 227271"/>
                <a:gd name="connsiteY4" fmla="*/ 394368 h 412815"/>
                <a:gd name="connsiteX5" fmla="*/ 38806 w 227271"/>
                <a:gd name="connsiteY5" fmla="*/ 317562 h 412815"/>
                <a:gd name="connsiteX6" fmla="*/ 40569 w 227271"/>
                <a:gd name="connsiteY6" fmla="*/ 321843 h 412815"/>
                <a:gd name="connsiteX7" fmla="*/ 68772 w 227271"/>
                <a:gd name="connsiteY7" fmla="*/ 338491 h 412815"/>
                <a:gd name="connsiteX8" fmla="*/ 143839 w 227271"/>
                <a:gd name="connsiteY8" fmla="*/ 372292 h 412815"/>
                <a:gd name="connsiteX9" fmla="*/ 147308 w 227271"/>
                <a:gd name="connsiteY9" fmla="*/ 365072 h 412815"/>
                <a:gd name="connsiteX10" fmla="*/ 156905 w 227271"/>
                <a:gd name="connsiteY10" fmla="*/ 360204 h 412815"/>
                <a:gd name="connsiteX11" fmla="*/ 163843 w 227271"/>
                <a:gd name="connsiteY11" fmla="*/ 347753 h 412815"/>
                <a:gd name="connsiteX12" fmla="*/ 200552 w 227271"/>
                <a:gd name="connsiteY12" fmla="*/ 409254 h 412815"/>
                <a:gd name="connsiteX13" fmla="*/ 205084 w 227271"/>
                <a:gd name="connsiteY13" fmla="*/ 409869 h 412815"/>
                <a:gd name="connsiteX14" fmla="*/ 227271 w 227271"/>
                <a:gd name="connsiteY14" fmla="*/ 405952 h 412815"/>
                <a:gd name="connsiteX15" fmla="*/ 131668 w 227271"/>
                <a:gd name="connsiteY15" fmla="*/ 196322 h 412815"/>
                <a:gd name="connsiteX16" fmla="*/ 131332 w 227271"/>
                <a:gd name="connsiteY16" fmla="*/ 43773 h 412815"/>
                <a:gd name="connsiteX17" fmla="*/ 156597 w 227271"/>
                <a:gd name="connsiteY17" fmla="*/ 22452 h 412815"/>
                <a:gd name="connsiteX18" fmla="*/ 133794 w 227271"/>
                <a:gd name="connsiteY18" fmla="*/ 1635 h 412815"/>
                <a:gd name="connsiteX19" fmla="*/ 39814 w 227271"/>
                <a:gd name="connsiteY19" fmla="*/ 3510 h 412815"/>
                <a:gd name="connsiteX20" fmla="*/ 32287 w 227271"/>
                <a:gd name="connsiteY20" fmla="*/ 30986 h 412815"/>
                <a:gd name="connsiteX21" fmla="*/ 38779 w 227271"/>
                <a:gd name="connsiteY21" fmla="*/ 32833 h 412815"/>
                <a:gd name="connsiteX22" fmla="*/ 51733 w 227271"/>
                <a:gd name="connsiteY22" fmla="*/ 45592 h 412815"/>
                <a:gd name="connsiteX23" fmla="*/ 53579 w 227271"/>
                <a:gd name="connsiteY23" fmla="*/ 189915 h 412815"/>
                <a:gd name="connsiteX24" fmla="*/ 53579 w 227271"/>
                <a:gd name="connsiteY24" fmla="*/ 189915 h 41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7271" h="412815">
                  <a:moveTo>
                    <a:pt x="53607" y="189887"/>
                  </a:moveTo>
                  <a:cubicBezTo>
                    <a:pt x="53607" y="189887"/>
                    <a:pt x="51761" y="207991"/>
                    <a:pt x="48067" y="219350"/>
                  </a:cubicBezTo>
                  <a:cubicBezTo>
                    <a:pt x="42556" y="236334"/>
                    <a:pt x="31812" y="250605"/>
                    <a:pt x="24230" y="266133"/>
                  </a:cubicBezTo>
                  <a:cubicBezTo>
                    <a:pt x="15724" y="283594"/>
                    <a:pt x="8645" y="302172"/>
                    <a:pt x="0" y="319520"/>
                  </a:cubicBezTo>
                  <a:cubicBezTo>
                    <a:pt x="308" y="326711"/>
                    <a:pt x="45885" y="402034"/>
                    <a:pt x="49606" y="394368"/>
                  </a:cubicBezTo>
                  <a:cubicBezTo>
                    <a:pt x="59819" y="392353"/>
                    <a:pt x="28063" y="318149"/>
                    <a:pt x="38806" y="317562"/>
                  </a:cubicBezTo>
                  <a:lnTo>
                    <a:pt x="40569" y="321843"/>
                  </a:lnTo>
                  <a:cubicBezTo>
                    <a:pt x="52152" y="322878"/>
                    <a:pt x="61581" y="329117"/>
                    <a:pt x="68772" y="338491"/>
                  </a:cubicBezTo>
                  <a:cubicBezTo>
                    <a:pt x="89420" y="374502"/>
                    <a:pt x="122799" y="423999"/>
                    <a:pt x="143839" y="372292"/>
                  </a:cubicBezTo>
                  <a:cubicBezTo>
                    <a:pt x="149183" y="363365"/>
                    <a:pt x="140873" y="359924"/>
                    <a:pt x="147308" y="365072"/>
                  </a:cubicBezTo>
                  <a:lnTo>
                    <a:pt x="156905" y="360204"/>
                  </a:lnTo>
                  <a:lnTo>
                    <a:pt x="163843" y="347753"/>
                  </a:lnTo>
                  <a:cubicBezTo>
                    <a:pt x="178448" y="366415"/>
                    <a:pt x="190703" y="386925"/>
                    <a:pt x="200552" y="409254"/>
                  </a:cubicBezTo>
                  <a:lnTo>
                    <a:pt x="205084" y="409869"/>
                  </a:lnTo>
                  <a:cubicBezTo>
                    <a:pt x="208078" y="415493"/>
                    <a:pt x="225816" y="412443"/>
                    <a:pt x="227271" y="405952"/>
                  </a:cubicBezTo>
                  <a:cubicBezTo>
                    <a:pt x="194872" y="336476"/>
                    <a:pt x="156093" y="269239"/>
                    <a:pt x="131668" y="196322"/>
                  </a:cubicBezTo>
                  <a:lnTo>
                    <a:pt x="131332" y="43773"/>
                  </a:lnTo>
                  <a:cubicBezTo>
                    <a:pt x="132004" y="27405"/>
                    <a:pt x="156457" y="38066"/>
                    <a:pt x="156597" y="22452"/>
                  </a:cubicBezTo>
                  <a:cubicBezTo>
                    <a:pt x="156709" y="8713"/>
                    <a:pt x="144846" y="3257"/>
                    <a:pt x="133794" y="1635"/>
                  </a:cubicBezTo>
                  <a:cubicBezTo>
                    <a:pt x="113286" y="-1387"/>
                    <a:pt x="60770" y="96"/>
                    <a:pt x="39814" y="3510"/>
                  </a:cubicBezTo>
                  <a:cubicBezTo>
                    <a:pt x="27447" y="5524"/>
                    <a:pt x="20033" y="22284"/>
                    <a:pt x="32287" y="30986"/>
                  </a:cubicBezTo>
                  <a:cubicBezTo>
                    <a:pt x="35197" y="33057"/>
                    <a:pt x="37519" y="32217"/>
                    <a:pt x="38779" y="32833"/>
                  </a:cubicBezTo>
                  <a:cubicBezTo>
                    <a:pt x="46417" y="36694"/>
                    <a:pt x="51005" y="35463"/>
                    <a:pt x="51733" y="45592"/>
                  </a:cubicBezTo>
                  <a:lnTo>
                    <a:pt x="53579" y="189915"/>
                  </a:lnTo>
                  <a:lnTo>
                    <a:pt x="53579" y="189915"/>
                  </a:lnTo>
                  <a:close/>
                </a:path>
              </a:pathLst>
            </a:custGeom>
            <a:solidFill>
              <a:srgbClr val="E6D2BE">
                <a:alpha val="71000"/>
              </a:srgbClr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7" name="Freeform 476">
              <a:extLst>
                <a:ext uri="{FF2B5EF4-FFF2-40B4-BE49-F238E27FC236}">
                  <a16:creationId xmlns:a16="http://schemas.microsoft.com/office/drawing/2014/main" id="{04E1290C-3EFA-D4AE-1F05-BFDE0AF9AA13}"/>
                </a:ext>
              </a:extLst>
            </p:cNvPr>
            <p:cNvSpPr/>
            <p:nvPr/>
          </p:nvSpPr>
          <p:spPr>
            <a:xfrm>
              <a:off x="4300316" y="3242378"/>
              <a:ext cx="558016" cy="410321"/>
            </a:xfrm>
            <a:custGeom>
              <a:avLst/>
              <a:gdLst>
                <a:gd name="connsiteX0" fmla="*/ 509324 w 558016"/>
                <a:gd name="connsiteY0" fmla="*/ 265643 h 410321"/>
                <a:gd name="connsiteX1" fmla="*/ 540268 w 558016"/>
                <a:gd name="connsiteY1" fmla="*/ 249582 h 410321"/>
                <a:gd name="connsiteX2" fmla="*/ 555936 w 558016"/>
                <a:gd name="connsiteY2" fmla="*/ 217937 h 410321"/>
                <a:gd name="connsiteX3" fmla="*/ 528825 w 558016"/>
                <a:gd name="connsiteY3" fmla="*/ 152071 h 410321"/>
                <a:gd name="connsiteX4" fmla="*/ 511674 w 558016"/>
                <a:gd name="connsiteY4" fmla="*/ 140067 h 410321"/>
                <a:gd name="connsiteX5" fmla="*/ 503728 w 558016"/>
                <a:gd name="connsiteY5" fmla="*/ 137297 h 410321"/>
                <a:gd name="connsiteX6" fmla="*/ 500762 w 558016"/>
                <a:gd name="connsiteY6" fmla="*/ 119054 h 410321"/>
                <a:gd name="connsiteX7" fmla="*/ 508792 w 558016"/>
                <a:gd name="connsiteY7" fmla="*/ 84330 h 410321"/>
                <a:gd name="connsiteX8" fmla="*/ 495978 w 558016"/>
                <a:gd name="connsiteY8" fmla="*/ 32734 h 410321"/>
                <a:gd name="connsiteX9" fmla="*/ 400626 w 558016"/>
                <a:gd name="connsiteY9" fmla="*/ 12644 h 410321"/>
                <a:gd name="connsiteX10" fmla="*/ 371221 w 558016"/>
                <a:gd name="connsiteY10" fmla="*/ 50362 h 410321"/>
                <a:gd name="connsiteX11" fmla="*/ 362995 w 558016"/>
                <a:gd name="connsiteY11" fmla="*/ 65387 h 410321"/>
                <a:gd name="connsiteX12" fmla="*/ 353622 w 558016"/>
                <a:gd name="connsiteY12" fmla="*/ 61974 h 410321"/>
                <a:gd name="connsiteX13" fmla="*/ 326958 w 558016"/>
                <a:gd name="connsiteY13" fmla="*/ 50670 h 410321"/>
                <a:gd name="connsiteX14" fmla="*/ 312325 w 558016"/>
                <a:gd name="connsiteY14" fmla="*/ 49942 h 410321"/>
                <a:gd name="connsiteX15" fmla="*/ 293943 w 558016"/>
                <a:gd name="connsiteY15" fmla="*/ 47956 h 410321"/>
                <a:gd name="connsiteX16" fmla="*/ 242323 w 558016"/>
                <a:gd name="connsiteY16" fmla="*/ 73977 h 410321"/>
                <a:gd name="connsiteX17" fmla="*/ 220779 w 558016"/>
                <a:gd name="connsiteY17" fmla="*/ 157639 h 410321"/>
                <a:gd name="connsiteX18" fmla="*/ 210958 w 558016"/>
                <a:gd name="connsiteY18" fmla="*/ 164326 h 410321"/>
                <a:gd name="connsiteX19" fmla="*/ 185750 w 558016"/>
                <a:gd name="connsiteY19" fmla="*/ 165389 h 410321"/>
                <a:gd name="connsiteX20" fmla="*/ 148538 w 558016"/>
                <a:gd name="connsiteY20" fmla="*/ 183381 h 410321"/>
                <a:gd name="connsiteX21" fmla="*/ 128169 w 558016"/>
                <a:gd name="connsiteY21" fmla="*/ 213124 h 410321"/>
                <a:gd name="connsiteX22" fmla="*/ 121734 w 558016"/>
                <a:gd name="connsiteY22" fmla="*/ 247624 h 410321"/>
                <a:gd name="connsiteX23" fmla="*/ 129009 w 558016"/>
                <a:gd name="connsiteY23" fmla="*/ 269169 h 410321"/>
                <a:gd name="connsiteX24" fmla="*/ 131779 w 558016"/>
                <a:gd name="connsiteY24" fmla="*/ 290994 h 410321"/>
                <a:gd name="connsiteX25" fmla="*/ 103464 w 558016"/>
                <a:gd name="connsiteY25" fmla="*/ 297205 h 410321"/>
                <a:gd name="connsiteX26" fmla="*/ 77164 w 558016"/>
                <a:gd name="connsiteY26" fmla="*/ 296142 h 410321"/>
                <a:gd name="connsiteX27" fmla="*/ 41100 w 558016"/>
                <a:gd name="connsiteY27" fmla="*/ 277675 h 410321"/>
                <a:gd name="connsiteX28" fmla="*/ 21207 w 558016"/>
                <a:gd name="connsiteY28" fmla="*/ 254815 h 410321"/>
                <a:gd name="connsiteX29" fmla="*/ 5706 w 558016"/>
                <a:gd name="connsiteY29" fmla="*/ 235844 h 410321"/>
                <a:gd name="connsiteX30" fmla="*/ 27 w 558016"/>
                <a:gd name="connsiteY30" fmla="*/ 247288 h 410321"/>
                <a:gd name="connsiteX31" fmla="*/ 7049 w 558016"/>
                <a:gd name="connsiteY31" fmla="*/ 284614 h 410321"/>
                <a:gd name="connsiteX32" fmla="*/ 17597 w 558016"/>
                <a:gd name="connsiteY32" fmla="*/ 303193 h 410321"/>
                <a:gd name="connsiteX33" fmla="*/ 34916 w 558016"/>
                <a:gd name="connsiteY33" fmla="*/ 324654 h 410321"/>
                <a:gd name="connsiteX34" fmla="*/ 114712 w 558016"/>
                <a:gd name="connsiteY34" fmla="*/ 342058 h 410321"/>
                <a:gd name="connsiteX35" fmla="*/ 140564 w 558016"/>
                <a:gd name="connsiteY35" fmla="*/ 330810 h 410321"/>
                <a:gd name="connsiteX36" fmla="*/ 162807 w 558016"/>
                <a:gd name="connsiteY36" fmla="*/ 343009 h 410321"/>
                <a:gd name="connsiteX37" fmla="*/ 167591 w 558016"/>
                <a:gd name="connsiteY37" fmla="*/ 372612 h 410321"/>
                <a:gd name="connsiteX38" fmla="*/ 218765 w 558016"/>
                <a:gd name="connsiteY38" fmla="*/ 409547 h 410321"/>
                <a:gd name="connsiteX39" fmla="*/ 243330 w 558016"/>
                <a:gd name="connsiteY39" fmla="*/ 409686 h 410321"/>
                <a:gd name="connsiteX40" fmla="*/ 267028 w 558016"/>
                <a:gd name="connsiteY40" fmla="*/ 399865 h 410321"/>
                <a:gd name="connsiteX41" fmla="*/ 289495 w 558016"/>
                <a:gd name="connsiteY41" fmla="*/ 380978 h 410321"/>
                <a:gd name="connsiteX42" fmla="*/ 295510 w 558016"/>
                <a:gd name="connsiteY42" fmla="*/ 367212 h 410321"/>
                <a:gd name="connsiteX43" fmla="*/ 301805 w 558016"/>
                <a:gd name="connsiteY43" fmla="*/ 321016 h 410321"/>
                <a:gd name="connsiteX44" fmla="*/ 327714 w 558016"/>
                <a:gd name="connsiteY44" fmla="*/ 333859 h 410321"/>
                <a:gd name="connsiteX45" fmla="*/ 345704 w 558016"/>
                <a:gd name="connsiteY45" fmla="*/ 352634 h 410321"/>
                <a:gd name="connsiteX46" fmla="*/ 464278 w 558016"/>
                <a:gd name="connsiteY46" fmla="*/ 273898 h 410321"/>
                <a:gd name="connsiteX47" fmla="*/ 484003 w 558016"/>
                <a:gd name="connsiteY47" fmla="*/ 258145 h 410321"/>
                <a:gd name="connsiteX48" fmla="*/ 509072 w 558016"/>
                <a:gd name="connsiteY48" fmla="*/ 265559 h 410321"/>
                <a:gd name="connsiteX49" fmla="*/ 509408 w 558016"/>
                <a:gd name="connsiteY49" fmla="*/ 265615 h 410321"/>
                <a:gd name="connsiteX50" fmla="*/ 509408 w 558016"/>
                <a:gd name="connsiteY50" fmla="*/ 265615 h 41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558016" h="410321">
                  <a:moveTo>
                    <a:pt x="509324" y="265643"/>
                  </a:moveTo>
                  <a:cubicBezTo>
                    <a:pt x="520963" y="267434"/>
                    <a:pt x="532238" y="258676"/>
                    <a:pt x="540268" y="249582"/>
                  </a:cubicBezTo>
                  <a:cubicBezTo>
                    <a:pt x="549473" y="241272"/>
                    <a:pt x="553166" y="230052"/>
                    <a:pt x="555936" y="217937"/>
                  </a:cubicBezTo>
                  <a:cubicBezTo>
                    <a:pt x="563519" y="189788"/>
                    <a:pt x="549445" y="168243"/>
                    <a:pt x="528825" y="152071"/>
                  </a:cubicBezTo>
                  <a:cubicBezTo>
                    <a:pt x="523341" y="147370"/>
                    <a:pt x="518165" y="142473"/>
                    <a:pt x="511674" y="140067"/>
                  </a:cubicBezTo>
                  <a:cubicBezTo>
                    <a:pt x="509100" y="139060"/>
                    <a:pt x="506274" y="138276"/>
                    <a:pt x="503728" y="137297"/>
                  </a:cubicBezTo>
                  <a:cubicBezTo>
                    <a:pt x="493264" y="133827"/>
                    <a:pt x="495810" y="128119"/>
                    <a:pt x="500762" y="119054"/>
                  </a:cubicBezTo>
                  <a:cubicBezTo>
                    <a:pt x="506246" y="108365"/>
                    <a:pt x="509687" y="96250"/>
                    <a:pt x="508792" y="84330"/>
                  </a:cubicBezTo>
                  <a:cubicBezTo>
                    <a:pt x="506890" y="56602"/>
                    <a:pt x="510583" y="58085"/>
                    <a:pt x="495978" y="32734"/>
                  </a:cubicBezTo>
                  <a:cubicBezTo>
                    <a:pt x="477400" y="-898"/>
                    <a:pt x="430312" y="-10412"/>
                    <a:pt x="400626" y="12644"/>
                  </a:cubicBezTo>
                  <a:cubicBezTo>
                    <a:pt x="387196" y="21178"/>
                    <a:pt x="378775" y="36204"/>
                    <a:pt x="371221" y="50362"/>
                  </a:cubicBezTo>
                  <a:cubicBezTo>
                    <a:pt x="367947" y="56294"/>
                    <a:pt x="367192" y="62533"/>
                    <a:pt x="362995" y="65387"/>
                  </a:cubicBezTo>
                  <a:cubicBezTo>
                    <a:pt x="360169" y="66730"/>
                    <a:pt x="356560" y="64240"/>
                    <a:pt x="353622" y="61974"/>
                  </a:cubicBezTo>
                  <a:cubicBezTo>
                    <a:pt x="345984" y="56098"/>
                    <a:pt x="336695" y="51397"/>
                    <a:pt x="326958" y="50670"/>
                  </a:cubicBezTo>
                  <a:cubicBezTo>
                    <a:pt x="322090" y="50138"/>
                    <a:pt x="317194" y="50250"/>
                    <a:pt x="312325" y="49942"/>
                  </a:cubicBezTo>
                  <a:cubicBezTo>
                    <a:pt x="306226" y="49550"/>
                    <a:pt x="299931" y="48011"/>
                    <a:pt x="293943" y="47956"/>
                  </a:cubicBezTo>
                  <a:cubicBezTo>
                    <a:pt x="275953" y="47452"/>
                    <a:pt x="255529" y="61694"/>
                    <a:pt x="242323" y="73977"/>
                  </a:cubicBezTo>
                  <a:cubicBezTo>
                    <a:pt x="222262" y="94599"/>
                    <a:pt x="213113" y="128623"/>
                    <a:pt x="220779" y="157639"/>
                  </a:cubicBezTo>
                  <a:cubicBezTo>
                    <a:pt x="223437" y="168075"/>
                    <a:pt x="217729" y="167544"/>
                    <a:pt x="210958" y="164326"/>
                  </a:cubicBezTo>
                  <a:cubicBezTo>
                    <a:pt x="202173" y="159374"/>
                    <a:pt x="194535" y="162983"/>
                    <a:pt x="185750" y="165389"/>
                  </a:cubicBezTo>
                  <a:cubicBezTo>
                    <a:pt x="171984" y="167404"/>
                    <a:pt x="159478" y="174539"/>
                    <a:pt x="148538" y="183381"/>
                  </a:cubicBezTo>
                  <a:cubicBezTo>
                    <a:pt x="138661" y="190460"/>
                    <a:pt x="132282" y="201428"/>
                    <a:pt x="128169" y="213124"/>
                  </a:cubicBezTo>
                  <a:cubicBezTo>
                    <a:pt x="124112" y="224484"/>
                    <a:pt x="119776" y="235788"/>
                    <a:pt x="121734" y="247624"/>
                  </a:cubicBezTo>
                  <a:cubicBezTo>
                    <a:pt x="123049" y="255150"/>
                    <a:pt x="125791" y="262370"/>
                    <a:pt x="129009" y="269169"/>
                  </a:cubicBezTo>
                  <a:cubicBezTo>
                    <a:pt x="131919" y="276723"/>
                    <a:pt x="141879" y="285565"/>
                    <a:pt x="131779" y="290994"/>
                  </a:cubicBezTo>
                  <a:cubicBezTo>
                    <a:pt x="123553" y="295163"/>
                    <a:pt x="112837" y="296282"/>
                    <a:pt x="103464" y="297205"/>
                  </a:cubicBezTo>
                  <a:cubicBezTo>
                    <a:pt x="93616" y="298324"/>
                    <a:pt x="85866" y="298632"/>
                    <a:pt x="77164" y="296142"/>
                  </a:cubicBezTo>
                  <a:cubicBezTo>
                    <a:pt x="64238" y="292728"/>
                    <a:pt x="51144" y="287076"/>
                    <a:pt x="41100" y="277675"/>
                  </a:cubicBezTo>
                  <a:cubicBezTo>
                    <a:pt x="33545" y="270596"/>
                    <a:pt x="28565" y="262006"/>
                    <a:pt x="21207" y="254815"/>
                  </a:cubicBezTo>
                  <a:cubicBezTo>
                    <a:pt x="15163" y="249582"/>
                    <a:pt x="11190" y="241300"/>
                    <a:pt x="5706" y="235844"/>
                  </a:cubicBezTo>
                  <a:cubicBezTo>
                    <a:pt x="-113" y="231563"/>
                    <a:pt x="-85" y="243231"/>
                    <a:pt x="27" y="247288"/>
                  </a:cubicBezTo>
                  <a:cubicBezTo>
                    <a:pt x="558" y="259795"/>
                    <a:pt x="2741" y="273170"/>
                    <a:pt x="7049" y="284614"/>
                  </a:cubicBezTo>
                  <a:cubicBezTo>
                    <a:pt x="9735" y="291329"/>
                    <a:pt x="13792" y="297177"/>
                    <a:pt x="17597" y="303193"/>
                  </a:cubicBezTo>
                  <a:cubicBezTo>
                    <a:pt x="22270" y="310748"/>
                    <a:pt x="27614" y="319058"/>
                    <a:pt x="34916" y="324654"/>
                  </a:cubicBezTo>
                  <a:cubicBezTo>
                    <a:pt x="57019" y="342114"/>
                    <a:pt x="88272" y="349025"/>
                    <a:pt x="114712" y="342058"/>
                  </a:cubicBezTo>
                  <a:cubicBezTo>
                    <a:pt x="123665" y="339679"/>
                    <a:pt x="131891" y="334167"/>
                    <a:pt x="140564" y="330810"/>
                  </a:cubicBezTo>
                  <a:cubicBezTo>
                    <a:pt x="150832" y="326333"/>
                    <a:pt x="161156" y="330922"/>
                    <a:pt x="162807" y="343009"/>
                  </a:cubicBezTo>
                  <a:cubicBezTo>
                    <a:pt x="164178" y="352802"/>
                    <a:pt x="163143" y="363519"/>
                    <a:pt x="167591" y="372612"/>
                  </a:cubicBezTo>
                  <a:cubicBezTo>
                    <a:pt x="176433" y="391779"/>
                    <a:pt x="198564" y="405909"/>
                    <a:pt x="218765" y="409547"/>
                  </a:cubicBezTo>
                  <a:cubicBezTo>
                    <a:pt x="226794" y="410862"/>
                    <a:pt x="235188" y="410218"/>
                    <a:pt x="243330" y="409686"/>
                  </a:cubicBezTo>
                  <a:cubicBezTo>
                    <a:pt x="252619" y="409378"/>
                    <a:pt x="259558" y="405237"/>
                    <a:pt x="267028" y="399865"/>
                  </a:cubicBezTo>
                  <a:cubicBezTo>
                    <a:pt x="275393" y="394661"/>
                    <a:pt x="283675" y="390044"/>
                    <a:pt x="289495" y="380978"/>
                  </a:cubicBezTo>
                  <a:cubicBezTo>
                    <a:pt x="292237" y="376865"/>
                    <a:pt x="294447" y="372053"/>
                    <a:pt x="295510" y="367212"/>
                  </a:cubicBezTo>
                  <a:cubicBezTo>
                    <a:pt x="299371" y="353781"/>
                    <a:pt x="287145" y="329970"/>
                    <a:pt x="301805" y="321016"/>
                  </a:cubicBezTo>
                  <a:cubicBezTo>
                    <a:pt x="312186" y="316008"/>
                    <a:pt x="322454" y="324402"/>
                    <a:pt x="327714" y="333859"/>
                  </a:cubicBezTo>
                  <a:cubicBezTo>
                    <a:pt x="332330" y="341246"/>
                    <a:pt x="338262" y="348213"/>
                    <a:pt x="345704" y="352634"/>
                  </a:cubicBezTo>
                  <a:cubicBezTo>
                    <a:pt x="396849" y="384476"/>
                    <a:pt x="472532" y="338364"/>
                    <a:pt x="464278" y="273898"/>
                  </a:cubicBezTo>
                  <a:cubicBezTo>
                    <a:pt x="464278" y="262258"/>
                    <a:pt x="474210" y="256493"/>
                    <a:pt x="484003" y="258145"/>
                  </a:cubicBezTo>
                  <a:cubicBezTo>
                    <a:pt x="492648" y="259124"/>
                    <a:pt x="501098" y="264496"/>
                    <a:pt x="509072" y="265559"/>
                  </a:cubicBezTo>
                  <a:lnTo>
                    <a:pt x="509408" y="265615"/>
                  </a:lnTo>
                  <a:lnTo>
                    <a:pt x="509408" y="265615"/>
                  </a:lnTo>
                  <a:close/>
                </a:path>
              </a:pathLst>
            </a:custGeom>
            <a:solidFill>
              <a:srgbClr val="55443D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8" name="Freeform 477">
              <a:extLst>
                <a:ext uri="{FF2B5EF4-FFF2-40B4-BE49-F238E27FC236}">
                  <a16:creationId xmlns:a16="http://schemas.microsoft.com/office/drawing/2014/main" id="{72FBBFF2-D292-B1D1-B644-EDC29AA64BFF}"/>
                </a:ext>
              </a:extLst>
            </p:cNvPr>
            <p:cNvSpPr/>
            <p:nvPr/>
          </p:nvSpPr>
          <p:spPr>
            <a:xfrm>
              <a:off x="4301889" y="3115059"/>
              <a:ext cx="620747" cy="431484"/>
            </a:xfrm>
            <a:custGeom>
              <a:avLst/>
              <a:gdLst>
                <a:gd name="connsiteX0" fmla="*/ 519083 w 620747"/>
                <a:gd name="connsiteY0" fmla="*/ 395816 h 431484"/>
                <a:gd name="connsiteX1" fmla="*/ 536653 w 620747"/>
                <a:gd name="connsiteY1" fmla="*/ 400796 h 431484"/>
                <a:gd name="connsiteX2" fmla="*/ 577390 w 620747"/>
                <a:gd name="connsiteY2" fmla="*/ 240888 h 431484"/>
                <a:gd name="connsiteX3" fmla="*/ 550783 w 620747"/>
                <a:gd name="connsiteY3" fmla="*/ 235404 h 431484"/>
                <a:gd name="connsiteX4" fmla="*/ 528260 w 620747"/>
                <a:gd name="connsiteY4" fmla="*/ 221106 h 431484"/>
                <a:gd name="connsiteX5" fmla="*/ 537017 w 620747"/>
                <a:gd name="connsiteY5" fmla="*/ 194021 h 431484"/>
                <a:gd name="connsiteX6" fmla="*/ 397963 w 620747"/>
                <a:gd name="connsiteY6" fmla="*/ 2243 h 431484"/>
                <a:gd name="connsiteX7" fmla="*/ 326785 w 620747"/>
                <a:gd name="connsiteY7" fmla="*/ 44773 h 431484"/>
                <a:gd name="connsiteX8" fmla="*/ 306361 w 620747"/>
                <a:gd name="connsiteY8" fmla="*/ 77259 h 431484"/>
                <a:gd name="connsiteX9" fmla="*/ 281711 w 620747"/>
                <a:gd name="connsiteY9" fmla="*/ 105939 h 431484"/>
                <a:gd name="connsiteX10" fmla="*/ 252417 w 620747"/>
                <a:gd name="connsiteY10" fmla="*/ 81595 h 431484"/>
                <a:gd name="connsiteX11" fmla="*/ 217920 w 620747"/>
                <a:gd name="connsiteY11" fmla="*/ 55434 h 431484"/>
                <a:gd name="connsiteX12" fmla="*/ 78222 w 620747"/>
                <a:gd name="connsiteY12" fmla="*/ 95054 h 431484"/>
                <a:gd name="connsiteX13" fmla="*/ 58693 w 620747"/>
                <a:gd name="connsiteY13" fmla="*/ 158038 h 431484"/>
                <a:gd name="connsiteX14" fmla="*/ 70808 w 620747"/>
                <a:gd name="connsiteY14" fmla="*/ 227877 h 431484"/>
                <a:gd name="connsiteX15" fmla="*/ 80040 w 620747"/>
                <a:gd name="connsiteY15" fmla="*/ 243127 h 431484"/>
                <a:gd name="connsiteX16" fmla="*/ 91959 w 620747"/>
                <a:gd name="connsiteY16" fmla="*/ 270128 h 431484"/>
                <a:gd name="connsiteX17" fmla="*/ 62218 w 620747"/>
                <a:gd name="connsiteY17" fmla="*/ 284706 h 431484"/>
                <a:gd name="connsiteX18" fmla="*/ 35666 w 620747"/>
                <a:gd name="connsiteY18" fmla="*/ 293743 h 431484"/>
                <a:gd name="connsiteX19" fmla="*/ 1672 w 620747"/>
                <a:gd name="connsiteY19" fmla="*/ 365317 h 431484"/>
                <a:gd name="connsiteX20" fmla="*/ 28140 w 620747"/>
                <a:gd name="connsiteY20" fmla="*/ 402559 h 431484"/>
                <a:gd name="connsiteX21" fmla="*/ 51754 w 620747"/>
                <a:gd name="connsiteY21" fmla="*/ 421166 h 431484"/>
                <a:gd name="connsiteX22" fmla="*/ 90197 w 620747"/>
                <a:gd name="connsiteY22" fmla="*/ 431463 h 431484"/>
                <a:gd name="connsiteX23" fmla="*/ 108523 w 620747"/>
                <a:gd name="connsiteY23" fmla="*/ 429588 h 431484"/>
                <a:gd name="connsiteX24" fmla="*/ 135690 w 620747"/>
                <a:gd name="connsiteY24" fmla="*/ 415206 h 431484"/>
                <a:gd name="connsiteX25" fmla="*/ 128779 w 620747"/>
                <a:gd name="connsiteY25" fmla="*/ 394305 h 431484"/>
                <a:gd name="connsiteX26" fmla="*/ 123491 w 620747"/>
                <a:gd name="connsiteY26" fmla="*/ 368927 h 431484"/>
                <a:gd name="connsiteX27" fmla="*/ 133032 w 620747"/>
                <a:gd name="connsiteY27" fmla="*/ 335182 h 431484"/>
                <a:gd name="connsiteX28" fmla="*/ 159080 w 620747"/>
                <a:gd name="connsiteY28" fmla="*/ 307789 h 431484"/>
                <a:gd name="connsiteX29" fmla="*/ 197355 w 620747"/>
                <a:gd name="connsiteY29" fmla="*/ 295842 h 431484"/>
                <a:gd name="connsiteX30" fmla="*/ 217164 w 620747"/>
                <a:gd name="connsiteY30" fmla="*/ 295590 h 431484"/>
                <a:gd name="connsiteX31" fmla="*/ 220550 w 620747"/>
                <a:gd name="connsiteY31" fmla="*/ 277095 h 431484"/>
                <a:gd name="connsiteX32" fmla="*/ 220270 w 620747"/>
                <a:gd name="connsiteY32" fmla="*/ 258236 h 431484"/>
                <a:gd name="connsiteX33" fmla="*/ 243604 w 620747"/>
                <a:gd name="connsiteY33" fmla="*/ 203954 h 431484"/>
                <a:gd name="connsiteX34" fmla="*/ 290161 w 620747"/>
                <a:gd name="connsiteY34" fmla="*/ 180562 h 431484"/>
                <a:gd name="connsiteX35" fmla="*/ 331513 w 620747"/>
                <a:gd name="connsiteY35" fmla="*/ 183920 h 431484"/>
                <a:gd name="connsiteX36" fmla="*/ 351770 w 620747"/>
                <a:gd name="connsiteY36" fmla="*/ 193685 h 431484"/>
                <a:gd name="connsiteX37" fmla="*/ 371411 w 620747"/>
                <a:gd name="connsiteY37" fmla="*/ 183836 h 431484"/>
                <a:gd name="connsiteX38" fmla="*/ 423060 w 620747"/>
                <a:gd name="connsiteY38" fmla="*/ 132744 h 431484"/>
                <a:gd name="connsiteX39" fmla="*/ 486460 w 620747"/>
                <a:gd name="connsiteY39" fmla="*/ 154373 h 431484"/>
                <a:gd name="connsiteX40" fmla="*/ 503583 w 620747"/>
                <a:gd name="connsiteY40" fmla="*/ 208795 h 431484"/>
                <a:gd name="connsiteX41" fmla="*/ 497511 w 620747"/>
                <a:gd name="connsiteY41" fmla="*/ 242175 h 431484"/>
                <a:gd name="connsiteX42" fmla="*/ 491300 w 620747"/>
                <a:gd name="connsiteY42" fmla="*/ 265371 h 431484"/>
                <a:gd name="connsiteX43" fmla="*/ 495413 w 620747"/>
                <a:gd name="connsiteY43" fmla="*/ 268253 h 431484"/>
                <a:gd name="connsiteX44" fmla="*/ 518523 w 620747"/>
                <a:gd name="connsiteY44" fmla="*/ 278214 h 431484"/>
                <a:gd name="connsiteX45" fmla="*/ 550223 w 620747"/>
                <a:gd name="connsiteY45" fmla="*/ 316827 h 431484"/>
                <a:gd name="connsiteX46" fmla="*/ 542725 w 620747"/>
                <a:gd name="connsiteY46" fmla="*/ 368087 h 431484"/>
                <a:gd name="connsiteX47" fmla="*/ 530470 w 620747"/>
                <a:gd name="connsiteY47" fmla="*/ 381685 h 431484"/>
                <a:gd name="connsiteX48" fmla="*/ 518999 w 620747"/>
                <a:gd name="connsiteY48" fmla="*/ 395704 h 431484"/>
                <a:gd name="connsiteX49" fmla="*/ 519055 w 620747"/>
                <a:gd name="connsiteY49" fmla="*/ 395844 h 431484"/>
                <a:gd name="connsiteX50" fmla="*/ 519139 w 620747"/>
                <a:gd name="connsiteY50" fmla="*/ 395844 h 43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20747" h="431484">
                  <a:moveTo>
                    <a:pt x="519083" y="395816"/>
                  </a:moveTo>
                  <a:cubicBezTo>
                    <a:pt x="519950" y="399481"/>
                    <a:pt x="531394" y="400908"/>
                    <a:pt x="536653" y="400796"/>
                  </a:cubicBezTo>
                  <a:cubicBezTo>
                    <a:pt x="619778" y="401663"/>
                    <a:pt x="655423" y="276339"/>
                    <a:pt x="577390" y="240888"/>
                  </a:cubicBezTo>
                  <a:cubicBezTo>
                    <a:pt x="568633" y="237335"/>
                    <a:pt x="560016" y="236523"/>
                    <a:pt x="550783" y="235404"/>
                  </a:cubicBezTo>
                  <a:cubicBezTo>
                    <a:pt x="540682" y="234313"/>
                    <a:pt x="529491" y="231403"/>
                    <a:pt x="528260" y="221106"/>
                  </a:cubicBezTo>
                  <a:cubicBezTo>
                    <a:pt x="527225" y="213859"/>
                    <a:pt x="532736" y="202359"/>
                    <a:pt x="537017" y="194021"/>
                  </a:cubicBezTo>
                  <a:cubicBezTo>
                    <a:pt x="595073" y="94075"/>
                    <a:pt x="498742" y="-17259"/>
                    <a:pt x="397963" y="2243"/>
                  </a:cubicBezTo>
                  <a:cubicBezTo>
                    <a:pt x="371103" y="7308"/>
                    <a:pt x="345503" y="23508"/>
                    <a:pt x="326785" y="44773"/>
                  </a:cubicBezTo>
                  <a:cubicBezTo>
                    <a:pt x="318223" y="54539"/>
                    <a:pt x="311257" y="65367"/>
                    <a:pt x="306361" y="77259"/>
                  </a:cubicBezTo>
                  <a:cubicBezTo>
                    <a:pt x="301576" y="89094"/>
                    <a:pt x="296064" y="106722"/>
                    <a:pt x="281711" y="105939"/>
                  </a:cubicBezTo>
                  <a:cubicBezTo>
                    <a:pt x="269009" y="105491"/>
                    <a:pt x="260447" y="91165"/>
                    <a:pt x="252417" y="81595"/>
                  </a:cubicBezTo>
                  <a:cubicBezTo>
                    <a:pt x="243045" y="70208"/>
                    <a:pt x="231042" y="61366"/>
                    <a:pt x="217920" y="55434"/>
                  </a:cubicBezTo>
                  <a:cubicBezTo>
                    <a:pt x="169908" y="33497"/>
                    <a:pt x="109222" y="50677"/>
                    <a:pt x="78222" y="95054"/>
                  </a:cubicBezTo>
                  <a:cubicBezTo>
                    <a:pt x="65575" y="112738"/>
                    <a:pt x="60064" y="135570"/>
                    <a:pt x="58693" y="158038"/>
                  </a:cubicBezTo>
                  <a:cubicBezTo>
                    <a:pt x="57574" y="182521"/>
                    <a:pt x="58917" y="206472"/>
                    <a:pt x="70808" y="227877"/>
                  </a:cubicBezTo>
                  <a:cubicBezTo>
                    <a:pt x="73661" y="233081"/>
                    <a:pt x="76851" y="238118"/>
                    <a:pt x="80040" y="243127"/>
                  </a:cubicBezTo>
                  <a:cubicBezTo>
                    <a:pt x="85077" y="250905"/>
                    <a:pt x="93442" y="263300"/>
                    <a:pt x="91959" y="270128"/>
                  </a:cubicBezTo>
                  <a:cubicBezTo>
                    <a:pt x="90029" y="281096"/>
                    <a:pt x="71983" y="282691"/>
                    <a:pt x="62218" y="284706"/>
                  </a:cubicBezTo>
                  <a:cubicBezTo>
                    <a:pt x="52425" y="286384"/>
                    <a:pt x="43472" y="288763"/>
                    <a:pt x="35666" y="293743"/>
                  </a:cubicBezTo>
                  <a:cubicBezTo>
                    <a:pt x="15270" y="306670"/>
                    <a:pt x="-6218" y="340582"/>
                    <a:pt x="1672" y="365317"/>
                  </a:cubicBezTo>
                  <a:cubicBezTo>
                    <a:pt x="7184" y="379867"/>
                    <a:pt x="18963" y="390723"/>
                    <a:pt x="28140" y="402559"/>
                  </a:cubicBezTo>
                  <a:cubicBezTo>
                    <a:pt x="34715" y="410421"/>
                    <a:pt x="42241" y="416521"/>
                    <a:pt x="51754" y="421166"/>
                  </a:cubicBezTo>
                  <a:cubicBezTo>
                    <a:pt x="64149" y="426986"/>
                    <a:pt x="76935" y="431854"/>
                    <a:pt x="90197" y="431463"/>
                  </a:cubicBezTo>
                  <a:cubicBezTo>
                    <a:pt x="96408" y="431407"/>
                    <a:pt x="102340" y="430763"/>
                    <a:pt x="108523" y="429588"/>
                  </a:cubicBezTo>
                  <a:cubicBezTo>
                    <a:pt x="117896" y="427182"/>
                    <a:pt x="134431" y="427797"/>
                    <a:pt x="135690" y="415206"/>
                  </a:cubicBezTo>
                  <a:cubicBezTo>
                    <a:pt x="135690" y="407931"/>
                    <a:pt x="131605" y="401412"/>
                    <a:pt x="128779" y="394305"/>
                  </a:cubicBezTo>
                  <a:cubicBezTo>
                    <a:pt x="125142" y="386107"/>
                    <a:pt x="123408" y="377516"/>
                    <a:pt x="123491" y="368927"/>
                  </a:cubicBezTo>
                  <a:cubicBezTo>
                    <a:pt x="123491" y="357231"/>
                    <a:pt x="127884" y="345591"/>
                    <a:pt x="133032" y="335182"/>
                  </a:cubicBezTo>
                  <a:cubicBezTo>
                    <a:pt x="139048" y="323151"/>
                    <a:pt x="147973" y="314560"/>
                    <a:pt x="159080" y="307789"/>
                  </a:cubicBezTo>
                  <a:cubicBezTo>
                    <a:pt x="170608" y="301494"/>
                    <a:pt x="184569" y="296457"/>
                    <a:pt x="197355" y="295842"/>
                  </a:cubicBezTo>
                  <a:cubicBezTo>
                    <a:pt x="203707" y="295114"/>
                    <a:pt x="211345" y="299283"/>
                    <a:pt x="217164" y="295590"/>
                  </a:cubicBezTo>
                  <a:cubicBezTo>
                    <a:pt x="221809" y="291729"/>
                    <a:pt x="220969" y="283558"/>
                    <a:pt x="220550" y="277095"/>
                  </a:cubicBezTo>
                  <a:cubicBezTo>
                    <a:pt x="219990" y="270855"/>
                    <a:pt x="219570" y="264503"/>
                    <a:pt x="220270" y="258236"/>
                  </a:cubicBezTo>
                  <a:cubicBezTo>
                    <a:pt x="222704" y="238902"/>
                    <a:pt x="229615" y="217217"/>
                    <a:pt x="243604" y="203954"/>
                  </a:cubicBezTo>
                  <a:cubicBezTo>
                    <a:pt x="256670" y="192146"/>
                    <a:pt x="273094" y="182325"/>
                    <a:pt x="290161" y="180562"/>
                  </a:cubicBezTo>
                  <a:cubicBezTo>
                    <a:pt x="303311" y="180003"/>
                    <a:pt x="318335" y="180814"/>
                    <a:pt x="331513" y="183920"/>
                  </a:cubicBezTo>
                  <a:cubicBezTo>
                    <a:pt x="339180" y="185627"/>
                    <a:pt x="345279" y="189684"/>
                    <a:pt x="351770" y="193685"/>
                  </a:cubicBezTo>
                  <a:cubicBezTo>
                    <a:pt x="361535" y="199729"/>
                    <a:pt x="366795" y="193126"/>
                    <a:pt x="371411" y="183836"/>
                  </a:cubicBezTo>
                  <a:cubicBezTo>
                    <a:pt x="381931" y="160221"/>
                    <a:pt x="398187" y="139291"/>
                    <a:pt x="423060" y="132744"/>
                  </a:cubicBezTo>
                  <a:cubicBezTo>
                    <a:pt x="444687" y="127064"/>
                    <a:pt x="472414" y="135766"/>
                    <a:pt x="486460" y="154373"/>
                  </a:cubicBezTo>
                  <a:cubicBezTo>
                    <a:pt x="498043" y="169846"/>
                    <a:pt x="504170" y="188705"/>
                    <a:pt x="503583" y="208795"/>
                  </a:cubicBezTo>
                  <a:cubicBezTo>
                    <a:pt x="503778" y="220183"/>
                    <a:pt x="502380" y="231794"/>
                    <a:pt x="497511" y="242175"/>
                  </a:cubicBezTo>
                  <a:cubicBezTo>
                    <a:pt x="495581" y="248527"/>
                    <a:pt x="488362" y="259663"/>
                    <a:pt x="491300" y="265371"/>
                  </a:cubicBezTo>
                  <a:cubicBezTo>
                    <a:pt x="492307" y="266910"/>
                    <a:pt x="493790" y="267554"/>
                    <a:pt x="495413" y="268253"/>
                  </a:cubicBezTo>
                  <a:cubicBezTo>
                    <a:pt x="503387" y="270883"/>
                    <a:pt x="511333" y="272674"/>
                    <a:pt x="518523" y="278214"/>
                  </a:cubicBezTo>
                  <a:cubicBezTo>
                    <a:pt x="531366" y="287671"/>
                    <a:pt x="545355" y="300151"/>
                    <a:pt x="550223" y="316827"/>
                  </a:cubicBezTo>
                  <a:cubicBezTo>
                    <a:pt x="555203" y="333336"/>
                    <a:pt x="551426" y="354517"/>
                    <a:pt x="542725" y="368087"/>
                  </a:cubicBezTo>
                  <a:cubicBezTo>
                    <a:pt x="539703" y="372676"/>
                    <a:pt x="535926" y="377125"/>
                    <a:pt x="530470" y="381685"/>
                  </a:cubicBezTo>
                  <a:cubicBezTo>
                    <a:pt x="527141" y="385043"/>
                    <a:pt x="517572" y="391395"/>
                    <a:pt x="518999" y="395704"/>
                  </a:cubicBezTo>
                  <a:lnTo>
                    <a:pt x="519055" y="395844"/>
                  </a:lnTo>
                  <a:lnTo>
                    <a:pt x="519139" y="395844"/>
                  </a:lnTo>
                  <a:close/>
                </a:path>
              </a:pathLst>
            </a:custGeom>
            <a:solidFill>
              <a:srgbClr val="6C5A51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79" name="Freeform 478">
              <a:extLst>
                <a:ext uri="{FF2B5EF4-FFF2-40B4-BE49-F238E27FC236}">
                  <a16:creationId xmlns:a16="http://schemas.microsoft.com/office/drawing/2014/main" id="{69BAB034-7E86-D887-E453-A0EB5827B93F}"/>
                </a:ext>
              </a:extLst>
            </p:cNvPr>
            <p:cNvSpPr/>
            <p:nvPr/>
          </p:nvSpPr>
          <p:spPr>
            <a:xfrm>
              <a:off x="4504260" y="3703135"/>
              <a:ext cx="113145" cy="130436"/>
            </a:xfrm>
            <a:custGeom>
              <a:avLst/>
              <a:gdLst>
                <a:gd name="connsiteX0" fmla="*/ 11659 w 113145"/>
                <a:gd name="connsiteY0" fmla="*/ 15243 h 130436"/>
                <a:gd name="connsiteX1" fmla="*/ 11128 w 113145"/>
                <a:gd name="connsiteY1" fmla="*/ 68154 h 130436"/>
                <a:gd name="connsiteX2" fmla="*/ 31412 w 113145"/>
                <a:gd name="connsiteY2" fmla="*/ 78479 h 130436"/>
                <a:gd name="connsiteX3" fmla="*/ 29258 w 113145"/>
                <a:gd name="connsiteY3" fmla="*/ 107662 h 130436"/>
                <a:gd name="connsiteX4" fmla="*/ 48983 w 113145"/>
                <a:gd name="connsiteY4" fmla="*/ 130046 h 130436"/>
                <a:gd name="connsiteX5" fmla="*/ 78333 w 113145"/>
                <a:gd name="connsiteY5" fmla="*/ 92972 h 130436"/>
                <a:gd name="connsiteX6" fmla="*/ 71954 w 113145"/>
                <a:gd name="connsiteY6" fmla="*/ 78395 h 130436"/>
                <a:gd name="connsiteX7" fmla="*/ 91707 w 113145"/>
                <a:gd name="connsiteY7" fmla="*/ 71791 h 130436"/>
                <a:gd name="connsiteX8" fmla="*/ 95344 w 113145"/>
                <a:gd name="connsiteY8" fmla="*/ 10094 h 130436"/>
                <a:gd name="connsiteX9" fmla="*/ 11659 w 113145"/>
                <a:gd name="connsiteY9" fmla="*/ 15243 h 130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145" h="130436">
                  <a:moveTo>
                    <a:pt x="11659" y="15243"/>
                  </a:moveTo>
                  <a:cubicBezTo>
                    <a:pt x="-2442" y="28170"/>
                    <a:pt x="-5072" y="55563"/>
                    <a:pt x="11128" y="68154"/>
                  </a:cubicBezTo>
                  <a:cubicBezTo>
                    <a:pt x="14653" y="70924"/>
                    <a:pt x="30685" y="77443"/>
                    <a:pt x="31412" y="78479"/>
                  </a:cubicBezTo>
                  <a:cubicBezTo>
                    <a:pt x="35805" y="84774"/>
                    <a:pt x="28559" y="99324"/>
                    <a:pt x="29258" y="107662"/>
                  </a:cubicBezTo>
                  <a:cubicBezTo>
                    <a:pt x="30181" y="119246"/>
                    <a:pt x="38127" y="128535"/>
                    <a:pt x="48983" y="130046"/>
                  </a:cubicBezTo>
                  <a:cubicBezTo>
                    <a:pt x="71702" y="133237"/>
                    <a:pt x="86614" y="116504"/>
                    <a:pt x="78333" y="92972"/>
                  </a:cubicBezTo>
                  <a:cubicBezTo>
                    <a:pt x="76878" y="88803"/>
                    <a:pt x="71058" y="81641"/>
                    <a:pt x="71954" y="78395"/>
                  </a:cubicBezTo>
                  <a:cubicBezTo>
                    <a:pt x="73269" y="73722"/>
                    <a:pt x="87118" y="73442"/>
                    <a:pt x="91707" y="71791"/>
                  </a:cubicBezTo>
                  <a:cubicBezTo>
                    <a:pt x="119014" y="61942"/>
                    <a:pt x="120245" y="23021"/>
                    <a:pt x="95344" y="10094"/>
                  </a:cubicBezTo>
                  <a:cubicBezTo>
                    <a:pt x="69855" y="-3112"/>
                    <a:pt x="34098" y="-5267"/>
                    <a:pt x="11659" y="15243"/>
                  </a:cubicBezTo>
                  <a:close/>
                </a:path>
              </a:pathLst>
            </a:custGeom>
            <a:solidFill>
              <a:srgbClr val="69574E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0" name="Freeform 479">
              <a:extLst>
                <a:ext uri="{FF2B5EF4-FFF2-40B4-BE49-F238E27FC236}">
                  <a16:creationId xmlns:a16="http://schemas.microsoft.com/office/drawing/2014/main" id="{604A070C-372D-D3EB-30AC-86CA10053ADC}"/>
                </a:ext>
              </a:extLst>
            </p:cNvPr>
            <p:cNvSpPr/>
            <p:nvPr/>
          </p:nvSpPr>
          <p:spPr>
            <a:xfrm>
              <a:off x="4521731" y="3933434"/>
              <a:ext cx="68740" cy="72090"/>
            </a:xfrm>
            <a:custGeom>
              <a:avLst/>
              <a:gdLst>
                <a:gd name="connsiteX0" fmla="*/ 41947 w 68740"/>
                <a:gd name="connsiteY0" fmla="*/ 589 h 72090"/>
                <a:gd name="connsiteX1" fmla="*/ 13969 w 68740"/>
                <a:gd name="connsiteY1" fmla="*/ 7193 h 72090"/>
                <a:gd name="connsiteX2" fmla="*/ 46676 w 68740"/>
                <a:gd name="connsiteY2" fmla="*/ 69449 h 72090"/>
                <a:gd name="connsiteX3" fmla="*/ 41947 w 68740"/>
                <a:gd name="connsiteY3" fmla="*/ 589 h 7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40" h="72090">
                  <a:moveTo>
                    <a:pt x="41947" y="589"/>
                  </a:moveTo>
                  <a:cubicBezTo>
                    <a:pt x="32519" y="-1257"/>
                    <a:pt x="21803" y="1317"/>
                    <a:pt x="13969" y="7193"/>
                  </a:cubicBezTo>
                  <a:cubicBezTo>
                    <a:pt x="-16332" y="29941"/>
                    <a:pt x="6359" y="84698"/>
                    <a:pt x="46676" y="69449"/>
                  </a:cubicBezTo>
                  <a:cubicBezTo>
                    <a:pt x="79579" y="56997"/>
                    <a:pt x="73759" y="6829"/>
                    <a:pt x="41947" y="589"/>
                  </a:cubicBez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1" name="Freeform 480">
              <a:extLst>
                <a:ext uri="{FF2B5EF4-FFF2-40B4-BE49-F238E27FC236}">
                  <a16:creationId xmlns:a16="http://schemas.microsoft.com/office/drawing/2014/main" id="{A967C466-BE3B-4886-8854-BF14728D2727}"/>
                </a:ext>
              </a:extLst>
            </p:cNvPr>
            <p:cNvSpPr/>
            <p:nvPr/>
          </p:nvSpPr>
          <p:spPr>
            <a:xfrm>
              <a:off x="4753988" y="4093537"/>
              <a:ext cx="191265" cy="319983"/>
            </a:xfrm>
            <a:custGeom>
              <a:avLst/>
              <a:gdLst>
                <a:gd name="connsiteX0" fmla="*/ 46810 w 191265"/>
                <a:gd name="connsiteY0" fmla="*/ 107168 h 319983"/>
                <a:gd name="connsiteX1" fmla="*/ 51371 w 191265"/>
                <a:gd name="connsiteY1" fmla="*/ 42589 h 319983"/>
                <a:gd name="connsiteX2" fmla="*/ 53301 w 191265"/>
                <a:gd name="connsiteY2" fmla="*/ 12706 h 319983"/>
                <a:gd name="connsiteX3" fmla="*/ 20678 w 191265"/>
                <a:gd name="connsiteY3" fmla="*/ 6829 h 319983"/>
                <a:gd name="connsiteX4" fmla="*/ 9599 w 191265"/>
                <a:gd name="connsiteY4" fmla="*/ 26304 h 319983"/>
                <a:gd name="connsiteX5" fmla="*/ 198 w 191265"/>
                <a:gd name="connsiteY5" fmla="*/ 113239 h 319983"/>
                <a:gd name="connsiteX6" fmla="*/ 4535 w 191265"/>
                <a:gd name="connsiteY6" fmla="*/ 150621 h 319983"/>
                <a:gd name="connsiteX7" fmla="*/ 168098 w 191265"/>
                <a:gd name="connsiteY7" fmla="*/ 319903 h 319983"/>
                <a:gd name="connsiteX8" fmla="*/ 190369 w 191265"/>
                <a:gd name="connsiteY8" fmla="*/ 292314 h 319983"/>
                <a:gd name="connsiteX9" fmla="*/ 167706 w 191265"/>
                <a:gd name="connsiteY9" fmla="*/ 274042 h 319983"/>
                <a:gd name="connsiteX10" fmla="*/ 113232 w 191265"/>
                <a:gd name="connsiteY10" fmla="*/ 240998 h 319983"/>
                <a:gd name="connsiteX11" fmla="*/ 85197 w 191265"/>
                <a:gd name="connsiteY11" fmla="*/ 209212 h 319983"/>
                <a:gd name="connsiteX12" fmla="*/ 77139 w 191265"/>
                <a:gd name="connsiteY12" fmla="*/ 196593 h 319983"/>
                <a:gd name="connsiteX13" fmla="*/ 51539 w 191265"/>
                <a:gd name="connsiteY13" fmla="*/ 128321 h 319983"/>
                <a:gd name="connsiteX14" fmla="*/ 46866 w 191265"/>
                <a:gd name="connsiteY14" fmla="*/ 107559 h 319983"/>
                <a:gd name="connsiteX15" fmla="*/ 46782 w 191265"/>
                <a:gd name="connsiteY15" fmla="*/ 107168 h 31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1265" h="319983">
                  <a:moveTo>
                    <a:pt x="46810" y="107168"/>
                  </a:moveTo>
                  <a:cubicBezTo>
                    <a:pt x="42362" y="84475"/>
                    <a:pt x="45495" y="65588"/>
                    <a:pt x="51371" y="42589"/>
                  </a:cubicBezTo>
                  <a:cubicBezTo>
                    <a:pt x="53749" y="33160"/>
                    <a:pt x="56463" y="22051"/>
                    <a:pt x="53301" y="12706"/>
                  </a:cubicBezTo>
                  <a:cubicBezTo>
                    <a:pt x="48209" y="-2488"/>
                    <a:pt x="30611" y="-3551"/>
                    <a:pt x="20678" y="6829"/>
                  </a:cubicBezTo>
                  <a:cubicBezTo>
                    <a:pt x="15222" y="12146"/>
                    <a:pt x="12369" y="18526"/>
                    <a:pt x="9599" y="26304"/>
                  </a:cubicBezTo>
                  <a:cubicBezTo>
                    <a:pt x="953" y="52074"/>
                    <a:pt x="-642" y="85231"/>
                    <a:pt x="198" y="113239"/>
                  </a:cubicBezTo>
                  <a:cubicBezTo>
                    <a:pt x="729" y="126474"/>
                    <a:pt x="1653" y="137750"/>
                    <a:pt x="4535" y="150621"/>
                  </a:cubicBezTo>
                  <a:cubicBezTo>
                    <a:pt x="22917" y="230197"/>
                    <a:pt x="90625" y="308459"/>
                    <a:pt x="168098" y="319903"/>
                  </a:cubicBezTo>
                  <a:cubicBezTo>
                    <a:pt x="183990" y="321106"/>
                    <a:pt x="194482" y="308655"/>
                    <a:pt x="190369" y="292314"/>
                  </a:cubicBezTo>
                  <a:cubicBezTo>
                    <a:pt x="187432" y="281905"/>
                    <a:pt x="176772" y="277428"/>
                    <a:pt x="167706" y="274042"/>
                  </a:cubicBezTo>
                  <a:cubicBezTo>
                    <a:pt x="147422" y="267747"/>
                    <a:pt x="130579" y="254400"/>
                    <a:pt x="113232" y="240998"/>
                  </a:cubicBezTo>
                  <a:cubicBezTo>
                    <a:pt x="101873" y="233331"/>
                    <a:pt x="91632" y="221188"/>
                    <a:pt x="85197" y="209212"/>
                  </a:cubicBezTo>
                  <a:cubicBezTo>
                    <a:pt x="82679" y="204903"/>
                    <a:pt x="80077" y="200678"/>
                    <a:pt x="77139" y="196593"/>
                  </a:cubicBezTo>
                  <a:cubicBezTo>
                    <a:pt x="62870" y="177063"/>
                    <a:pt x="55260" y="152804"/>
                    <a:pt x="51539" y="128321"/>
                  </a:cubicBezTo>
                  <a:cubicBezTo>
                    <a:pt x="50532" y="121214"/>
                    <a:pt x="48489" y="114722"/>
                    <a:pt x="46866" y="107559"/>
                  </a:cubicBezTo>
                  <a:lnTo>
                    <a:pt x="46782" y="107168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2" name="Freeform 481">
              <a:extLst>
                <a:ext uri="{FF2B5EF4-FFF2-40B4-BE49-F238E27FC236}">
                  <a16:creationId xmlns:a16="http://schemas.microsoft.com/office/drawing/2014/main" id="{A7F2C64A-DE6C-CDC9-6A77-5719CDA7D235}"/>
                </a:ext>
              </a:extLst>
            </p:cNvPr>
            <p:cNvSpPr/>
            <p:nvPr/>
          </p:nvSpPr>
          <p:spPr>
            <a:xfrm>
              <a:off x="5134256" y="4173691"/>
              <a:ext cx="211278" cy="83152"/>
            </a:xfrm>
            <a:custGeom>
              <a:avLst/>
              <a:gdLst>
                <a:gd name="connsiteX0" fmla="*/ 18795 w 211278"/>
                <a:gd name="connsiteY0" fmla="*/ 31407 h 83152"/>
                <a:gd name="connsiteX1" fmla="*/ 2064 w 211278"/>
                <a:gd name="connsiteY1" fmla="*/ 75783 h 83152"/>
                <a:gd name="connsiteX2" fmla="*/ 34043 w 211278"/>
                <a:gd name="connsiteY2" fmla="*/ 76735 h 83152"/>
                <a:gd name="connsiteX3" fmla="*/ 56035 w 211278"/>
                <a:gd name="connsiteY3" fmla="*/ 59051 h 83152"/>
                <a:gd name="connsiteX4" fmla="*/ 169349 w 211278"/>
                <a:gd name="connsiteY4" fmla="*/ 65515 h 83152"/>
                <a:gd name="connsiteX5" fmla="*/ 186527 w 211278"/>
                <a:gd name="connsiteY5" fmla="*/ 77938 h 83152"/>
                <a:gd name="connsiteX6" fmla="*/ 210981 w 211278"/>
                <a:gd name="connsiteY6" fmla="*/ 59918 h 83152"/>
                <a:gd name="connsiteX7" fmla="*/ 19019 w 211278"/>
                <a:gd name="connsiteY7" fmla="*/ 31155 h 83152"/>
                <a:gd name="connsiteX8" fmla="*/ 18767 w 211278"/>
                <a:gd name="connsiteY8" fmla="*/ 31407 h 83152"/>
                <a:gd name="connsiteX9" fmla="*/ 18767 w 211278"/>
                <a:gd name="connsiteY9" fmla="*/ 31407 h 8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278" h="83152">
                  <a:moveTo>
                    <a:pt x="18795" y="31407"/>
                  </a:moveTo>
                  <a:cubicBezTo>
                    <a:pt x="9674" y="42347"/>
                    <a:pt x="-5547" y="60254"/>
                    <a:pt x="2064" y="75783"/>
                  </a:cubicBezTo>
                  <a:cubicBezTo>
                    <a:pt x="8499" y="86080"/>
                    <a:pt x="25230" y="84821"/>
                    <a:pt x="34043" y="76735"/>
                  </a:cubicBezTo>
                  <a:cubicBezTo>
                    <a:pt x="41374" y="70887"/>
                    <a:pt x="48005" y="63863"/>
                    <a:pt x="56035" y="59051"/>
                  </a:cubicBezTo>
                  <a:cubicBezTo>
                    <a:pt x="90001" y="38122"/>
                    <a:pt x="138768" y="37198"/>
                    <a:pt x="169349" y="65515"/>
                  </a:cubicBezTo>
                  <a:cubicBezTo>
                    <a:pt x="174441" y="70327"/>
                    <a:pt x="179980" y="75336"/>
                    <a:pt x="186527" y="77938"/>
                  </a:cubicBezTo>
                  <a:cubicBezTo>
                    <a:pt x="201468" y="84009"/>
                    <a:pt x="213331" y="75867"/>
                    <a:pt x="210981" y="59918"/>
                  </a:cubicBezTo>
                  <a:cubicBezTo>
                    <a:pt x="188850" y="-12887"/>
                    <a:pt x="65883" y="-15405"/>
                    <a:pt x="19019" y="31155"/>
                  </a:cubicBezTo>
                  <a:lnTo>
                    <a:pt x="18767" y="31407"/>
                  </a:lnTo>
                  <a:lnTo>
                    <a:pt x="18767" y="31407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3" name="Freeform 482">
              <a:extLst>
                <a:ext uri="{FF2B5EF4-FFF2-40B4-BE49-F238E27FC236}">
                  <a16:creationId xmlns:a16="http://schemas.microsoft.com/office/drawing/2014/main" id="{FDD8E6C6-AED0-2F38-4D9C-C70967292E7C}"/>
                </a:ext>
              </a:extLst>
            </p:cNvPr>
            <p:cNvSpPr/>
            <p:nvPr/>
          </p:nvSpPr>
          <p:spPr>
            <a:xfrm>
              <a:off x="5004434" y="4048535"/>
              <a:ext cx="88253" cy="132329"/>
            </a:xfrm>
            <a:custGeom>
              <a:avLst/>
              <a:gdLst>
                <a:gd name="connsiteX0" fmla="*/ 84042 w 88253"/>
                <a:gd name="connsiteY0" fmla="*/ 31881 h 132329"/>
                <a:gd name="connsiteX1" fmla="*/ 38996 w 88253"/>
                <a:gd name="connsiteY1" fmla="*/ 655 h 132329"/>
                <a:gd name="connsiteX2" fmla="*/ 9199 w 88253"/>
                <a:gd name="connsiteY2" fmla="*/ 112521 h 132329"/>
                <a:gd name="connsiteX3" fmla="*/ 56287 w 88253"/>
                <a:gd name="connsiteY3" fmla="*/ 129421 h 132329"/>
                <a:gd name="connsiteX4" fmla="*/ 85301 w 88253"/>
                <a:gd name="connsiteY4" fmla="*/ 87003 h 132329"/>
                <a:gd name="connsiteX5" fmla="*/ 87483 w 88253"/>
                <a:gd name="connsiteY5" fmla="*/ 47690 h 132329"/>
                <a:gd name="connsiteX6" fmla="*/ 84182 w 88253"/>
                <a:gd name="connsiteY6" fmla="*/ 32133 h 132329"/>
                <a:gd name="connsiteX7" fmla="*/ 84042 w 88253"/>
                <a:gd name="connsiteY7" fmla="*/ 31881 h 132329"/>
                <a:gd name="connsiteX8" fmla="*/ 84042 w 88253"/>
                <a:gd name="connsiteY8" fmla="*/ 31881 h 132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253" h="132329">
                  <a:moveTo>
                    <a:pt x="84042" y="31881"/>
                  </a:moveTo>
                  <a:cubicBezTo>
                    <a:pt x="73774" y="12155"/>
                    <a:pt x="62778" y="-3430"/>
                    <a:pt x="38996" y="655"/>
                  </a:cubicBezTo>
                  <a:cubicBezTo>
                    <a:pt x="-566" y="9049"/>
                    <a:pt x="-9099" y="78077"/>
                    <a:pt x="9199" y="112521"/>
                  </a:cubicBezTo>
                  <a:cubicBezTo>
                    <a:pt x="18991" y="130204"/>
                    <a:pt x="39052" y="136640"/>
                    <a:pt x="56287" y="129421"/>
                  </a:cubicBezTo>
                  <a:cubicBezTo>
                    <a:pt x="73550" y="122230"/>
                    <a:pt x="83370" y="106841"/>
                    <a:pt x="85301" y="87003"/>
                  </a:cubicBezTo>
                  <a:cubicBezTo>
                    <a:pt x="87819" y="73852"/>
                    <a:pt x="89218" y="61233"/>
                    <a:pt x="87483" y="47690"/>
                  </a:cubicBezTo>
                  <a:cubicBezTo>
                    <a:pt x="87232" y="42262"/>
                    <a:pt x="86616" y="36890"/>
                    <a:pt x="84182" y="32133"/>
                  </a:cubicBezTo>
                  <a:lnTo>
                    <a:pt x="84042" y="31881"/>
                  </a:lnTo>
                  <a:lnTo>
                    <a:pt x="84042" y="31881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4" name="Freeform 483">
              <a:extLst>
                <a:ext uri="{FF2B5EF4-FFF2-40B4-BE49-F238E27FC236}">
                  <a16:creationId xmlns:a16="http://schemas.microsoft.com/office/drawing/2014/main" id="{DDCFD740-D2E3-A449-FBBC-B3737DE11481}"/>
                </a:ext>
              </a:extLst>
            </p:cNvPr>
            <p:cNvSpPr/>
            <p:nvPr/>
          </p:nvSpPr>
          <p:spPr>
            <a:xfrm>
              <a:off x="5366816" y="4050770"/>
              <a:ext cx="84621" cy="128956"/>
            </a:xfrm>
            <a:custGeom>
              <a:avLst/>
              <a:gdLst>
                <a:gd name="connsiteX0" fmla="*/ 17675 w 84621"/>
                <a:gd name="connsiteY0" fmla="*/ 7150 h 128956"/>
                <a:gd name="connsiteX1" fmla="*/ 1783 w 84621"/>
                <a:gd name="connsiteY1" fmla="*/ 82641 h 128956"/>
                <a:gd name="connsiteX2" fmla="*/ 33595 w 84621"/>
                <a:gd name="connsiteY2" fmla="*/ 128221 h 128956"/>
                <a:gd name="connsiteX3" fmla="*/ 65379 w 84621"/>
                <a:gd name="connsiteY3" fmla="*/ 119659 h 128956"/>
                <a:gd name="connsiteX4" fmla="*/ 63533 w 84621"/>
                <a:gd name="connsiteY4" fmla="*/ 8801 h 128956"/>
                <a:gd name="connsiteX5" fmla="*/ 17983 w 84621"/>
                <a:gd name="connsiteY5" fmla="*/ 6898 h 128956"/>
                <a:gd name="connsiteX6" fmla="*/ 17703 w 84621"/>
                <a:gd name="connsiteY6" fmla="*/ 7122 h 128956"/>
                <a:gd name="connsiteX7" fmla="*/ 17703 w 84621"/>
                <a:gd name="connsiteY7" fmla="*/ 7122 h 12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621" h="128956">
                  <a:moveTo>
                    <a:pt x="17675" y="7150"/>
                  </a:moveTo>
                  <a:cubicBezTo>
                    <a:pt x="-1294" y="23966"/>
                    <a:pt x="-1910" y="57767"/>
                    <a:pt x="1783" y="82641"/>
                  </a:cubicBezTo>
                  <a:cubicBezTo>
                    <a:pt x="5449" y="102199"/>
                    <a:pt x="14346" y="123381"/>
                    <a:pt x="33595" y="128221"/>
                  </a:cubicBezTo>
                  <a:cubicBezTo>
                    <a:pt x="44395" y="130627"/>
                    <a:pt x="57181" y="126962"/>
                    <a:pt x="65379" y="119659"/>
                  </a:cubicBezTo>
                  <a:cubicBezTo>
                    <a:pt x="90392" y="95848"/>
                    <a:pt x="92295" y="31325"/>
                    <a:pt x="63533" y="8801"/>
                  </a:cubicBezTo>
                  <a:cubicBezTo>
                    <a:pt x="50578" y="-1132"/>
                    <a:pt x="31077" y="-3846"/>
                    <a:pt x="17983" y="6898"/>
                  </a:cubicBezTo>
                  <a:lnTo>
                    <a:pt x="17703" y="7122"/>
                  </a:lnTo>
                  <a:lnTo>
                    <a:pt x="17703" y="7122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5" name="Freeform 484">
              <a:extLst>
                <a:ext uri="{FF2B5EF4-FFF2-40B4-BE49-F238E27FC236}">
                  <a16:creationId xmlns:a16="http://schemas.microsoft.com/office/drawing/2014/main" id="{CCC1E6C1-DE90-8DB2-AF50-F816850CF821}"/>
                </a:ext>
              </a:extLst>
            </p:cNvPr>
            <p:cNvSpPr/>
            <p:nvPr/>
          </p:nvSpPr>
          <p:spPr>
            <a:xfrm>
              <a:off x="4986055" y="3937245"/>
              <a:ext cx="124663" cy="81810"/>
            </a:xfrm>
            <a:custGeom>
              <a:avLst/>
              <a:gdLst>
                <a:gd name="connsiteX0" fmla="*/ 4607 w 124663"/>
                <a:gd name="connsiteY0" fmla="*/ 49045 h 81810"/>
                <a:gd name="connsiteX1" fmla="*/ 10091 w 124663"/>
                <a:gd name="connsiteY1" fmla="*/ 79124 h 81810"/>
                <a:gd name="connsiteX2" fmla="*/ 41791 w 124663"/>
                <a:gd name="connsiteY2" fmla="*/ 80467 h 81810"/>
                <a:gd name="connsiteX3" fmla="*/ 123993 w 124663"/>
                <a:gd name="connsiteY3" fmla="*/ 23778 h 81810"/>
                <a:gd name="connsiteX4" fmla="*/ 116998 w 124663"/>
                <a:gd name="connsiteY4" fmla="*/ 3297 h 81810"/>
                <a:gd name="connsiteX5" fmla="*/ 89802 w 124663"/>
                <a:gd name="connsiteY5" fmla="*/ 15077 h 81810"/>
                <a:gd name="connsiteX6" fmla="*/ 79199 w 124663"/>
                <a:gd name="connsiteY6" fmla="*/ 24674 h 81810"/>
                <a:gd name="connsiteX7" fmla="*/ 21478 w 124663"/>
                <a:gd name="connsiteY7" fmla="*/ 43449 h 81810"/>
                <a:gd name="connsiteX8" fmla="*/ 4887 w 124663"/>
                <a:gd name="connsiteY8" fmla="*/ 48793 h 81810"/>
                <a:gd name="connsiteX9" fmla="*/ 4635 w 124663"/>
                <a:gd name="connsiteY9" fmla="*/ 49045 h 81810"/>
                <a:gd name="connsiteX10" fmla="*/ 4635 w 124663"/>
                <a:gd name="connsiteY10" fmla="*/ 49045 h 8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663" h="81810">
                  <a:moveTo>
                    <a:pt x="4607" y="49045"/>
                  </a:moveTo>
                  <a:cubicBezTo>
                    <a:pt x="-3591" y="56851"/>
                    <a:pt x="-289" y="74647"/>
                    <a:pt x="10091" y="79124"/>
                  </a:cubicBezTo>
                  <a:cubicBezTo>
                    <a:pt x="19352" y="83069"/>
                    <a:pt x="31747" y="81894"/>
                    <a:pt x="41791" y="80467"/>
                  </a:cubicBezTo>
                  <a:cubicBezTo>
                    <a:pt x="70609" y="74171"/>
                    <a:pt x="115095" y="57300"/>
                    <a:pt x="123993" y="23778"/>
                  </a:cubicBezTo>
                  <a:cubicBezTo>
                    <a:pt x="125923" y="15916"/>
                    <a:pt x="123713" y="7914"/>
                    <a:pt x="116998" y="3297"/>
                  </a:cubicBezTo>
                  <a:cubicBezTo>
                    <a:pt x="104016" y="-5405"/>
                    <a:pt x="98224" y="4724"/>
                    <a:pt x="89802" y="15077"/>
                  </a:cubicBezTo>
                  <a:cubicBezTo>
                    <a:pt x="86641" y="18715"/>
                    <a:pt x="83088" y="21932"/>
                    <a:pt x="79199" y="24674"/>
                  </a:cubicBezTo>
                  <a:cubicBezTo>
                    <a:pt x="62327" y="36454"/>
                    <a:pt x="41259" y="41686"/>
                    <a:pt x="21478" y="43449"/>
                  </a:cubicBezTo>
                  <a:cubicBezTo>
                    <a:pt x="15743" y="43953"/>
                    <a:pt x="9336" y="44540"/>
                    <a:pt x="4887" y="48793"/>
                  </a:cubicBezTo>
                  <a:lnTo>
                    <a:pt x="4635" y="49045"/>
                  </a:lnTo>
                  <a:lnTo>
                    <a:pt x="4635" y="49045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6" name="Freeform 485">
              <a:extLst>
                <a:ext uri="{FF2B5EF4-FFF2-40B4-BE49-F238E27FC236}">
                  <a16:creationId xmlns:a16="http://schemas.microsoft.com/office/drawing/2014/main" id="{F29BE066-2DD2-8F7A-55CE-BC78C03BE2D6}"/>
                </a:ext>
              </a:extLst>
            </p:cNvPr>
            <p:cNvSpPr/>
            <p:nvPr/>
          </p:nvSpPr>
          <p:spPr>
            <a:xfrm>
              <a:off x="5123313" y="4110859"/>
              <a:ext cx="18960" cy="11992"/>
            </a:xfrm>
            <a:custGeom>
              <a:avLst/>
              <a:gdLst>
                <a:gd name="connsiteX0" fmla="*/ 7187 w 18960"/>
                <a:gd name="connsiteY0" fmla="*/ 1343 h 11992"/>
                <a:gd name="connsiteX1" fmla="*/ 5341 w 18960"/>
                <a:gd name="connsiteY1" fmla="*/ 9206 h 11992"/>
                <a:gd name="connsiteX2" fmla="*/ 11412 w 18960"/>
                <a:gd name="connsiteY2" fmla="*/ 0 h 11992"/>
                <a:gd name="connsiteX3" fmla="*/ 7159 w 18960"/>
                <a:gd name="connsiteY3" fmla="*/ 1371 h 11992"/>
                <a:gd name="connsiteX4" fmla="*/ 7159 w 18960"/>
                <a:gd name="connsiteY4" fmla="*/ 1371 h 1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60" h="11992">
                  <a:moveTo>
                    <a:pt x="7187" y="1343"/>
                  </a:moveTo>
                  <a:cubicBezTo>
                    <a:pt x="-255" y="-2211"/>
                    <a:pt x="-3529" y="9570"/>
                    <a:pt x="5341" y="9206"/>
                  </a:cubicBezTo>
                  <a:cubicBezTo>
                    <a:pt x="15777" y="18355"/>
                    <a:pt x="26660" y="2239"/>
                    <a:pt x="11412" y="0"/>
                  </a:cubicBezTo>
                  <a:cubicBezTo>
                    <a:pt x="11412" y="3526"/>
                    <a:pt x="9901" y="3162"/>
                    <a:pt x="7159" y="1371"/>
                  </a:cubicBezTo>
                  <a:lnTo>
                    <a:pt x="7159" y="1371"/>
                  </a:lnTo>
                  <a:close/>
                </a:path>
              </a:pathLst>
            </a:custGeom>
            <a:solidFill>
              <a:srgbClr val="DEC7AE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7" name="Freeform 486">
              <a:extLst>
                <a:ext uri="{FF2B5EF4-FFF2-40B4-BE49-F238E27FC236}">
                  <a16:creationId xmlns:a16="http://schemas.microsoft.com/office/drawing/2014/main" id="{A501A1A5-6470-65B7-F7CC-14FE57719587}"/>
                </a:ext>
              </a:extLst>
            </p:cNvPr>
            <p:cNvSpPr/>
            <p:nvPr/>
          </p:nvSpPr>
          <p:spPr>
            <a:xfrm>
              <a:off x="5352223" y="3941588"/>
              <a:ext cx="108262" cy="76378"/>
            </a:xfrm>
            <a:custGeom>
              <a:avLst/>
              <a:gdLst>
                <a:gd name="connsiteX0" fmla="*/ 4038 w 108262"/>
                <a:gd name="connsiteY0" fmla="*/ 4522 h 76378"/>
                <a:gd name="connsiteX1" fmla="*/ 43543 w 108262"/>
                <a:gd name="connsiteY1" fmla="*/ 63617 h 76378"/>
                <a:gd name="connsiteX2" fmla="*/ 103250 w 108262"/>
                <a:gd name="connsiteY2" fmla="*/ 71423 h 76378"/>
                <a:gd name="connsiteX3" fmla="*/ 105824 w 108262"/>
                <a:gd name="connsiteY3" fmla="*/ 49654 h 76378"/>
                <a:gd name="connsiteX4" fmla="*/ 85735 w 108262"/>
                <a:gd name="connsiteY4" fmla="*/ 39917 h 76378"/>
                <a:gd name="connsiteX5" fmla="*/ 52301 w 108262"/>
                <a:gd name="connsiteY5" fmla="*/ 26711 h 76378"/>
                <a:gd name="connsiteX6" fmla="*/ 35598 w 108262"/>
                <a:gd name="connsiteY6" fmla="*/ 13308 h 76378"/>
                <a:gd name="connsiteX7" fmla="*/ 4261 w 108262"/>
                <a:gd name="connsiteY7" fmla="*/ 4270 h 76378"/>
                <a:gd name="connsiteX8" fmla="*/ 4010 w 108262"/>
                <a:gd name="connsiteY8" fmla="*/ 4522 h 76378"/>
                <a:gd name="connsiteX9" fmla="*/ 4010 w 108262"/>
                <a:gd name="connsiteY9" fmla="*/ 4522 h 7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262" h="76378">
                  <a:moveTo>
                    <a:pt x="4038" y="4522"/>
                  </a:moveTo>
                  <a:cubicBezTo>
                    <a:pt x="-12442" y="27410"/>
                    <a:pt x="25693" y="56118"/>
                    <a:pt x="43543" y="63617"/>
                  </a:cubicBezTo>
                  <a:cubicBezTo>
                    <a:pt x="58708" y="70276"/>
                    <a:pt x="89121" y="83623"/>
                    <a:pt x="103250" y="71423"/>
                  </a:cubicBezTo>
                  <a:cubicBezTo>
                    <a:pt x="108482" y="66163"/>
                    <a:pt x="110077" y="55475"/>
                    <a:pt x="105824" y="49654"/>
                  </a:cubicBezTo>
                  <a:cubicBezTo>
                    <a:pt x="101348" y="43583"/>
                    <a:pt x="92702" y="41708"/>
                    <a:pt x="85735" y="39917"/>
                  </a:cubicBezTo>
                  <a:cubicBezTo>
                    <a:pt x="74404" y="37483"/>
                    <a:pt x="61310" y="32643"/>
                    <a:pt x="52301" y="26711"/>
                  </a:cubicBezTo>
                  <a:cubicBezTo>
                    <a:pt x="46230" y="22850"/>
                    <a:pt x="40997" y="18317"/>
                    <a:pt x="35598" y="13308"/>
                  </a:cubicBezTo>
                  <a:cubicBezTo>
                    <a:pt x="27736" y="5445"/>
                    <a:pt x="14110" y="-6446"/>
                    <a:pt x="4261" y="4270"/>
                  </a:cubicBezTo>
                  <a:lnTo>
                    <a:pt x="4010" y="4522"/>
                  </a:lnTo>
                  <a:lnTo>
                    <a:pt x="4010" y="4522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8" name="Freeform 487">
              <a:extLst>
                <a:ext uri="{FF2B5EF4-FFF2-40B4-BE49-F238E27FC236}">
                  <a16:creationId xmlns:a16="http://schemas.microsoft.com/office/drawing/2014/main" id="{4AC7C74F-27E9-D188-F8B9-E2B174C9FE04}"/>
                </a:ext>
              </a:extLst>
            </p:cNvPr>
            <p:cNvSpPr/>
            <p:nvPr/>
          </p:nvSpPr>
          <p:spPr>
            <a:xfrm>
              <a:off x="4847536" y="4141136"/>
              <a:ext cx="6747" cy="10294"/>
            </a:xfrm>
            <a:custGeom>
              <a:avLst/>
              <a:gdLst>
                <a:gd name="connsiteX0" fmla="*/ 266 w 6747"/>
                <a:gd name="connsiteY0" fmla="*/ 529 h 10294"/>
                <a:gd name="connsiteX1" fmla="*/ 4883 w 6747"/>
                <a:gd name="connsiteY1" fmla="*/ 10294 h 10294"/>
                <a:gd name="connsiteX2" fmla="*/ 266 w 6747"/>
                <a:gd name="connsiteY2" fmla="*/ 529 h 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47" h="10294">
                  <a:moveTo>
                    <a:pt x="266" y="529"/>
                  </a:moveTo>
                  <a:cubicBezTo>
                    <a:pt x="-1104" y="3327"/>
                    <a:pt x="3176" y="10322"/>
                    <a:pt x="4883" y="10294"/>
                  </a:cubicBezTo>
                  <a:cubicBezTo>
                    <a:pt x="10087" y="10238"/>
                    <a:pt x="3036" y="-2744"/>
                    <a:pt x="266" y="529"/>
                  </a:cubicBezTo>
                  <a:close/>
                </a:path>
              </a:pathLst>
            </a:custGeom>
            <a:solidFill>
              <a:srgbClr val="ECD9C2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89" name="Freeform 488">
              <a:extLst>
                <a:ext uri="{FF2B5EF4-FFF2-40B4-BE49-F238E27FC236}">
                  <a16:creationId xmlns:a16="http://schemas.microsoft.com/office/drawing/2014/main" id="{F2D1485C-2048-B8D5-FFD1-497DC5E7F323}"/>
                </a:ext>
              </a:extLst>
            </p:cNvPr>
            <p:cNvSpPr/>
            <p:nvPr/>
          </p:nvSpPr>
          <p:spPr>
            <a:xfrm>
              <a:off x="4803429" y="4149206"/>
              <a:ext cx="7438" cy="12101"/>
            </a:xfrm>
            <a:custGeom>
              <a:avLst/>
              <a:gdLst>
                <a:gd name="connsiteX0" fmla="*/ 1903 w 7438"/>
                <a:gd name="connsiteY0" fmla="*/ 350 h 12101"/>
                <a:gd name="connsiteX1" fmla="*/ 0 w 7438"/>
                <a:gd name="connsiteY1" fmla="*/ 12101 h 12101"/>
                <a:gd name="connsiteX2" fmla="*/ 7358 w 7438"/>
                <a:gd name="connsiteY2" fmla="*/ 2252 h 12101"/>
                <a:gd name="connsiteX3" fmla="*/ 1903 w 7438"/>
                <a:gd name="connsiteY3" fmla="*/ 350 h 12101"/>
                <a:gd name="connsiteX4" fmla="*/ 1903 w 7438"/>
                <a:gd name="connsiteY4" fmla="*/ 350 h 1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8" h="12101">
                  <a:moveTo>
                    <a:pt x="1903" y="350"/>
                  </a:moveTo>
                  <a:cubicBezTo>
                    <a:pt x="1483" y="741"/>
                    <a:pt x="140" y="10199"/>
                    <a:pt x="0" y="12101"/>
                  </a:cubicBezTo>
                  <a:cubicBezTo>
                    <a:pt x="8002" y="9919"/>
                    <a:pt x="643" y="1245"/>
                    <a:pt x="7358" y="2252"/>
                  </a:cubicBezTo>
                  <a:cubicBezTo>
                    <a:pt x="8198" y="-937"/>
                    <a:pt x="2154" y="126"/>
                    <a:pt x="1903" y="350"/>
                  </a:cubicBezTo>
                  <a:lnTo>
                    <a:pt x="1903" y="350"/>
                  </a:lnTo>
                  <a:close/>
                </a:path>
              </a:pathLst>
            </a:custGeom>
            <a:solidFill>
              <a:srgbClr val="ECD9C2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0" name="Freeform 489">
              <a:extLst>
                <a:ext uri="{FF2B5EF4-FFF2-40B4-BE49-F238E27FC236}">
                  <a16:creationId xmlns:a16="http://schemas.microsoft.com/office/drawing/2014/main" id="{635B9A1A-2E1B-2EA9-6274-A38D6B662D15}"/>
                </a:ext>
              </a:extLst>
            </p:cNvPr>
            <p:cNvSpPr/>
            <p:nvPr/>
          </p:nvSpPr>
          <p:spPr>
            <a:xfrm>
              <a:off x="4360878" y="4568314"/>
              <a:ext cx="35637" cy="51465"/>
            </a:xfrm>
            <a:custGeom>
              <a:avLst/>
              <a:gdLst>
                <a:gd name="connsiteX0" fmla="*/ 8517 w 35637"/>
                <a:gd name="connsiteY0" fmla="*/ 47060 h 51465"/>
                <a:gd name="connsiteX1" fmla="*/ 31235 w 35637"/>
                <a:gd name="connsiteY1" fmla="*/ 42919 h 51465"/>
                <a:gd name="connsiteX2" fmla="*/ 33334 w 35637"/>
                <a:gd name="connsiteY2" fmla="*/ 12812 h 51465"/>
                <a:gd name="connsiteX3" fmla="*/ 8852 w 35637"/>
                <a:gd name="connsiteY3" fmla="*/ 2879 h 51465"/>
                <a:gd name="connsiteX4" fmla="*/ 8265 w 35637"/>
                <a:gd name="connsiteY4" fmla="*/ 46808 h 51465"/>
                <a:gd name="connsiteX5" fmla="*/ 8517 w 35637"/>
                <a:gd name="connsiteY5" fmla="*/ 47060 h 51465"/>
                <a:gd name="connsiteX6" fmla="*/ 8517 w 35637"/>
                <a:gd name="connsiteY6" fmla="*/ 47060 h 5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637" h="51465">
                  <a:moveTo>
                    <a:pt x="8517" y="47060"/>
                  </a:moveTo>
                  <a:cubicBezTo>
                    <a:pt x="15455" y="54755"/>
                    <a:pt x="26675" y="51733"/>
                    <a:pt x="31235" y="42919"/>
                  </a:cubicBezTo>
                  <a:cubicBezTo>
                    <a:pt x="36244" y="34385"/>
                    <a:pt x="37027" y="21822"/>
                    <a:pt x="33334" y="12812"/>
                  </a:cubicBezTo>
                  <a:cubicBezTo>
                    <a:pt x="29669" y="2795"/>
                    <a:pt x="17778" y="-4200"/>
                    <a:pt x="8852" y="2879"/>
                  </a:cubicBezTo>
                  <a:cubicBezTo>
                    <a:pt x="-3822" y="12393"/>
                    <a:pt x="-1863" y="36176"/>
                    <a:pt x="8265" y="46808"/>
                  </a:cubicBezTo>
                  <a:lnTo>
                    <a:pt x="8517" y="47060"/>
                  </a:lnTo>
                  <a:lnTo>
                    <a:pt x="8517" y="47060"/>
                  </a:lnTo>
                  <a:close/>
                </a:path>
              </a:pathLst>
            </a:custGeom>
            <a:solidFill>
              <a:srgbClr val="7F6A5A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1" name="Freeform 490">
              <a:extLst>
                <a:ext uri="{FF2B5EF4-FFF2-40B4-BE49-F238E27FC236}">
                  <a16:creationId xmlns:a16="http://schemas.microsoft.com/office/drawing/2014/main" id="{3200B8BB-3BE1-25A2-DCDC-2B93F2AA04C0}"/>
                </a:ext>
              </a:extLst>
            </p:cNvPr>
            <p:cNvSpPr/>
            <p:nvPr/>
          </p:nvSpPr>
          <p:spPr>
            <a:xfrm>
              <a:off x="4775640" y="4495007"/>
              <a:ext cx="25941" cy="51171"/>
            </a:xfrm>
            <a:custGeom>
              <a:avLst/>
              <a:gdLst>
                <a:gd name="connsiteX0" fmla="*/ 25942 w 25941"/>
                <a:gd name="connsiteY0" fmla="*/ 2066 h 51171"/>
                <a:gd name="connsiteX1" fmla="*/ 19927 w 25941"/>
                <a:gd name="connsiteY1" fmla="*/ 331 h 51171"/>
                <a:gd name="connsiteX2" fmla="*/ 9882 w 25941"/>
                <a:gd name="connsiteY2" fmla="*/ 8585 h 51171"/>
                <a:gd name="connsiteX3" fmla="*/ 62 w 25941"/>
                <a:gd name="connsiteY3" fmla="*/ 39392 h 51171"/>
                <a:gd name="connsiteX4" fmla="*/ 1908 w 25941"/>
                <a:gd name="connsiteY4" fmla="*/ 51172 h 51171"/>
                <a:gd name="connsiteX5" fmla="*/ 25914 w 25941"/>
                <a:gd name="connsiteY5" fmla="*/ 2094 h 51171"/>
                <a:gd name="connsiteX6" fmla="*/ 25914 w 25941"/>
                <a:gd name="connsiteY6" fmla="*/ 2094 h 5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41" h="51171">
                  <a:moveTo>
                    <a:pt x="25942" y="2066"/>
                  </a:moveTo>
                  <a:cubicBezTo>
                    <a:pt x="25382" y="2038"/>
                    <a:pt x="23676" y="-984"/>
                    <a:pt x="19927" y="331"/>
                  </a:cubicBezTo>
                  <a:cubicBezTo>
                    <a:pt x="19311" y="527"/>
                    <a:pt x="10246" y="8026"/>
                    <a:pt x="9882" y="8585"/>
                  </a:cubicBezTo>
                  <a:cubicBezTo>
                    <a:pt x="4930" y="15693"/>
                    <a:pt x="5238" y="31893"/>
                    <a:pt x="62" y="39392"/>
                  </a:cubicBezTo>
                  <a:cubicBezTo>
                    <a:pt x="873" y="42358"/>
                    <a:pt x="-1505" y="48009"/>
                    <a:pt x="1908" y="51172"/>
                  </a:cubicBezTo>
                  <a:cubicBezTo>
                    <a:pt x="5098" y="35055"/>
                    <a:pt x="7196" y="5703"/>
                    <a:pt x="25914" y="2094"/>
                  </a:cubicBezTo>
                  <a:lnTo>
                    <a:pt x="25914" y="2094"/>
                  </a:lnTo>
                  <a:close/>
                </a:path>
              </a:pathLst>
            </a:custGeom>
            <a:solidFill>
              <a:srgbClr val="F2E1C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2" name="Freeform 491">
              <a:extLst>
                <a:ext uri="{FF2B5EF4-FFF2-40B4-BE49-F238E27FC236}">
                  <a16:creationId xmlns:a16="http://schemas.microsoft.com/office/drawing/2014/main" id="{BF92B551-B35F-65D1-C4FB-4B532DF4890A}"/>
                </a:ext>
              </a:extLst>
            </p:cNvPr>
            <p:cNvSpPr/>
            <p:nvPr/>
          </p:nvSpPr>
          <p:spPr>
            <a:xfrm>
              <a:off x="4760929" y="4499849"/>
              <a:ext cx="11496" cy="16865"/>
            </a:xfrm>
            <a:custGeom>
              <a:avLst/>
              <a:gdLst>
                <a:gd name="connsiteX0" fmla="*/ 2042 w 11496"/>
                <a:gd name="connsiteY0" fmla="*/ 1392 h 16865"/>
                <a:gd name="connsiteX1" fmla="*/ 0 w 11496"/>
                <a:gd name="connsiteY1" fmla="*/ 9003 h 16865"/>
                <a:gd name="connsiteX2" fmla="*/ 8282 w 11496"/>
                <a:gd name="connsiteY2" fmla="*/ 16866 h 16865"/>
                <a:gd name="connsiteX3" fmla="*/ 2014 w 11496"/>
                <a:gd name="connsiteY3" fmla="*/ 1392 h 16865"/>
                <a:gd name="connsiteX4" fmla="*/ 2014 w 11496"/>
                <a:gd name="connsiteY4" fmla="*/ 1392 h 1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96" h="16865">
                  <a:moveTo>
                    <a:pt x="2042" y="1392"/>
                  </a:moveTo>
                  <a:cubicBezTo>
                    <a:pt x="1651" y="1784"/>
                    <a:pt x="1399" y="7212"/>
                    <a:pt x="0" y="9003"/>
                  </a:cubicBezTo>
                  <a:cubicBezTo>
                    <a:pt x="8086" y="5673"/>
                    <a:pt x="6407" y="10010"/>
                    <a:pt x="8282" y="16866"/>
                  </a:cubicBezTo>
                  <a:cubicBezTo>
                    <a:pt x="15724" y="12528"/>
                    <a:pt x="8813" y="-5015"/>
                    <a:pt x="2014" y="1392"/>
                  </a:cubicBezTo>
                  <a:lnTo>
                    <a:pt x="2014" y="1392"/>
                  </a:lnTo>
                  <a:close/>
                </a:path>
              </a:pathLst>
            </a:custGeom>
            <a:solidFill>
              <a:srgbClr val="F2E1C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3" name="Freeform 492">
              <a:extLst>
                <a:ext uri="{FF2B5EF4-FFF2-40B4-BE49-F238E27FC236}">
                  <a16:creationId xmlns:a16="http://schemas.microsoft.com/office/drawing/2014/main" id="{0AA6DA62-E473-CF00-FE85-5932BFAD77A7}"/>
                </a:ext>
              </a:extLst>
            </p:cNvPr>
            <p:cNvSpPr/>
            <p:nvPr/>
          </p:nvSpPr>
          <p:spPr>
            <a:xfrm>
              <a:off x="4772037" y="4496627"/>
              <a:ext cx="9499" cy="10783"/>
            </a:xfrm>
            <a:custGeom>
              <a:avLst/>
              <a:gdLst>
                <a:gd name="connsiteX0" fmla="*/ 0 w 9499"/>
                <a:gd name="connsiteY0" fmla="*/ 474 h 10783"/>
                <a:gd name="connsiteX1" fmla="*/ 9205 w 9499"/>
                <a:gd name="connsiteY1" fmla="*/ 10267 h 10783"/>
                <a:gd name="connsiteX2" fmla="*/ 0 w 9499"/>
                <a:gd name="connsiteY2" fmla="*/ 474 h 10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99" h="10783">
                  <a:moveTo>
                    <a:pt x="0" y="474"/>
                  </a:moveTo>
                  <a:cubicBezTo>
                    <a:pt x="1147" y="1482"/>
                    <a:pt x="6799" y="13373"/>
                    <a:pt x="9205" y="10267"/>
                  </a:cubicBezTo>
                  <a:cubicBezTo>
                    <a:pt x="10912" y="8085"/>
                    <a:pt x="4840" y="-2324"/>
                    <a:pt x="0" y="474"/>
                  </a:cubicBezTo>
                  <a:close/>
                </a:path>
              </a:pathLst>
            </a:custGeom>
            <a:solidFill>
              <a:srgbClr val="F2E1C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4" name="Freeform 493">
              <a:extLst>
                <a:ext uri="{FF2B5EF4-FFF2-40B4-BE49-F238E27FC236}">
                  <a16:creationId xmlns:a16="http://schemas.microsoft.com/office/drawing/2014/main" id="{8E2AC79D-CC9A-C914-29B1-93DCDA0A7DB4}"/>
                </a:ext>
              </a:extLst>
            </p:cNvPr>
            <p:cNvSpPr/>
            <p:nvPr/>
          </p:nvSpPr>
          <p:spPr>
            <a:xfrm>
              <a:off x="4879048" y="4767362"/>
              <a:ext cx="13117" cy="12774"/>
            </a:xfrm>
            <a:custGeom>
              <a:avLst/>
              <a:gdLst>
                <a:gd name="connsiteX0" fmla="*/ 1994 w 13117"/>
                <a:gd name="connsiteY0" fmla="*/ 701 h 12774"/>
                <a:gd name="connsiteX1" fmla="*/ 147 w 13117"/>
                <a:gd name="connsiteY1" fmla="*/ 6604 h 12774"/>
                <a:gd name="connsiteX2" fmla="*/ 3841 w 13117"/>
                <a:gd name="connsiteY2" fmla="*/ 5737 h 12774"/>
                <a:gd name="connsiteX3" fmla="*/ 13046 w 13117"/>
                <a:gd name="connsiteY3" fmla="*/ 9514 h 12774"/>
                <a:gd name="connsiteX4" fmla="*/ 9828 w 13117"/>
                <a:gd name="connsiteY4" fmla="*/ 7556 h 12774"/>
                <a:gd name="connsiteX5" fmla="*/ 1938 w 13117"/>
                <a:gd name="connsiteY5" fmla="*/ 673 h 12774"/>
                <a:gd name="connsiteX6" fmla="*/ 1938 w 13117"/>
                <a:gd name="connsiteY6" fmla="*/ 673 h 1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17" h="12774">
                  <a:moveTo>
                    <a:pt x="1994" y="701"/>
                  </a:moveTo>
                  <a:cubicBezTo>
                    <a:pt x="1602" y="869"/>
                    <a:pt x="-580" y="5401"/>
                    <a:pt x="147" y="6604"/>
                  </a:cubicBezTo>
                  <a:cubicBezTo>
                    <a:pt x="343" y="6912"/>
                    <a:pt x="2861" y="5121"/>
                    <a:pt x="3841" y="5737"/>
                  </a:cubicBezTo>
                  <a:cubicBezTo>
                    <a:pt x="5016" y="6492"/>
                    <a:pt x="10220" y="18357"/>
                    <a:pt x="13046" y="9514"/>
                  </a:cubicBezTo>
                  <a:cubicBezTo>
                    <a:pt x="13605" y="7808"/>
                    <a:pt x="10751" y="9290"/>
                    <a:pt x="9828" y="7556"/>
                  </a:cubicBezTo>
                  <a:cubicBezTo>
                    <a:pt x="9017" y="5989"/>
                    <a:pt x="9045" y="-2405"/>
                    <a:pt x="1938" y="673"/>
                  </a:cubicBezTo>
                  <a:lnTo>
                    <a:pt x="1938" y="673"/>
                  </a:lnTo>
                  <a:close/>
                </a:path>
              </a:pathLst>
            </a:custGeom>
            <a:solidFill>
              <a:srgbClr val="BEA58D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5" name="Freeform 494">
              <a:extLst>
                <a:ext uri="{FF2B5EF4-FFF2-40B4-BE49-F238E27FC236}">
                  <a16:creationId xmlns:a16="http://schemas.microsoft.com/office/drawing/2014/main" id="{C044947E-DD79-27B5-3A1F-6CD964A20C4B}"/>
                </a:ext>
              </a:extLst>
            </p:cNvPr>
            <p:cNvSpPr/>
            <p:nvPr/>
          </p:nvSpPr>
          <p:spPr>
            <a:xfrm>
              <a:off x="5504776" y="4312701"/>
              <a:ext cx="19185" cy="10092"/>
            </a:xfrm>
            <a:custGeom>
              <a:avLst/>
              <a:gdLst>
                <a:gd name="connsiteX0" fmla="*/ 863 w 19185"/>
                <a:gd name="connsiteY0" fmla="*/ 9606 h 10092"/>
                <a:gd name="connsiteX1" fmla="*/ 11019 w 19185"/>
                <a:gd name="connsiteY1" fmla="*/ 5661 h 10092"/>
                <a:gd name="connsiteX2" fmla="*/ 16559 w 19185"/>
                <a:gd name="connsiteY2" fmla="*/ 9578 h 10092"/>
                <a:gd name="connsiteX3" fmla="*/ 12362 w 19185"/>
                <a:gd name="connsiteY3" fmla="*/ 176 h 10092"/>
                <a:gd name="connsiteX4" fmla="*/ 863 w 19185"/>
                <a:gd name="connsiteY4" fmla="*/ 9578 h 10092"/>
                <a:gd name="connsiteX5" fmla="*/ 863 w 19185"/>
                <a:gd name="connsiteY5" fmla="*/ 9578 h 1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85" h="10092">
                  <a:moveTo>
                    <a:pt x="863" y="9606"/>
                  </a:moveTo>
                  <a:cubicBezTo>
                    <a:pt x="2877" y="11844"/>
                    <a:pt x="8781" y="5633"/>
                    <a:pt x="11019" y="5661"/>
                  </a:cubicBezTo>
                  <a:cubicBezTo>
                    <a:pt x="13845" y="5661"/>
                    <a:pt x="16083" y="9578"/>
                    <a:pt x="16559" y="9578"/>
                  </a:cubicBezTo>
                  <a:cubicBezTo>
                    <a:pt x="21259" y="9802"/>
                    <a:pt x="19524" y="1743"/>
                    <a:pt x="12362" y="176"/>
                  </a:cubicBezTo>
                  <a:cubicBezTo>
                    <a:pt x="6151" y="-1167"/>
                    <a:pt x="-2831" y="5493"/>
                    <a:pt x="863" y="9578"/>
                  </a:cubicBezTo>
                  <a:lnTo>
                    <a:pt x="863" y="9578"/>
                  </a:lnTo>
                  <a:close/>
                </a:path>
              </a:pathLst>
            </a:custGeom>
            <a:solidFill>
              <a:srgbClr val="F2E1C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6" name="Freeform 495">
              <a:extLst>
                <a:ext uri="{FF2B5EF4-FFF2-40B4-BE49-F238E27FC236}">
                  <a16:creationId xmlns:a16="http://schemas.microsoft.com/office/drawing/2014/main" id="{92E8B4C0-513F-20B4-4393-B2855E6F8585}"/>
                </a:ext>
              </a:extLst>
            </p:cNvPr>
            <p:cNvSpPr/>
            <p:nvPr/>
          </p:nvSpPr>
          <p:spPr>
            <a:xfrm>
              <a:off x="5117602" y="4110243"/>
              <a:ext cx="12926" cy="10933"/>
            </a:xfrm>
            <a:custGeom>
              <a:avLst/>
              <a:gdLst>
                <a:gd name="connsiteX0" fmla="*/ 12898 w 12926"/>
                <a:gd name="connsiteY0" fmla="*/ 1958 h 10933"/>
                <a:gd name="connsiteX1" fmla="*/ 11975 w 12926"/>
                <a:gd name="connsiteY1" fmla="*/ 0 h 10933"/>
                <a:gd name="connsiteX2" fmla="*/ 0 w 12926"/>
                <a:gd name="connsiteY2" fmla="*/ 8842 h 10933"/>
                <a:gd name="connsiteX3" fmla="*/ 11080 w 12926"/>
                <a:gd name="connsiteY3" fmla="*/ 9793 h 10933"/>
                <a:gd name="connsiteX4" fmla="*/ 9233 w 12926"/>
                <a:gd name="connsiteY4" fmla="*/ 1958 h 10933"/>
                <a:gd name="connsiteX5" fmla="*/ 12926 w 12926"/>
                <a:gd name="connsiteY5" fmla="*/ 1958 h 10933"/>
                <a:gd name="connsiteX6" fmla="*/ 12926 w 12926"/>
                <a:gd name="connsiteY6" fmla="*/ 1958 h 1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26" h="10933">
                  <a:moveTo>
                    <a:pt x="12898" y="1958"/>
                  </a:moveTo>
                  <a:cubicBezTo>
                    <a:pt x="12702" y="1371"/>
                    <a:pt x="13178" y="336"/>
                    <a:pt x="11975" y="0"/>
                  </a:cubicBezTo>
                  <a:cubicBezTo>
                    <a:pt x="6687" y="84"/>
                    <a:pt x="2238" y="3918"/>
                    <a:pt x="0" y="8842"/>
                  </a:cubicBezTo>
                  <a:cubicBezTo>
                    <a:pt x="3441" y="12423"/>
                    <a:pt x="7470" y="10465"/>
                    <a:pt x="11080" y="9793"/>
                  </a:cubicBezTo>
                  <a:cubicBezTo>
                    <a:pt x="11135" y="8618"/>
                    <a:pt x="8170" y="4617"/>
                    <a:pt x="9233" y="1958"/>
                  </a:cubicBezTo>
                  <a:cubicBezTo>
                    <a:pt x="10436" y="1819"/>
                    <a:pt x="11723" y="2099"/>
                    <a:pt x="12926" y="1958"/>
                  </a:cubicBezTo>
                  <a:lnTo>
                    <a:pt x="12926" y="1958"/>
                  </a:lnTo>
                  <a:close/>
                </a:path>
              </a:pathLst>
            </a:custGeom>
            <a:solidFill>
              <a:srgbClr val="D2B89D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7" name="Freeform 496">
              <a:extLst>
                <a:ext uri="{FF2B5EF4-FFF2-40B4-BE49-F238E27FC236}">
                  <a16:creationId xmlns:a16="http://schemas.microsoft.com/office/drawing/2014/main" id="{38EB51F4-AC3B-3782-DF64-38785042A1BB}"/>
                </a:ext>
              </a:extLst>
            </p:cNvPr>
            <p:cNvSpPr/>
            <p:nvPr/>
          </p:nvSpPr>
          <p:spPr>
            <a:xfrm>
              <a:off x="4244925" y="4637962"/>
              <a:ext cx="297584" cy="213112"/>
            </a:xfrm>
            <a:custGeom>
              <a:avLst/>
              <a:gdLst>
                <a:gd name="connsiteX0" fmla="*/ 76 w 297584"/>
                <a:gd name="connsiteY0" fmla="*/ 164237 h 213112"/>
                <a:gd name="connsiteX1" fmla="*/ 7714 w 297584"/>
                <a:gd name="connsiteY1" fmla="*/ 133850 h 213112"/>
                <a:gd name="connsiteX2" fmla="*/ 27104 w 297584"/>
                <a:gd name="connsiteY2" fmla="*/ 90928 h 213112"/>
                <a:gd name="connsiteX3" fmla="*/ 49822 w 297584"/>
                <a:gd name="connsiteY3" fmla="*/ 47418 h 213112"/>
                <a:gd name="connsiteX4" fmla="*/ 80571 w 297584"/>
                <a:gd name="connsiteY4" fmla="*/ 859 h 213112"/>
                <a:gd name="connsiteX5" fmla="*/ 128359 w 297584"/>
                <a:gd name="connsiteY5" fmla="*/ 19606 h 213112"/>
                <a:gd name="connsiteX6" fmla="*/ 160422 w 297584"/>
                <a:gd name="connsiteY6" fmla="*/ 44089 h 213112"/>
                <a:gd name="connsiteX7" fmla="*/ 223151 w 297584"/>
                <a:gd name="connsiteY7" fmla="*/ 27608 h 213112"/>
                <a:gd name="connsiteX8" fmla="*/ 284172 w 297584"/>
                <a:gd name="connsiteY8" fmla="*/ 127554 h 213112"/>
                <a:gd name="connsiteX9" fmla="*/ 237616 w 297584"/>
                <a:gd name="connsiteY9" fmla="*/ 208474 h 213112"/>
                <a:gd name="connsiteX10" fmla="*/ 81075 w 297584"/>
                <a:gd name="connsiteY10" fmla="*/ 210320 h 213112"/>
                <a:gd name="connsiteX11" fmla="*/ 76 w 297584"/>
                <a:gd name="connsiteY11" fmla="*/ 164572 h 213112"/>
                <a:gd name="connsiteX12" fmla="*/ 76 w 297584"/>
                <a:gd name="connsiteY12" fmla="*/ 164209 h 213112"/>
                <a:gd name="connsiteX13" fmla="*/ 76 w 297584"/>
                <a:gd name="connsiteY13" fmla="*/ 164209 h 21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7584" h="213112">
                  <a:moveTo>
                    <a:pt x="76" y="164237"/>
                  </a:moveTo>
                  <a:cubicBezTo>
                    <a:pt x="636" y="153912"/>
                    <a:pt x="3993" y="143475"/>
                    <a:pt x="7714" y="133850"/>
                  </a:cubicBezTo>
                  <a:cubicBezTo>
                    <a:pt x="13450" y="119216"/>
                    <a:pt x="19633" y="104806"/>
                    <a:pt x="27104" y="90928"/>
                  </a:cubicBezTo>
                  <a:cubicBezTo>
                    <a:pt x="34770" y="76378"/>
                    <a:pt x="43779" y="62472"/>
                    <a:pt x="49822" y="47418"/>
                  </a:cubicBezTo>
                  <a:cubicBezTo>
                    <a:pt x="57013" y="30155"/>
                    <a:pt x="60538" y="5811"/>
                    <a:pt x="80571" y="859"/>
                  </a:cubicBezTo>
                  <a:cubicBezTo>
                    <a:pt x="98114" y="-3142"/>
                    <a:pt x="115628" y="7462"/>
                    <a:pt x="128359" y="19606"/>
                  </a:cubicBezTo>
                  <a:cubicBezTo>
                    <a:pt x="138487" y="29035"/>
                    <a:pt x="148280" y="40759"/>
                    <a:pt x="160422" y="44089"/>
                  </a:cubicBezTo>
                  <a:cubicBezTo>
                    <a:pt x="184204" y="51335"/>
                    <a:pt x="199481" y="11547"/>
                    <a:pt x="223151" y="27608"/>
                  </a:cubicBezTo>
                  <a:cubicBezTo>
                    <a:pt x="249674" y="46160"/>
                    <a:pt x="267945" y="98315"/>
                    <a:pt x="284172" y="127554"/>
                  </a:cubicBezTo>
                  <a:cubicBezTo>
                    <a:pt x="314977" y="182088"/>
                    <a:pt x="289908" y="202346"/>
                    <a:pt x="237616" y="208474"/>
                  </a:cubicBezTo>
                  <a:cubicBezTo>
                    <a:pt x="186526" y="214489"/>
                    <a:pt x="132304" y="214154"/>
                    <a:pt x="81075" y="210320"/>
                  </a:cubicBezTo>
                  <a:cubicBezTo>
                    <a:pt x="52844" y="206711"/>
                    <a:pt x="-2330" y="206067"/>
                    <a:pt x="76" y="164572"/>
                  </a:cubicBezTo>
                  <a:lnTo>
                    <a:pt x="76" y="164209"/>
                  </a:lnTo>
                  <a:lnTo>
                    <a:pt x="76" y="164209"/>
                  </a:lnTo>
                  <a:close/>
                </a:path>
              </a:pathLst>
            </a:custGeom>
            <a:solidFill>
              <a:srgbClr val="645248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8" name="Freeform 497">
              <a:extLst>
                <a:ext uri="{FF2B5EF4-FFF2-40B4-BE49-F238E27FC236}">
                  <a16:creationId xmlns:a16="http://schemas.microsoft.com/office/drawing/2014/main" id="{FECC32E2-711C-B451-6724-D2F136AC96C8}"/>
                </a:ext>
              </a:extLst>
            </p:cNvPr>
            <p:cNvSpPr/>
            <p:nvPr/>
          </p:nvSpPr>
          <p:spPr>
            <a:xfrm>
              <a:off x="4443997" y="4733365"/>
              <a:ext cx="49221" cy="72680"/>
            </a:xfrm>
            <a:custGeom>
              <a:avLst/>
              <a:gdLst>
                <a:gd name="connsiteX0" fmla="*/ 7683 w 49221"/>
                <a:gd name="connsiteY0" fmla="*/ 1625 h 72680"/>
                <a:gd name="connsiteX1" fmla="*/ 16160 w 49221"/>
                <a:gd name="connsiteY1" fmla="*/ 63965 h 72680"/>
                <a:gd name="connsiteX2" fmla="*/ 45622 w 49221"/>
                <a:gd name="connsiteY2" fmla="*/ 66204 h 72680"/>
                <a:gd name="connsiteX3" fmla="*/ 46545 w 49221"/>
                <a:gd name="connsiteY3" fmla="*/ 36880 h 72680"/>
                <a:gd name="connsiteX4" fmla="*/ 7907 w 49221"/>
                <a:gd name="connsiteY4" fmla="*/ 1485 h 72680"/>
                <a:gd name="connsiteX5" fmla="*/ 7683 w 49221"/>
                <a:gd name="connsiteY5" fmla="*/ 1625 h 72680"/>
                <a:gd name="connsiteX6" fmla="*/ 7683 w 49221"/>
                <a:gd name="connsiteY6" fmla="*/ 1625 h 7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221" h="72680">
                  <a:moveTo>
                    <a:pt x="7683" y="1625"/>
                  </a:moveTo>
                  <a:cubicBezTo>
                    <a:pt x="-8237" y="14635"/>
                    <a:pt x="3570" y="50731"/>
                    <a:pt x="16160" y="63965"/>
                  </a:cubicBezTo>
                  <a:cubicBezTo>
                    <a:pt x="24050" y="72891"/>
                    <a:pt x="38180" y="77032"/>
                    <a:pt x="45622" y="66204"/>
                  </a:cubicBezTo>
                  <a:cubicBezTo>
                    <a:pt x="50602" y="59209"/>
                    <a:pt x="49931" y="46505"/>
                    <a:pt x="46545" y="36880"/>
                  </a:cubicBezTo>
                  <a:cubicBezTo>
                    <a:pt x="40642" y="20400"/>
                    <a:pt x="24974" y="-6629"/>
                    <a:pt x="7907" y="1485"/>
                  </a:cubicBezTo>
                  <a:lnTo>
                    <a:pt x="7683" y="1625"/>
                  </a:lnTo>
                  <a:lnTo>
                    <a:pt x="7683" y="1625"/>
                  </a:lnTo>
                  <a:close/>
                </a:path>
              </a:pathLst>
            </a:custGeom>
            <a:solidFill>
              <a:srgbClr val="8D7A6B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499" name="Freeform 498">
              <a:extLst>
                <a:ext uri="{FF2B5EF4-FFF2-40B4-BE49-F238E27FC236}">
                  <a16:creationId xmlns:a16="http://schemas.microsoft.com/office/drawing/2014/main" id="{15807B3B-FF1E-9069-0589-38716A23D738}"/>
                </a:ext>
              </a:extLst>
            </p:cNvPr>
            <p:cNvSpPr/>
            <p:nvPr/>
          </p:nvSpPr>
          <p:spPr>
            <a:xfrm>
              <a:off x="4350705" y="4822742"/>
              <a:ext cx="12898" cy="12082"/>
            </a:xfrm>
            <a:custGeom>
              <a:avLst/>
              <a:gdLst>
                <a:gd name="connsiteX0" fmla="*/ 0 w 12898"/>
                <a:gd name="connsiteY0" fmla="*/ 331 h 12082"/>
                <a:gd name="connsiteX1" fmla="*/ 12898 w 12898"/>
                <a:gd name="connsiteY1" fmla="*/ 12082 h 12082"/>
                <a:gd name="connsiteX2" fmla="*/ 0 w 12898"/>
                <a:gd name="connsiteY2" fmla="*/ 331 h 12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98" h="12082">
                  <a:moveTo>
                    <a:pt x="0" y="331"/>
                  </a:moveTo>
                  <a:lnTo>
                    <a:pt x="12898" y="12082"/>
                  </a:lnTo>
                  <a:cubicBezTo>
                    <a:pt x="12451" y="5479"/>
                    <a:pt x="6435" y="-1628"/>
                    <a:pt x="0" y="331"/>
                  </a:cubicBezTo>
                  <a:close/>
                </a:path>
              </a:pathLst>
            </a:custGeom>
            <a:solidFill>
              <a:srgbClr val="514139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0" name="Freeform 499">
              <a:extLst>
                <a:ext uri="{FF2B5EF4-FFF2-40B4-BE49-F238E27FC236}">
                  <a16:creationId xmlns:a16="http://schemas.microsoft.com/office/drawing/2014/main" id="{4602F464-6B72-8D67-58DF-F0DC30307AF8}"/>
                </a:ext>
              </a:extLst>
            </p:cNvPr>
            <p:cNvSpPr/>
            <p:nvPr/>
          </p:nvSpPr>
          <p:spPr>
            <a:xfrm>
              <a:off x="4775319" y="3695797"/>
              <a:ext cx="320050" cy="245276"/>
            </a:xfrm>
            <a:custGeom>
              <a:avLst/>
              <a:gdLst>
                <a:gd name="connsiteX0" fmla="*/ 306050 w 320050"/>
                <a:gd name="connsiteY0" fmla="*/ 8674 h 245276"/>
                <a:gd name="connsiteX1" fmla="*/ 306274 w 320050"/>
                <a:gd name="connsiteY1" fmla="*/ 9038 h 245276"/>
                <a:gd name="connsiteX2" fmla="*/ 304959 w 320050"/>
                <a:gd name="connsiteY2" fmla="*/ 117322 h 245276"/>
                <a:gd name="connsiteX3" fmla="*/ 218868 w 320050"/>
                <a:gd name="connsiteY3" fmla="*/ 206467 h 245276"/>
                <a:gd name="connsiteX4" fmla="*/ 103344 w 320050"/>
                <a:gd name="connsiteY4" fmla="*/ 245248 h 245276"/>
                <a:gd name="connsiteX5" fmla="*/ 99987 w 320050"/>
                <a:gd name="connsiteY5" fmla="*/ 245276 h 245276"/>
                <a:gd name="connsiteX6" fmla="*/ 9615 w 320050"/>
                <a:gd name="connsiteY6" fmla="*/ 196311 h 245276"/>
                <a:gd name="connsiteX7" fmla="*/ 9447 w 320050"/>
                <a:gd name="connsiteY7" fmla="*/ 196031 h 245276"/>
                <a:gd name="connsiteX8" fmla="*/ 1222 w 320050"/>
                <a:gd name="connsiteY8" fmla="*/ 143679 h 245276"/>
                <a:gd name="connsiteX9" fmla="*/ 16050 w 320050"/>
                <a:gd name="connsiteY9" fmla="*/ 128934 h 245276"/>
                <a:gd name="connsiteX10" fmla="*/ 45624 w 320050"/>
                <a:gd name="connsiteY10" fmla="*/ 101457 h 245276"/>
                <a:gd name="connsiteX11" fmla="*/ 56704 w 320050"/>
                <a:gd name="connsiteY11" fmla="*/ 93595 h 245276"/>
                <a:gd name="connsiteX12" fmla="*/ 127546 w 320050"/>
                <a:gd name="connsiteY12" fmla="*/ 48099 h 245276"/>
                <a:gd name="connsiteX13" fmla="*/ 211930 w 320050"/>
                <a:gd name="connsiteY13" fmla="*/ 15053 h 245276"/>
                <a:gd name="connsiteX14" fmla="*/ 256276 w 320050"/>
                <a:gd name="connsiteY14" fmla="*/ 7191 h 245276"/>
                <a:gd name="connsiteX15" fmla="*/ 287668 w 320050"/>
                <a:gd name="connsiteY15" fmla="*/ 1287 h 245276"/>
                <a:gd name="connsiteX16" fmla="*/ 298859 w 320050"/>
                <a:gd name="connsiteY16" fmla="*/ 0 h 245276"/>
                <a:gd name="connsiteX17" fmla="*/ 306022 w 320050"/>
                <a:gd name="connsiteY17" fmla="*/ 8702 h 245276"/>
                <a:gd name="connsiteX18" fmla="*/ 306078 w 320050"/>
                <a:gd name="connsiteY18" fmla="*/ 8702 h 245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0050" h="245276">
                  <a:moveTo>
                    <a:pt x="306050" y="8674"/>
                  </a:moveTo>
                  <a:lnTo>
                    <a:pt x="306274" y="9038"/>
                  </a:lnTo>
                  <a:cubicBezTo>
                    <a:pt x="325076" y="41607"/>
                    <a:pt x="324628" y="79045"/>
                    <a:pt x="304959" y="117322"/>
                  </a:cubicBezTo>
                  <a:cubicBezTo>
                    <a:pt x="287920" y="150479"/>
                    <a:pt x="257339" y="182124"/>
                    <a:pt x="218868" y="206467"/>
                  </a:cubicBezTo>
                  <a:cubicBezTo>
                    <a:pt x="180593" y="230671"/>
                    <a:pt x="139577" y="244465"/>
                    <a:pt x="103344" y="245248"/>
                  </a:cubicBezTo>
                  <a:cubicBezTo>
                    <a:pt x="102225" y="245248"/>
                    <a:pt x="101106" y="245276"/>
                    <a:pt x="99987" y="245276"/>
                  </a:cubicBezTo>
                  <a:cubicBezTo>
                    <a:pt x="58970" y="245276"/>
                    <a:pt x="27746" y="228376"/>
                    <a:pt x="9615" y="196311"/>
                  </a:cubicBezTo>
                  <a:lnTo>
                    <a:pt x="9447" y="196031"/>
                  </a:lnTo>
                  <a:cubicBezTo>
                    <a:pt x="802" y="179662"/>
                    <a:pt x="-1828" y="160916"/>
                    <a:pt x="1222" y="143679"/>
                  </a:cubicBezTo>
                  <a:cubicBezTo>
                    <a:pt x="5726" y="139007"/>
                    <a:pt x="10595" y="134166"/>
                    <a:pt x="16050" y="128934"/>
                  </a:cubicBezTo>
                  <a:cubicBezTo>
                    <a:pt x="25815" y="119560"/>
                    <a:pt x="35496" y="110439"/>
                    <a:pt x="45624" y="101457"/>
                  </a:cubicBezTo>
                  <a:cubicBezTo>
                    <a:pt x="49037" y="98435"/>
                    <a:pt x="51947" y="94462"/>
                    <a:pt x="56704" y="93595"/>
                  </a:cubicBezTo>
                  <a:cubicBezTo>
                    <a:pt x="56452" y="88055"/>
                    <a:pt x="118509" y="52603"/>
                    <a:pt x="127546" y="48099"/>
                  </a:cubicBezTo>
                  <a:cubicBezTo>
                    <a:pt x="153790" y="34976"/>
                    <a:pt x="183867" y="22832"/>
                    <a:pt x="211930" y="15053"/>
                  </a:cubicBezTo>
                  <a:cubicBezTo>
                    <a:pt x="228073" y="10577"/>
                    <a:pt x="242119" y="9849"/>
                    <a:pt x="256276" y="7191"/>
                  </a:cubicBezTo>
                  <a:cubicBezTo>
                    <a:pt x="266544" y="5260"/>
                    <a:pt x="277428" y="2630"/>
                    <a:pt x="287668" y="1287"/>
                  </a:cubicBezTo>
                  <a:cubicBezTo>
                    <a:pt x="291389" y="812"/>
                    <a:pt x="295138" y="392"/>
                    <a:pt x="298859" y="0"/>
                  </a:cubicBezTo>
                  <a:cubicBezTo>
                    <a:pt x="301573" y="2518"/>
                    <a:pt x="303952" y="5428"/>
                    <a:pt x="306022" y="8702"/>
                  </a:cubicBezTo>
                  <a:lnTo>
                    <a:pt x="306078" y="8702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1" name="Freeform 500">
              <a:extLst>
                <a:ext uri="{FF2B5EF4-FFF2-40B4-BE49-F238E27FC236}">
                  <a16:creationId xmlns:a16="http://schemas.microsoft.com/office/drawing/2014/main" id="{0F0B625D-5B0A-BB4E-BBAD-714274B8D0A7}"/>
                </a:ext>
              </a:extLst>
            </p:cNvPr>
            <p:cNvSpPr/>
            <p:nvPr/>
          </p:nvSpPr>
          <p:spPr>
            <a:xfrm>
              <a:off x="4830914" y="3576642"/>
              <a:ext cx="389145" cy="153595"/>
            </a:xfrm>
            <a:custGeom>
              <a:avLst/>
              <a:gdLst>
                <a:gd name="connsiteX0" fmla="*/ 384557 w 389145"/>
                <a:gd name="connsiteY0" fmla="*/ 78192 h 153595"/>
                <a:gd name="connsiteX1" fmla="*/ 349388 w 389145"/>
                <a:gd name="connsiteY1" fmla="*/ 73379 h 153595"/>
                <a:gd name="connsiteX2" fmla="*/ 245028 w 389145"/>
                <a:gd name="connsiteY2" fmla="*/ 73295 h 153595"/>
                <a:gd name="connsiteX3" fmla="*/ 43888 w 389145"/>
                <a:gd name="connsiteY3" fmla="*/ 129536 h 153595"/>
                <a:gd name="connsiteX4" fmla="*/ 3599 w 389145"/>
                <a:gd name="connsiteY4" fmla="*/ 153571 h 153595"/>
                <a:gd name="connsiteX5" fmla="*/ 9642 w 389145"/>
                <a:gd name="connsiteY5" fmla="*/ 118680 h 153595"/>
                <a:gd name="connsiteX6" fmla="*/ 219175 w 389145"/>
                <a:gd name="connsiteY6" fmla="*/ 630 h 153595"/>
                <a:gd name="connsiteX7" fmla="*/ 376276 w 389145"/>
                <a:gd name="connsiteY7" fmla="*/ 53205 h 153595"/>
                <a:gd name="connsiteX8" fmla="*/ 388922 w 389145"/>
                <a:gd name="connsiteY8" fmla="*/ 74582 h 153595"/>
                <a:gd name="connsiteX9" fmla="*/ 384557 w 389145"/>
                <a:gd name="connsiteY9" fmla="*/ 78136 h 153595"/>
                <a:gd name="connsiteX10" fmla="*/ 384557 w 389145"/>
                <a:gd name="connsiteY10" fmla="*/ 78192 h 15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9145" h="153595">
                  <a:moveTo>
                    <a:pt x="384557" y="78192"/>
                  </a:moveTo>
                  <a:cubicBezTo>
                    <a:pt x="372499" y="78751"/>
                    <a:pt x="361083" y="74386"/>
                    <a:pt x="349388" y="73379"/>
                  </a:cubicBezTo>
                  <a:cubicBezTo>
                    <a:pt x="315058" y="70469"/>
                    <a:pt x="279385" y="70441"/>
                    <a:pt x="245028" y="73295"/>
                  </a:cubicBezTo>
                  <a:cubicBezTo>
                    <a:pt x="172842" y="79311"/>
                    <a:pt x="109359" y="97023"/>
                    <a:pt x="43888" y="129536"/>
                  </a:cubicBezTo>
                  <a:cubicBezTo>
                    <a:pt x="36950" y="132978"/>
                    <a:pt x="5921" y="153319"/>
                    <a:pt x="3599" y="153571"/>
                  </a:cubicBezTo>
                  <a:cubicBezTo>
                    <a:pt x="-6333" y="154578"/>
                    <a:pt x="7180" y="123800"/>
                    <a:pt x="9642" y="118680"/>
                  </a:cubicBezTo>
                  <a:cubicBezTo>
                    <a:pt x="44504" y="45399"/>
                    <a:pt x="146207" y="5191"/>
                    <a:pt x="219175" y="630"/>
                  </a:cubicBezTo>
                  <a:cubicBezTo>
                    <a:pt x="272391" y="-2699"/>
                    <a:pt x="339875" y="6086"/>
                    <a:pt x="376276" y="53205"/>
                  </a:cubicBezTo>
                  <a:cubicBezTo>
                    <a:pt x="379885" y="57878"/>
                    <a:pt x="387132" y="69210"/>
                    <a:pt x="388922" y="74582"/>
                  </a:cubicBezTo>
                  <a:cubicBezTo>
                    <a:pt x="390069" y="78080"/>
                    <a:pt x="386516" y="78052"/>
                    <a:pt x="384557" y="78136"/>
                  </a:cubicBezTo>
                  <a:lnTo>
                    <a:pt x="384557" y="78192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2" name="Freeform 501">
              <a:extLst>
                <a:ext uri="{FF2B5EF4-FFF2-40B4-BE49-F238E27FC236}">
                  <a16:creationId xmlns:a16="http://schemas.microsoft.com/office/drawing/2014/main" id="{B0D7FFAA-8E60-376F-3C16-5353B6737819}"/>
                </a:ext>
              </a:extLst>
            </p:cNvPr>
            <p:cNvSpPr/>
            <p:nvPr/>
          </p:nvSpPr>
          <p:spPr>
            <a:xfrm>
              <a:off x="5029998" y="4636489"/>
              <a:ext cx="167890" cy="226849"/>
            </a:xfrm>
            <a:custGeom>
              <a:avLst/>
              <a:gdLst>
                <a:gd name="connsiteX0" fmla="*/ 13545 w 167890"/>
                <a:gd name="connsiteY0" fmla="*/ 210982 h 226849"/>
                <a:gd name="connsiteX1" fmla="*/ 3 w 167890"/>
                <a:gd name="connsiteY1" fmla="*/ 163836 h 226849"/>
                <a:gd name="connsiteX2" fmla="*/ 3 w 167890"/>
                <a:gd name="connsiteY2" fmla="*/ 163136 h 226849"/>
                <a:gd name="connsiteX3" fmla="*/ 255 w 167890"/>
                <a:gd name="connsiteY3" fmla="*/ 153287 h 226849"/>
                <a:gd name="connsiteX4" fmla="*/ 2409 w 167890"/>
                <a:gd name="connsiteY4" fmla="*/ 114786 h 226849"/>
                <a:gd name="connsiteX5" fmla="*/ 12677 w 167890"/>
                <a:gd name="connsiteY5" fmla="*/ 111148 h 226849"/>
                <a:gd name="connsiteX6" fmla="*/ 16203 w 167890"/>
                <a:gd name="connsiteY6" fmla="*/ 107595 h 226849"/>
                <a:gd name="connsiteX7" fmla="*/ 32654 w 167890"/>
                <a:gd name="connsiteY7" fmla="*/ 62658 h 226849"/>
                <a:gd name="connsiteX8" fmla="*/ 108225 w 167890"/>
                <a:gd name="connsiteY8" fmla="*/ 38 h 226849"/>
                <a:gd name="connsiteX9" fmla="*/ 131671 w 167890"/>
                <a:gd name="connsiteY9" fmla="*/ 199287 h 226849"/>
                <a:gd name="connsiteX10" fmla="*/ 36683 w 167890"/>
                <a:gd name="connsiteY10" fmla="*/ 223042 h 226849"/>
                <a:gd name="connsiteX11" fmla="*/ 20567 w 167890"/>
                <a:gd name="connsiteY11" fmla="*/ 219488 h 226849"/>
                <a:gd name="connsiteX12" fmla="*/ 13517 w 167890"/>
                <a:gd name="connsiteY12" fmla="*/ 210954 h 226849"/>
                <a:gd name="connsiteX13" fmla="*/ 13517 w 167890"/>
                <a:gd name="connsiteY13" fmla="*/ 210954 h 22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890" h="226849">
                  <a:moveTo>
                    <a:pt x="13545" y="210982"/>
                  </a:moveTo>
                  <a:cubicBezTo>
                    <a:pt x="4675" y="198000"/>
                    <a:pt x="-137" y="181267"/>
                    <a:pt x="3" y="163836"/>
                  </a:cubicBezTo>
                  <a:lnTo>
                    <a:pt x="3" y="163136"/>
                  </a:lnTo>
                  <a:cubicBezTo>
                    <a:pt x="87" y="159862"/>
                    <a:pt x="171" y="156589"/>
                    <a:pt x="255" y="153287"/>
                  </a:cubicBezTo>
                  <a:cubicBezTo>
                    <a:pt x="507" y="140668"/>
                    <a:pt x="814" y="127657"/>
                    <a:pt x="2409" y="114786"/>
                  </a:cubicBezTo>
                  <a:cubicBezTo>
                    <a:pt x="5934" y="114786"/>
                    <a:pt x="9572" y="113638"/>
                    <a:pt x="12677" y="111148"/>
                  </a:cubicBezTo>
                  <a:cubicBezTo>
                    <a:pt x="13713" y="110309"/>
                    <a:pt x="15671" y="108658"/>
                    <a:pt x="16203" y="107595"/>
                  </a:cubicBezTo>
                  <a:cubicBezTo>
                    <a:pt x="22190" y="95172"/>
                    <a:pt x="26191" y="76285"/>
                    <a:pt x="32654" y="62658"/>
                  </a:cubicBezTo>
                  <a:cubicBezTo>
                    <a:pt x="49245" y="27571"/>
                    <a:pt x="68747" y="1353"/>
                    <a:pt x="108225" y="38"/>
                  </a:cubicBezTo>
                  <a:cubicBezTo>
                    <a:pt x="194287" y="-2816"/>
                    <a:pt x="173443" y="154993"/>
                    <a:pt x="131671" y="199287"/>
                  </a:cubicBezTo>
                  <a:cubicBezTo>
                    <a:pt x="104867" y="227715"/>
                    <a:pt x="72300" y="231128"/>
                    <a:pt x="36683" y="223042"/>
                  </a:cubicBezTo>
                  <a:cubicBezTo>
                    <a:pt x="31423" y="221839"/>
                    <a:pt x="26023" y="220663"/>
                    <a:pt x="20567" y="219488"/>
                  </a:cubicBezTo>
                  <a:cubicBezTo>
                    <a:pt x="18049" y="216914"/>
                    <a:pt x="15671" y="214088"/>
                    <a:pt x="13517" y="210954"/>
                  </a:cubicBezTo>
                  <a:lnTo>
                    <a:pt x="13517" y="210954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3" name="Freeform 502">
              <a:extLst>
                <a:ext uri="{FF2B5EF4-FFF2-40B4-BE49-F238E27FC236}">
                  <a16:creationId xmlns:a16="http://schemas.microsoft.com/office/drawing/2014/main" id="{074927E1-1400-8C56-E756-57480A5268E5}"/>
                </a:ext>
              </a:extLst>
            </p:cNvPr>
            <p:cNvSpPr/>
            <p:nvPr/>
          </p:nvSpPr>
          <p:spPr>
            <a:xfrm>
              <a:off x="5429177" y="4617793"/>
              <a:ext cx="164328" cy="214072"/>
            </a:xfrm>
            <a:custGeom>
              <a:avLst/>
              <a:gdLst>
                <a:gd name="connsiteX0" fmla="*/ 10796 w 164328"/>
                <a:gd name="connsiteY0" fmla="*/ 197641 h 214072"/>
                <a:gd name="connsiteX1" fmla="*/ 108 w 164328"/>
                <a:gd name="connsiteY1" fmla="*/ 134825 h 214072"/>
                <a:gd name="connsiteX2" fmla="*/ 304 w 164328"/>
                <a:gd name="connsiteY2" fmla="*/ 128669 h 214072"/>
                <a:gd name="connsiteX3" fmla="*/ 2095 w 164328"/>
                <a:gd name="connsiteY3" fmla="*/ 103626 h 214072"/>
                <a:gd name="connsiteX4" fmla="*/ 14517 w 164328"/>
                <a:gd name="connsiteY4" fmla="*/ 100353 h 214072"/>
                <a:gd name="connsiteX5" fmla="*/ 34802 w 164328"/>
                <a:gd name="connsiteY5" fmla="*/ 59641 h 214072"/>
                <a:gd name="connsiteX6" fmla="*/ 135609 w 164328"/>
                <a:gd name="connsiteY6" fmla="*/ 8018 h 214072"/>
                <a:gd name="connsiteX7" fmla="*/ 145206 w 164328"/>
                <a:gd name="connsiteY7" fmla="*/ 145933 h 214072"/>
                <a:gd name="connsiteX8" fmla="*/ 34858 w 164328"/>
                <a:gd name="connsiteY8" fmla="*/ 212275 h 214072"/>
                <a:gd name="connsiteX9" fmla="*/ 18994 w 164328"/>
                <a:gd name="connsiteY9" fmla="*/ 208721 h 214072"/>
                <a:gd name="connsiteX10" fmla="*/ 10824 w 164328"/>
                <a:gd name="connsiteY10" fmla="*/ 197641 h 214072"/>
                <a:gd name="connsiteX11" fmla="*/ 10824 w 164328"/>
                <a:gd name="connsiteY11" fmla="*/ 197641 h 21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328" h="214072">
                  <a:moveTo>
                    <a:pt x="10796" y="197641"/>
                  </a:moveTo>
                  <a:cubicBezTo>
                    <a:pt x="136" y="178419"/>
                    <a:pt x="-339" y="157041"/>
                    <a:pt x="108" y="134825"/>
                  </a:cubicBezTo>
                  <a:cubicBezTo>
                    <a:pt x="192" y="132754"/>
                    <a:pt x="248" y="130712"/>
                    <a:pt x="304" y="128669"/>
                  </a:cubicBezTo>
                  <a:cubicBezTo>
                    <a:pt x="528" y="120499"/>
                    <a:pt x="752" y="112077"/>
                    <a:pt x="2095" y="103626"/>
                  </a:cubicBezTo>
                  <a:cubicBezTo>
                    <a:pt x="6208" y="104830"/>
                    <a:pt x="10740" y="104019"/>
                    <a:pt x="14517" y="100353"/>
                  </a:cubicBezTo>
                  <a:cubicBezTo>
                    <a:pt x="14769" y="95932"/>
                    <a:pt x="31836" y="65125"/>
                    <a:pt x="34802" y="59641"/>
                  </a:cubicBezTo>
                  <a:cubicBezTo>
                    <a:pt x="55590" y="21364"/>
                    <a:pt x="90116" y="-17081"/>
                    <a:pt x="135609" y="8018"/>
                  </a:cubicBezTo>
                  <a:cubicBezTo>
                    <a:pt x="181942" y="33592"/>
                    <a:pt x="162273" y="105614"/>
                    <a:pt x="145206" y="145933"/>
                  </a:cubicBezTo>
                  <a:cubicBezTo>
                    <a:pt x="123606" y="196913"/>
                    <a:pt x="88633" y="221144"/>
                    <a:pt x="34858" y="212275"/>
                  </a:cubicBezTo>
                  <a:cubicBezTo>
                    <a:pt x="29794" y="211435"/>
                    <a:pt x="24422" y="210120"/>
                    <a:pt x="18994" y="208721"/>
                  </a:cubicBezTo>
                  <a:cubicBezTo>
                    <a:pt x="15776" y="205504"/>
                    <a:pt x="13034" y="201782"/>
                    <a:pt x="10824" y="197641"/>
                  </a:cubicBezTo>
                  <a:lnTo>
                    <a:pt x="10824" y="197641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4" name="Freeform 503">
              <a:extLst>
                <a:ext uri="{FF2B5EF4-FFF2-40B4-BE49-F238E27FC236}">
                  <a16:creationId xmlns:a16="http://schemas.microsoft.com/office/drawing/2014/main" id="{62D4C146-CA82-0044-9569-8C8EB6744A64}"/>
                </a:ext>
              </a:extLst>
            </p:cNvPr>
            <p:cNvSpPr/>
            <p:nvPr/>
          </p:nvSpPr>
          <p:spPr>
            <a:xfrm>
              <a:off x="4558465" y="4541011"/>
              <a:ext cx="150405" cy="244058"/>
            </a:xfrm>
            <a:custGeom>
              <a:avLst/>
              <a:gdLst>
                <a:gd name="connsiteX0" fmla="*/ 68110 w 150405"/>
                <a:gd name="connsiteY0" fmla="*/ 113592 h 244058"/>
                <a:gd name="connsiteX1" fmla="*/ 36970 w 150405"/>
                <a:gd name="connsiteY1" fmla="*/ 83932 h 244058"/>
                <a:gd name="connsiteX2" fmla="*/ 10 w 150405"/>
                <a:gd name="connsiteY2" fmla="*/ 15045 h 244058"/>
                <a:gd name="connsiteX3" fmla="*/ 46203 w 150405"/>
                <a:gd name="connsiteY3" fmla="*/ 7322 h 244058"/>
                <a:gd name="connsiteX4" fmla="*/ 126530 w 150405"/>
                <a:gd name="connsiteY4" fmla="*/ 65410 h 244058"/>
                <a:gd name="connsiteX5" fmla="*/ 127537 w 150405"/>
                <a:gd name="connsiteY5" fmla="*/ 84856 h 244058"/>
                <a:gd name="connsiteX6" fmla="*/ 128321 w 150405"/>
                <a:gd name="connsiteY6" fmla="*/ 87542 h 244058"/>
                <a:gd name="connsiteX7" fmla="*/ 128460 w 150405"/>
                <a:gd name="connsiteY7" fmla="*/ 88185 h 244058"/>
                <a:gd name="connsiteX8" fmla="*/ 128572 w 150405"/>
                <a:gd name="connsiteY8" fmla="*/ 88689 h 244058"/>
                <a:gd name="connsiteX9" fmla="*/ 131258 w 150405"/>
                <a:gd name="connsiteY9" fmla="*/ 110374 h 244058"/>
                <a:gd name="connsiteX10" fmla="*/ 136798 w 150405"/>
                <a:gd name="connsiteY10" fmla="*/ 141796 h 244058"/>
                <a:gd name="connsiteX11" fmla="*/ 144184 w 150405"/>
                <a:gd name="connsiteY11" fmla="*/ 167314 h 244058"/>
                <a:gd name="connsiteX12" fmla="*/ 145975 w 150405"/>
                <a:gd name="connsiteY12" fmla="*/ 199744 h 244058"/>
                <a:gd name="connsiteX13" fmla="*/ 78127 w 150405"/>
                <a:gd name="connsiteY13" fmla="*/ 241434 h 244058"/>
                <a:gd name="connsiteX14" fmla="*/ 35095 w 150405"/>
                <a:gd name="connsiteY14" fmla="*/ 240623 h 244058"/>
                <a:gd name="connsiteX15" fmla="*/ 54932 w 150405"/>
                <a:gd name="connsiteY15" fmla="*/ 175652 h 244058"/>
                <a:gd name="connsiteX16" fmla="*/ 79470 w 150405"/>
                <a:gd name="connsiteY16" fmla="*/ 131023 h 244058"/>
                <a:gd name="connsiteX17" fmla="*/ 68082 w 150405"/>
                <a:gd name="connsiteY17" fmla="*/ 113592 h 244058"/>
                <a:gd name="connsiteX18" fmla="*/ 68082 w 150405"/>
                <a:gd name="connsiteY18" fmla="*/ 113592 h 24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405" h="244058">
                  <a:moveTo>
                    <a:pt x="68110" y="113592"/>
                  </a:moveTo>
                  <a:cubicBezTo>
                    <a:pt x="59829" y="103351"/>
                    <a:pt x="46623" y="94845"/>
                    <a:pt x="36970" y="83932"/>
                  </a:cubicBezTo>
                  <a:cubicBezTo>
                    <a:pt x="23652" y="68851"/>
                    <a:pt x="570" y="35778"/>
                    <a:pt x="10" y="15045"/>
                  </a:cubicBezTo>
                  <a:cubicBezTo>
                    <a:pt x="-661" y="-9746"/>
                    <a:pt x="32577" y="2454"/>
                    <a:pt x="46203" y="7322"/>
                  </a:cubicBezTo>
                  <a:cubicBezTo>
                    <a:pt x="70768" y="16108"/>
                    <a:pt x="109939" y="44004"/>
                    <a:pt x="126530" y="65410"/>
                  </a:cubicBezTo>
                  <a:cubicBezTo>
                    <a:pt x="129496" y="69271"/>
                    <a:pt x="127845" y="79204"/>
                    <a:pt x="127537" y="84856"/>
                  </a:cubicBezTo>
                  <a:cubicBezTo>
                    <a:pt x="127845" y="85807"/>
                    <a:pt x="128125" y="86702"/>
                    <a:pt x="128321" y="87542"/>
                  </a:cubicBezTo>
                  <a:cubicBezTo>
                    <a:pt x="128376" y="87766"/>
                    <a:pt x="128432" y="87990"/>
                    <a:pt x="128460" y="88185"/>
                  </a:cubicBezTo>
                  <a:cubicBezTo>
                    <a:pt x="128460" y="88353"/>
                    <a:pt x="128544" y="88521"/>
                    <a:pt x="128572" y="88689"/>
                  </a:cubicBezTo>
                  <a:cubicBezTo>
                    <a:pt x="130027" y="95320"/>
                    <a:pt x="130363" y="103351"/>
                    <a:pt x="131258" y="110374"/>
                  </a:cubicBezTo>
                  <a:cubicBezTo>
                    <a:pt x="132657" y="121258"/>
                    <a:pt x="134448" y="131136"/>
                    <a:pt x="136798" y="141796"/>
                  </a:cubicBezTo>
                  <a:cubicBezTo>
                    <a:pt x="139064" y="152037"/>
                    <a:pt x="141107" y="157045"/>
                    <a:pt x="144184" y="167314"/>
                  </a:cubicBezTo>
                  <a:cubicBezTo>
                    <a:pt x="148297" y="181025"/>
                    <a:pt x="154872" y="188243"/>
                    <a:pt x="145975" y="199744"/>
                  </a:cubicBezTo>
                  <a:cubicBezTo>
                    <a:pt x="134308" y="214797"/>
                    <a:pt x="96033" y="237097"/>
                    <a:pt x="78127" y="241434"/>
                  </a:cubicBezTo>
                  <a:cubicBezTo>
                    <a:pt x="71608" y="243001"/>
                    <a:pt x="36466" y="246862"/>
                    <a:pt x="35095" y="240623"/>
                  </a:cubicBezTo>
                  <a:cubicBezTo>
                    <a:pt x="30311" y="218714"/>
                    <a:pt x="43433" y="192832"/>
                    <a:pt x="54932" y="175652"/>
                  </a:cubicBezTo>
                  <a:cubicBezTo>
                    <a:pt x="62990" y="163620"/>
                    <a:pt x="82547" y="147280"/>
                    <a:pt x="79470" y="131023"/>
                  </a:cubicBezTo>
                  <a:cubicBezTo>
                    <a:pt x="79162" y="129289"/>
                    <a:pt x="69901" y="115802"/>
                    <a:pt x="68082" y="113592"/>
                  </a:cubicBezTo>
                  <a:lnTo>
                    <a:pt x="68082" y="113592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5" name="Freeform 504">
              <a:extLst>
                <a:ext uri="{FF2B5EF4-FFF2-40B4-BE49-F238E27FC236}">
                  <a16:creationId xmlns:a16="http://schemas.microsoft.com/office/drawing/2014/main" id="{785AC030-5F40-64ED-105C-B4DE686F8574}"/>
                </a:ext>
              </a:extLst>
            </p:cNvPr>
            <p:cNvSpPr/>
            <p:nvPr/>
          </p:nvSpPr>
          <p:spPr>
            <a:xfrm>
              <a:off x="4579926" y="4212791"/>
              <a:ext cx="141077" cy="228252"/>
            </a:xfrm>
            <a:custGeom>
              <a:avLst/>
              <a:gdLst>
                <a:gd name="connsiteX0" fmla="*/ 89456 w 141077"/>
                <a:gd name="connsiteY0" fmla="*/ 147989 h 228252"/>
                <a:gd name="connsiteX1" fmla="*/ 98689 w 141077"/>
                <a:gd name="connsiteY1" fmla="*/ 160748 h 228252"/>
                <a:gd name="connsiteX2" fmla="*/ 141077 w 141077"/>
                <a:gd name="connsiteY2" fmla="*/ 204202 h 228252"/>
                <a:gd name="connsiteX3" fmla="*/ 96955 w 141077"/>
                <a:gd name="connsiteY3" fmla="*/ 221549 h 228252"/>
                <a:gd name="connsiteX4" fmla="*/ 8122 w 141077"/>
                <a:gd name="connsiteY4" fmla="*/ 36963 h 228252"/>
                <a:gd name="connsiteX5" fmla="*/ 34059 w 141077"/>
                <a:gd name="connsiteY5" fmla="*/ 728 h 228252"/>
                <a:gd name="connsiteX6" fmla="*/ 46985 w 141077"/>
                <a:gd name="connsiteY6" fmla="*/ 55709 h 228252"/>
                <a:gd name="connsiteX7" fmla="*/ 48831 w 141077"/>
                <a:gd name="connsiteY7" fmla="*/ 65531 h 228252"/>
                <a:gd name="connsiteX8" fmla="*/ 82098 w 141077"/>
                <a:gd name="connsiteY8" fmla="*/ 136209 h 228252"/>
                <a:gd name="connsiteX9" fmla="*/ 89484 w 141077"/>
                <a:gd name="connsiteY9" fmla="*/ 147989 h 228252"/>
                <a:gd name="connsiteX10" fmla="*/ 89484 w 141077"/>
                <a:gd name="connsiteY10" fmla="*/ 147989 h 22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077" h="228252">
                  <a:moveTo>
                    <a:pt x="89456" y="147989"/>
                  </a:moveTo>
                  <a:cubicBezTo>
                    <a:pt x="91415" y="150899"/>
                    <a:pt x="96479" y="157894"/>
                    <a:pt x="98689" y="160748"/>
                  </a:cubicBezTo>
                  <a:cubicBezTo>
                    <a:pt x="111168" y="176865"/>
                    <a:pt x="126221" y="190575"/>
                    <a:pt x="141077" y="204202"/>
                  </a:cubicBezTo>
                  <a:cubicBezTo>
                    <a:pt x="129606" y="233525"/>
                    <a:pt x="123087" y="231650"/>
                    <a:pt x="96955" y="221549"/>
                  </a:cubicBezTo>
                  <a:cubicBezTo>
                    <a:pt x="25357" y="193876"/>
                    <a:pt x="-19185" y="116707"/>
                    <a:pt x="8122" y="36963"/>
                  </a:cubicBezTo>
                  <a:cubicBezTo>
                    <a:pt x="9633" y="32514"/>
                    <a:pt x="28938" y="-5707"/>
                    <a:pt x="34059" y="728"/>
                  </a:cubicBezTo>
                  <a:cubicBezTo>
                    <a:pt x="36353" y="19251"/>
                    <a:pt x="41697" y="37774"/>
                    <a:pt x="46985" y="55709"/>
                  </a:cubicBezTo>
                  <a:cubicBezTo>
                    <a:pt x="48076" y="59403"/>
                    <a:pt x="48160" y="63460"/>
                    <a:pt x="48831" y="65531"/>
                  </a:cubicBezTo>
                  <a:cubicBezTo>
                    <a:pt x="55994" y="87691"/>
                    <a:pt x="70095" y="116455"/>
                    <a:pt x="82098" y="136209"/>
                  </a:cubicBezTo>
                  <a:cubicBezTo>
                    <a:pt x="84476" y="140098"/>
                    <a:pt x="86966" y="144239"/>
                    <a:pt x="89484" y="147989"/>
                  </a:cubicBezTo>
                  <a:lnTo>
                    <a:pt x="89484" y="147989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6" name="Freeform 505">
              <a:extLst>
                <a:ext uri="{FF2B5EF4-FFF2-40B4-BE49-F238E27FC236}">
                  <a16:creationId xmlns:a16="http://schemas.microsoft.com/office/drawing/2014/main" id="{5A8AF4DF-78C5-EBC1-FF5D-319A4047CE6E}"/>
                </a:ext>
              </a:extLst>
            </p:cNvPr>
            <p:cNvSpPr/>
            <p:nvPr/>
          </p:nvSpPr>
          <p:spPr>
            <a:xfrm>
              <a:off x="4843502" y="4143688"/>
              <a:ext cx="170229" cy="171707"/>
            </a:xfrm>
            <a:custGeom>
              <a:avLst/>
              <a:gdLst>
                <a:gd name="connsiteX0" fmla="*/ 45402 w 170229"/>
                <a:gd name="connsiteY0" fmla="*/ 162782 h 171707"/>
                <a:gd name="connsiteX1" fmla="*/ 44758 w 170229"/>
                <a:gd name="connsiteY1" fmla="*/ 162418 h 171707"/>
                <a:gd name="connsiteX2" fmla="*/ 636 w 170229"/>
                <a:gd name="connsiteY2" fmla="*/ 101617 h 171707"/>
                <a:gd name="connsiteX3" fmla="*/ 580 w 170229"/>
                <a:gd name="connsiteY3" fmla="*/ 101253 h 171707"/>
                <a:gd name="connsiteX4" fmla="*/ 46297 w 170229"/>
                <a:gd name="connsiteY4" fmla="*/ 12079 h 171707"/>
                <a:gd name="connsiteX5" fmla="*/ 82026 w 170229"/>
                <a:gd name="connsiteY5" fmla="*/ 607 h 171707"/>
                <a:gd name="connsiteX6" fmla="*/ 143747 w 170229"/>
                <a:gd name="connsiteY6" fmla="*/ 19243 h 171707"/>
                <a:gd name="connsiteX7" fmla="*/ 170159 w 170229"/>
                <a:gd name="connsiteY7" fmla="*/ 81974 h 171707"/>
                <a:gd name="connsiteX8" fmla="*/ 126261 w 170229"/>
                <a:gd name="connsiteY8" fmla="*/ 163118 h 171707"/>
                <a:gd name="connsiteX9" fmla="*/ 83453 w 170229"/>
                <a:gd name="connsiteY9" fmla="*/ 171708 h 171707"/>
                <a:gd name="connsiteX10" fmla="*/ 45402 w 170229"/>
                <a:gd name="connsiteY10" fmla="*/ 162782 h 171707"/>
                <a:gd name="connsiteX11" fmla="*/ 45402 w 170229"/>
                <a:gd name="connsiteY11" fmla="*/ 162782 h 17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229" h="171707">
                  <a:moveTo>
                    <a:pt x="45402" y="162782"/>
                  </a:moveTo>
                  <a:lnTo>
                    <a:pt x="44758" y="162418"/>
                  </a:lnTo>
                  <a:cubicBezTo>
                    <a:pt x="20865" y="148008"/>
                    <a:pt x="4385" y="125288"/>
                    <a:pt x="636" y="101617"/>
                  </a:cubicBezTo>
                  <a:lnTo>
                    <a:pt x="580" y="101253"/>
                  </a:lnTo>
                  <a:cubicBezTo>
                    <a:pt x="-3645" y="67313"/>
                    <a:pt x="15577" y="29819"/>
                    <a:pt x="46297" y="12079"/>
                  </a:cubicBezTo>
                  <a:cubicBezTo>
                    <a:pt x="57069" y="5952"/>
                    <a:pt x="69436" y="1979"/>
                    <a:pt x="82026" y="607"/>
                  </a:cubicBezTo>
                  <a:cubicBezTo>
                    <a:pt x="105780" y="-2135"/>
                    <a:pt x="127659" y="4469"/>
                    <a:pt x="143747" y="19243"/>
                  </a:cubicBezTo>
                  <a:cubicBezTo>
                    <a:pt x="159919" y="34100"/>
                    <a:pt x="169292" y="56373"/>
                    <a:pt x="170159" y="81974"/>
                  </a:cubicBezTo>
                  <a:cubicBezTo>
                    <a:pt x="171474" y="120363"/>
                    <a:pt x="154211" y="152234"/>
                    <a:pt x="126261" y="163118"/>
                  </a:cubicBezTo>
                  <a:cubicBezTo>
                    <a:pt x="111879" y="168854"/>
                    <a:pt x="97247" y="171708"/>
                    <a:pt x="83453" y="171708"/>
                  </a:cubicBezTo>
                  <a:cubicBezTo>
                    <a:pt x="69660" y="171708"/>
                    <a:pt x="56314" y="168742"/>
                    <a:pt x="45402" y="162782"/>
                  </a:cubicBezTo>
                  <a:lnTo>
                    <a:pt x="45402" y="162782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7" name="Freeform 506">
              <a:extLst>
                <a:ext uri="{FF2B5EF4-FFF2-40B4-BE49-F238E27FC236}">
                  <a16:creationId xmlns:a16="http://schemas.microsoft.com/office/drawing/2014/main" id="{775FD0D1-3CC5-B51B-97F4-DE70E1AA3A94}"/>
                </a:ext>
              </a:extLst>
            </p:cNvPr>
            <p:cNvSpPr/>
            <p:nvPr/>
          </p:nvSpPr>
          <p:spPr>
            <a:xfrm>
              <a:off x="4650754" y="3893060"/>
              <a:ext cx="123192" cy="265225"/>
            </a:xfrm>
            <a:custGeom>
              <a:avLst/>
              <a:gdLst>
                <a:gd name="connsiteX0" fmla="*/ 84854 w 123192"/>
                <a:gd name="connsiteY0" fmla="*/ 167 h 265225"/>
                <a:gd name="connsiteX1" fmla="*/ 123157 w 123192"/>
                <a:gd name="connsiteY1" fmla="*/ 93678 h 265225"/>
                <a:gd name="connsiteX2" fmla="*/ 78419 w 123192"/>
                <a:gd name="connsiteY2" fmla="*/ 228628 h 265225"/>
                <a:gd name="connsiteX3" fmla="*/ 78167 w 123192"/>
                <a:gd name="connsiteY3" fmla="*/ 228935 h 265225"/>
                <a:gd name="connsiteX4" fmla="*/ 48174 w 123192"/>
                <a:gd name="connsiteY4" fmla="*/ 257448 h 265225"/>
                <a:gd name="connsiteX5" fmla="*/ 23329 w 123192"/>
                <a:gd name="connsiteY5" fmla="*/ 265226 h 265225"/>
                <a:gd name="connsiteX6" fmla="*/ 4807 w 123192"/>
                <a:gd name="connsiteY6" fmla="*/ 260050 h 265225"/>
                <a:gd name="connsiteX7" fmla="*/ 3827 w 123192"/>
                <a:gd name="connsiteY7" fmla="*/ 259378 h 265225"/>
                <a:gd name="connsiteX8" fmla="*/ 386 w 123192"/>
                <a:gd name="connsiteY8" fmla="*/ 256356 h 265225"/>
                <a:gd name="connsiteX9" fmla="*/ 778 w 123192"/>
                <a:gd name="connsiteY9" fmla="*/ 254929 h 265225"/>
                <a:gd name="connsiteX10" fmla="*/ 3883 w 123192"/>
                <a:gd name="connsiteY10" fmla="*/ 251768 h 265225"/>
                <a:gd name="connsiteX11" fmla="*/ 50 w 123192"/>
                <a:gd name="connsiteY11" fmla="*/ 243010 h 265225"/>
                <a:gd name="connsiteX12" fmla="*/ 7605 w 123192"/>
                <a:gd name="connsiteY12" fmla="*/ 186965 h 265225"/>
                <a:gd name="connsiteX13" fmla="*/ 20531 w 123192"/>
                <a:gd name="connsiteY13" fmla="*/ 131983 h 265225"/>
                <a:gd name="connsiteX14" fmla="*/ 33457 w 123192"/>
                <a:gd name="connsiteY14" fmla="*/ 90740 h 265225"/>
                <a:gd name="connsiteX15" fmla="*/ 33177 w 123192"/>
                <a:gd name="connsiteY15" fmla="*/ 93146 h 265225"/>
                <a:gd name="connsiteX16" fmla="*/ 33457 w 123192"/>
                <a:gd name="connsiteY16" fmla="*/ 90740 h 265225"/>
                <a:gd name="connsiteX17" fmla="*/ 77803 w 123192"/>
                <a:gd name="connsiteY17" fmla="*/ 8282 h 265225"/>
                <a:gd name="connsiteX18" fmla="*/ 83315 w 123192"/>
                <a:gd name="connsiteY18" fmla="*/ 0 h 265225"/>
                <a:gd name="connsiteX19" fmla="*/ 83567 w 123192"/>
                <a:gd name="connsiteY19" fmla="*/ 0 h 265225"/>
                <a:gd name="connsiteX20" fmla="*/ 84882 w 123192"/>
                <a:gd name="connsiteY20" fmla="*/ 195 h 265225"/>
                <a:gd name="connsiteX21" fmla="*/ 84882 w 123192"/>
                <a:gd name="connsiteY21" fmla="*/ 195 h 26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3192" h="265225">
                  <a:moveTo>
                    <a:pt x="84854" y="167"/>
                  </a:moveTo>
                  <a:cubicBezTo>
                    <a:pt x="118568" y="7918"/>
                    <a:pt x="123688" y="77114"/>
                    <a:pt x="123157" y="93678"/>
                  </a:cubicBezTo>
                  <a:cubicBezTo>
                    <a:pt x="122205" y="141637"/>
                    <a:pt x="105922" y="190798"/>
                    <a:pt x="78419" y="228628"/>
                  </a:cubicBezTo>
                  <a:lnTo>
                    <a:pt x="78167" y="228935"/>
                  </a:lnTo>
                  <a:cubicBezTo>
                    <a:pt x="72907" y="235986"/>
                    <a:pt x="61995" y="249054"/>
                    <a:pt x="48174" y="257448"/>
                  </a:cubicBezTo>
                  <a:cubicBezTo>
                    <a:pt x="38745" y="263155"/>
                    <a:pt x="30435" y="265226"/>
                    <a:pt x="23329" y="265226"/>
                  </a:cubicBezTo>
                  <a:cubicBezTo>
                    <a:pt x="15690" y="265226"/>
                    <a:pt x="9451" y="262820"/>
                    <a:pt x="4807" y="260050"/>
                  </a:cubicBezTo>
                  <a:lnTo>
                    <a:pt x="3827" y="259378"/>
                  </a:lnTo>
                  <a:cubicBezTo>
                    <a:pt x="2568" y="258427"/>
                    <a:pt x="1449" y="257420"/>
                    <a:pt x="386" y="256356"/>
                  </a:cubicBezTo>
                  <a:cubicBezTo>
                    <a:pt x="498" y="255853"/>
                    <a:pt x="638" y="255349"/>
                    <a:pt x="778" y="254929"/>
                  </a:cubicBezTo>
                  <a:cubicBezTo>
                    <a:pt x="1365" y="253251"/>
                    <a:pt x="2177" y="252187"/>
                    <a:pt x="3883" y="251768"/>
                  </a:cubicBezTo>
                  <a:cubicBezTo>
                    <a:pt x="-90" y="248718"/>
                    <a:pt x="-118" y="248382"/>
                    <a:pt x="50" y="243010"/>
                  </a:cubicBezTo>
                  <a:cubicBezTo>
                    <a:pt x="722" y="223983"/>
                    <a:pt x="4639" y="205264"/>
                    <a:pt x="7605" y="186965"/>
                  </a:cubicBezTo>
                  <a:cubicBezTo>
                    <a:pt x="11382" y="163545"/>
                    <a:pt x="14068" y="153976"/>
                    <a:pt x="20531" y="131983"/>
                  </a:cubicBezTo>
                  <a:cubicBezTo>
                    <a:pt x="24839" y="117378"/>
                    <a:pt x="28085" y="105066"/>
                    <a:pt x="33457" y="90740"/>
                  </a:cubicBezTo>
                  <a:cubicBezTo>
                    <a:pt x="33261" y="91636"/>
                    <a:pt x="33205" y="92419"/>
                    <a:pt x="33177" y="93146"/>
                  </a:cubicBezTo>
                  <a:lnTo>
                    <a:pt x="33457" y="90740"/>
                  </a:lnTo>
                  <a:cubicBezTo>
                    <a:pt x="46159" y="56996"/>
                    <a:pt x="58610" y="37493"/>
                    <a:pt x="77803" y="8282"/>
                  </a:cubicBezTo>
                  <a:cubicBezTo>
                    <a:pt x="79678" y="5400"/>
                    <a:pt x="81524" y="2658"/>
                    <a:pt x="83315" y="0"/>
                  </a:cubicBezTo>
                  <a:lnTo>
                    <a:pt x="83567" y="0"/>
                  </a:lnTo>
                  <a:lnTo>
                    <a:pt x="84882" y="195"/>
                  </a:lnTo>
                  <a:lnTo>
                    <a:pt x="84882" y="195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8" name="Freeform 507">
              <a:extLst>
                <a:ext uri="{FF2B5EF4-FFF2-40B4-BE49-F238E27FC236}">
                  <a16:creationId xmlns:a16="http://schemas.microsoft.com/office/drawing/2014/main" id="{15764686-EE33-4263-0101-F167F48186BD}"/>
                </a:ext>
              </a:extLst>
            </p:cNvPr>
            <p:cNvSpPr/>
            <p:nvPr/>
          </p:nvSpPr>
          <p:spPr>
            <a:xfrm>
              <a:off x="4723797" y="4512865"/>
              <a:ext cx="64518" cy="111490"/>
            </a:xfrm>
            <a:custGeom>
              <a:avLst/>
              <a:gdLst>
                <a:gd name="connsiteX0" fmla="*/ 57109 w 64518"/>
                <a:gd name="connsiteY0" fmla="*/ 20750 h 111490"/>
                <a:gd name="connsiteX1" fmla="*/ 43624 w 64518"/>
                <a:gd name="connsiteY1" fmla="*/ 98648 h 111490"/>
                <a:gd name="connsiteX2" fmla="*/ 43344 w 64518"/>
                <a:gd name="connsiteY2" fmla="*/ 98955 h 111490"/>
                <a:gd name="connsiteX3" fmla="*/ 17603 w 64518"/>
                <a:gd name="connsiteY3" fmla="*/ 111490 h 111490"/>
                <a:gd name="connsiteX4" fmla="*/ 7223 w 64518"/>
                <a:gd name="connsiteY4" fmla="*/ 109140 h 111490"/>
                <a:gd name="connsiteX5" fmla="*/ 1599 w 64518"/>
                <a:gd name="connsiteY5" fmla="*/ 105391 h 111490"/>
                <a:gd name="connsiteX6" fmla="*/ 1124 w 64518"/>
                <a:gd name="connsiteY6" fmla="*/ 95318 h 111490"/>
                <a:gd name="connsiteX7" fmla="*/ 2970 w 64518"/>
                <a:gd name="connsiteY7" fmla="*/ 56033 h 111490"/>
                <a:gd name="connsiteX8" fmla="*/ 8510 w 64518"/>
                <a:gd name="connsiteY8" fmla="*/ 14790 h 111490"/>
                <a:gd name="connsiteX9" fmla="*/ 10357 w 64518"/>
                <a:gd name="connsiteY9" fmla="*/ 3374 h 111490"/>
                <a:gd name="connsiteX10" fmla="*/ 57193 w 64518"/>
                <a:gd name="connsiteY10" fmla="*/ 20722 h 111490"/>
                <a:gd name="connsiteX11" fmla="*/ 57137 w 64518"/>
                <a:gd name="connsiteY11" fmla="*/ 20722 h 11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518" h="111490">
                  <a:moveTo>
                    <a:pt x="57109" y="20750"/>
                  </a:moveTo>
                  <a:cubicBezTo>
                    <a:pt x="72609" y="45988"/>
                    <a:pt x="61698" y="79733"/>
                    <a:pt x="43624" y="98648"/>
                  </a:cubicBezTo>
                  <a:lnTo>
                    <a:pt x="43344" y="98955"/>
                  </a:lnTo>
                  <a:cubicBezTo>
                    <a:pt x="33215" y="108720"/>
                    <a:pt x="24402" y="111490"/>
                    <a:pt x="17603" y="111490"/>
                  </a:cubicBezTo>
                  <a:cubicBezTo>
                    <a:pt x="13211" y="111490"/>
                    <a:pt x="9713" y="110343"/>
                    <a:pt x="7223" y="109140"/>
                  </a:cubicBezTo>
                  <a:cubicBezTo>
                    <a:pt x="5209" y="108161"/>
                    <a:pt x="3306" y="106874"/>
                    <a:pt x="1599" y="105391"/>
                  </a:cubicBezTo>
                  <a:cubicBezTo>
                    <a:pt x="1376" y="102257"/>
                    <a:pt x="1236" y="98983"/>
                    <a:pt x="1124" y="95318"/>
                  </a:cubicBezTo>
                  <a:cubicBezTo>
                    <a:pt x="676" y="82251"/>
                    <a:pt x="-2010" y="68820"/>
                    <a:pt x="2970" y="56033"/>
                  </a:cubicBezTo>
                  <a:cubicBezTo>
                    <a:pt x="1292" y="40980"/>
                    <a:pt x="6160" y="28697"/>
                    <a:pt x="8510" y="14790"/>
                  </a:cubicBezTo>
                  <a:cubicBezTo>
                    <a:pt x="9238" y="10537"/>
                    <a:pt x="9769" y="6984"/>
                    <a:pt x="10357" y="3374"/>
                  </a:cubicBezTo>
                  <a:cubicBezTo>
                    <a:pt x="26948" y="-5719"/>
                    <a:pt x="47736" y="4745"/>
                    <a:pt x="57193" y="20722"/>
                  </a:cubicBezTo>
                  <a:lnTo>
                    <a:pt x="57137" y="20722"/>
                  </a:lnTo>
                  <a:close/>
                </a:path>
              </a:pathLst>
            </a:custGeom>
            <a:solidFill>
              <a:srgbClr val="BD4F3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09" name="Freeform 508">
              <a:extLst>
                <a:ext uri="{FF2B5EF4-FFF2-40B4-BE49-F238E27FC236}">
                  <a16:creationId xmlns:a16="http://schemas.microsoft.com/office/drawing/2014/main" id="{D57C5C45-D5A6-E2C0-3D7D-848C1E275900}"/>
                </a:ext>
              </a:extLst>
            </p:cNvPr>
            <p:cNvSpPr/>
            <p:nvPr/>
          </p:nvSpPr>
          <p:spPr>
            <a:xfrm>
              <a:off x="5464529" y="4143200"/>
              <a:ext cx="149509" cy="161003"/>
            </a:xfrm>
            <a:custGeom>
              <a:avLst/>
              <a:gdLst>
                <a:gd name="connsiteX0" fmla="*/ 66654 w 149509"/>
                <a:gd name="connsiteY0" fmla="*/ 312 h 161003"/>
                <a:gd name="connsiteX1" fmla="*/ 146226 w 149509"/>
                <a:gd name="connsiteY1" fmla="*/ 55069 h 161003"/>
                <a:gd name="connsiteX2" fmla="*/ 108035 w 149509"/>
                <a:gd name="connsiteY2" fmla="*/ 151154 h 161003"/>
                <a:gd name="connsiteX3" fmla="*/ 107755 w 149509"/>
                <a:gd name="connsiteY3" fmla="*/ 151322 h 161003"/>
                <a:gd name="connsiteX4" fmla="*/ 72838 w 149509"/>
                <a:gd name="connsiteY4" fmla="*/ 161003 h 161003"/>
                <a:gd name="connsiteX5" fmla="*/ 32436 w 149509"/>
                <a:gd name="connsiteY5" fmla="*/ 147881 h 161003"/>
                <a:gd name="connsiteX6" fmla="*/ 485 w 149509"/>
                <a:gd name="connsiteY6" fmla="*/ 75271 h 161003"/>
                <a:gd name="connsiteX7" fmla="*/ 66654 w 149509"/>
                <a:gd name="connsiteY7" fmla="*/ 312 h 161003"/>
                <a:gd name="connsiteX8" fmla="*/ 66654 w 149509"/>
                <a:gd name="connsiteY8" fmla="*/ 312 h 16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509" h="161003">
                  <a:moveTo>
                    <a:pt x="66654" y="312"/>
                  </a:moveTo>
                  <a:cubicBezTo>
                    <a:pt x="104454" y="-2878"/>
                    <a:pt x="135678" y="18611"/>
                    <a:pt x="146226" y="55069"/>
                  </a:cubicBezTo>
                  <a:cubicBezTo>
                    <a:pt x="155179" y="86044"/>
                    <a:pt x="146897" y="127734"/>
                    <a:pt x="108035" y="151154"/>
                  </a:cubicBezTo>
                  <a:lnTo>
                    <a:pt x="107755" y="151322"/>
                  </a:lnTo>
                  <a:cubicBezTo>
                    <a:pt x="96871" y="157785"/>
                    <a:pt x="84841" y="161003"/>
                    <a:pt x="72838" y="161003"/>
                  </a:cubicBezTo>
                  <a:cubicBezTo>
                    <a:pt x="58792" y="161003"/>
                    <a:pt x="44719" y="156610"/>
                    <a:pt x="32436" y="147881"/>
                  </a:cubicBezTo>
                  <a:cubicBezTo>
                    <a:pt x="9578" y="131680"/>
                    <a:pt x="-2649" y="103868"/>
                    <a:pt x="485" y="75271"/>
                  </a:cubicBezTo>
                  <a:cubicBezTo>
                    <a:pt x="3590" y="41079"/>
                    <a:pt x="27876" y="3193"/>
                    <a:pt x="66654" y="312"/>
                  </a:cubicBezTo>
                  <a:lnTo>
                    <a:pt x="66654" y="312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10" name="Freeform 509">
              <a:extLst>
                <a:ext uri="{FF2B5EF4-FFF2-40B4-BE49-F238E27FC236}">
                  <a16:creationId xmlns:a16="http://schemas.microsoft.com/office/drawing/2014/main" id="{E2EDA8CC-1F47-E4B9-091F-BF1F8E166B9F}"/>
                </a:ext>
              </a:extLst>
            </p:cNvPr>
            <p:cNvSpPr/>
            <p:nvPr/>
          </p:nvSpPr>
          <p:spPr>
            <a:xfrm>
              <a:off x="4808655" y="4539003"/>
              <a:ext cx="150737" cy="195652"/>
            </a:xfrm>
            <a:custGeom>
              <a:avLst/>
              <a:gdLst>
                <a:gd name="connsiteX0" fmla="*/ 1544 w 150737"/>
                <a:gd name="connsiteY0" fmla="*/ 139607 h 195652"/>
                <a:gd name="connsiteX1" fmla="*/ 10721 w 150737"/>
                <a:gd name="connsiteY1" fmla="*/ 113389 h 195652"/>
                <a:gd name="connsiteX2" fmla="*/ 20458 w 150737"/>
                <a:gd name="connsiteY2" fmla="*/ 84374 h 195652"/>
                <a:gd name="connsiteX3" fmla="*/ 20709 w 150737"/>
                <a:gd name="connsiteY3" fmla="*/ 83507 h 195652"/>
                <a:gd name="connsiteX4" fmla="*/ 39595 w 150737"/>
                <a:gd name="connsiteY4" fmla="*/ 33897 h 195652"/>
                <a:gd name="connsiteX5" fmla="*/ 69784 w 150737"/>
                <a:gd name="connsiteY5" fmla="*/ 5637 h 195652"/>
                <a:gd name="connsiteX6" fmla="*/ 135478 w 150737"/>
                <a:gd name="connsiteY6" fmla="*/ 18955 h 195652"/>
                <a:gd name="connsiteX7" fmla="*/ 149943 w 150737"/>
                <a:gd name="connsiteY7" fmla="*/ 78106 h 195652"/>
                <a:gd name="connsiteX8" fmla="*/ 77059 w 150737"/>
                <a:gd name="connsiteY8" fmla="*/ 189357 h 195652"/>
                <a:gd name="connsiteX9" fmla="*/ 46926 w 150737"/>
                <a:gd name="connsiteY9" fmla="*/ 195652 h 195652"/>
                <a:gd name="connsiteX10" fmla="*/ 12820 w 150737"/>
                <a:gd name="connsiteY10" fmla="*/ 183565 h 195652"/>
                <a:gd name="connsiteX11" fmla="*/ 1376 w 150737"/>
                <a:gd name="connsiteY11" fmla="*/ 140558 h 195652"/>
                <a:gd name="connsiteX12" fmla="*/ 1600 w 150737"/>
                <a:gd name="connsiteY12" fmla="*/ 139635 h 195652"/>
                <a:gd name="connsiteX13" fmla="*/ 1600 w 150737"/>
                <a:gd name="connsiteY13" fmla="*/ 139635 h 195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0737" h="195652">
                  <a:moveTo>
                    <a:pt x="1544" y="139607"/>
                  </a:moveTo>
                  <a:cubicBezTo>
                    <a:pt x="4090" y="130486"/>
                    <a:pt x="7448" y="121812"/>
                    <a:pt x="10721" y="113389"/>
                  </a:cubicBezTo>
                  <a:cubicBezTo>
                    <a:pt x="14554" y="103512"/>
                    <a:pt x="18163" y="94167"/>
                    <a:pt x="20458" y="84374"/>
                  </a:cubicBezTo>
                  <a:lnTo>
                    <a:pt x="20709" y="83507"/>
                  </a:lnTo>
                  <a:cubicBezTo>
                    <a:pt x="25242" y="66578"/>
                    <a:pt x="29943" y="49090"/>
                    <a:pt x="39595" y="33897"/>
                  </a:cubicBezTo>
                  <a:cubicBezTo>
                    <a:pt x="47653" y="20998"/>
                    <a:pt x="58089" y="11233"/>
                    <a:pt x="69784" y="5637"/>
                  </a:cubicBezTo>
                  <a:cubicBezTo>
                    <a:pt x="91943" y="-5415"/>
                    <a:pt x="119558" y="181"/>
                    <a:pt x="135478" y="18955"/>
                  </a:cubicBezTo>
                  <a:cubicBezTo>
                    <a:pt x="147705" y="32862"/>
                    <a:pt x="152853" y="53903"/>
                    <a:pt x="149943" y="78106"/>
                  </a:cubicBezTo>
                  <a:cubicBezTo>
                    <a:pt x="143816" y="131605"/>
                    <a:pt x="116537" y="173184"/>
                    <a:pt x="77059" y="189357"/>
                  </a:cubicBezTo>
                  <a:cubicBezTo>
                    <a:pt x="66763" y="193581"/>
                    <a:pt x="56494" y="195652"/>
                    <a:pt x="46926" y="195652"/>
                  </a:cubicBezTo>
                  <a:cubicBezTo>
                    <a:pt x="33496" y="195652"/>
                    <a:pt x="21493" y="191567"/>
                    <a:pt x="12820" y="183565"/>
                  </a:cubicBezTo>
                  <a:cubicBezTo>
                    <a:pt x="1656" y="173295"/>
                    <a:pt x="-2401" y="158046"/>
                    <a:pt x="1376" y="140558"/>
                  </a:cubicBezTo>
                  <a:lnTo>
                    <a:pt x="1600" y="139635"/>
                  </a:lnTo>
                  <a:lnTo>
                    <a:pt x="1600" y="139635"/>
                  </a:lnTo>
                  <a:close/>
                </a:path>
              </a:pathLst>
            </a:custGeom>
            <a:solidFill>
              <a:srgbClr val="DE4940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sp>
          <p:nvSpPr>
            <p:cNvPr id="511" name="Freeform 510">
              <a:extLst>
                <a:ext uri="{FF2B5EF4-FFF2-40B4-BE49-F238E27FC236}">
                  <a16:creationId xmlns:a16="http://schemas.microsoft.com/office/drawing/2014/main" id="{8D27DDEF-FC0C-BD00-6495-0FC5039701AD}"/>
                </a:ext>
              </a:extLst>
            </p:cNvPr>
            <p:cNvSpPr/>
            <p:nvPr/>
          </p:nvSpPr>
          <p:spPr>
            <a:xfrm>
              <a:off x="4768327" y="4499171"/>
              <a:ext cx="215225" cy="273143"/>
            </a:xfrm>
            <a:custGeom>
              <a:avLst/>
              <a:gdLst>
                <a:gd name="connsiteX0" fmla="*/ 32947 w 215225"/>
                <a:gd name="connsiteY0" fmla="*/ 0 h 273143"/>
                <a:gd name="connsiteX1" fmla="*/ 7934 w 215225"/>
                <a:gd name="connsiteY1" fmla="*/ 44293 h 273143"/>
                <a:gd name="connsiteX2" fmla="*/ 492 w 215225"/>
                <a:gd name="connsiteY2" fmla="*/ 111754 h 273143"/>
                <a:gd name="connsiteX3" fmla="*/ 74468 w 215225"/>
                <a:gd name="connsiteY3" fmla="*/ 271998 h 273143"/>
                <a:gd name="connsiteX4" fmla="*/ 168224 w 215225"/>
                <a:gd name="connsiteY4" fmla="*/ 230223 h 273143"/>
                <a:gd name="connsiteX5" fmla="*/ 213690 w 215225"/>
                <a:gd name="connsiteY5" fmla="*/ 95582 h 273143"/>
                <a:gd name="connsiteX6" fmla="*/ 211843 w 215225"/>
                <a:gd name="connsiteY6" fmla="*/ 23867 h 273143"/>
                <a:gd name="connsiteX7" fmla="*/ 181794 w 215225"/>
                <a:gd name="connsiteY7" fmla="*/ 18635 h 273143"/>
                <a:gd name="connsiteX8" fmla="*/ 177289 w 215225"/>
                <a:gd name="connsiteY8" fmla="*/ 60466 h 273143"/>
                <a:gd name="connsiteX9" fmla="*/ 168224 w 215225"/>
                <a:gd name="connsiteY9" fmla="*/ 123953 h 273143"/>
                <a:gd name="connsiteX10" fmla="*/ 83924 w 215225"/>
                <a:gd name="connsiteY10" fmla="*/ 224403 h 273143"/>
                <a:gd name="connsiteX11" fmla="*/ 39942 w 215225"/>
                <a:gd name="connsiteY11" fmla="*/ 124933 h 273143"/>
                <a:gd name="connsiteX12" fmla="*/ 47132 w 215225"/>
                <a:gd name="connsiteY12" fmla="*/ 52435 h 273143"/>
                <a:gd name="connsiteX13" fmla="*/ 33227 w 215225"/>
                <a:gd name="connsiteY13" fmla="*/ 0 h 273143"/>
                <a:gd name="connsiteX14" fmla="*/ 32947 w 215225"/>
                <a:gd name="connsiteY14" fmla="*/ 0 h 27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5225" h="273143">
                  <a:moveTo>
                    <a:pt x="32947" y="0"/>
                  </a:moveTo>
                  <a:cubicBezTo>
                    <a:pt x="14733" y="3498"/>
                    <a:pt x="11683" y="27756"/>
                    <a:pt x="7934" y="44293"/>
                  </a:cubicBezTo>
                  <a:cubicBezTo>
                    <a:pt x="3374" y="66762"/>
                    <a:pt x="772" y="88418"/>
                    <a:pt x="492" y="111754"/>
                  </a:cubicBezTo>
                  <a:cubicBezTo>
                    <a:pt x="-2390" y="172080"/>
                    <a:pt x="5556" y="260582"/>
                    <a:pt x="74468" y="271998"/>
                  </a:cubicBezTo>
                  <a:cubicBezTo>
                    <a:pt x="110028" y="278265"/>
                    <a:pt x="145310" y="258063"/>
                    <a:pt x="168224" y="230223"/>
                  </a:cubicBezTo>
                  <a:cubicBezTo>
                    <a:pt x="197714" y="193177"/>
                    <a:pt x="209773" y="143260"/>
                    <a:pt x="213690" y="95582"/>
                  </a:cubicBezTo>
                  <a:cubicBezTo>
                    <a:pt x="214865" y="71910"/>
                    <a:pt x="217215" y="46839"/>
                    <a:pt x="211843" y="23867"/>
                  </a:cubicBezTo>
                  <a:cubicBezTo>
                    <a:pt x="207339" y="5596"/>
                    <a:pt x="189040" y="-951"/>
                    <a:pt x="181794" y="18635"/>
                  </a:cubicBezTo>
                  <a:cubicBezTo>
                    <a:pt x="177122" y="31786"/>
                    <a:pt x="178800" y="46504"/>
                    <a:pt x="177289" y="60466"/>
                  </a:cubicBezTo>
                  <a:cubicBezTo>
                    <a:pt x="175135" y="81843"/>
                    <a:pt x="171190" y="102688"/>
                    <a:pt x="168224" y="123953"/>
                  </a:cubicBezTo>
                  <a:cubicBezTo>
                    <a:pt x="162153" y="170149"/>
                    <a:pt x="135013" y="229860"/>
                    <a:pt x="83924" y="224403"/>
                  </a:cubicBezTo>
                  <a:cubicBezTo>
                    <a:pt x="40753" y="217632"/>
                    <a:pt x="38571" y="161895"/>
                    <a:pt x="39942" y="124933"/>
                  </a:cubicBezTo>
                  <a:cubicBezTo>
                    <a:pt x="41788" y="100842"/>
                    <a:pt x="45789" y="76750"/>
                    <a:pt x="47132" y="52435"/>
                  </a:cubicBezTo>
                  <a:cubicBezTo>
                    <a:pt x="47944" y="36459"/>
                    <a:pt x="54910" y="1874"/>
                    <a:pt x="33227" y="0"/>
                  </a:cubicBezTo>
                  <a:lnTo>
                    <a:pt x="32947" y="0"/>
                  </a:lnTo>
                  <a:close/>
                </a:path>
              </a:pathLst>
            </a:custGeom>
            <a:solidFill>
              <a:srgbClr val="3C3F53"/>
            </a:solidFill>
            <a:ln w="27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KR"/>
            </a:p>
          </p:txBody>
        </p:sp>
        <p:pic>
          <p:nvPicPr>
            <p:cNvPr id="512" name="Picture 511">
              <a:extLst>
                <a:ext uri="{FF2B5EF4-FFF2-40B4-BE49-F238E27FC236}">
                  <a16:creationId xmlns:a16="http://schemas.microsoft.com/office/drawing/2014/main" id="{C02BF0E7-12D3-38DC-2437-86158579D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7000"/>
            </a:blip>
            <a:stretch>
              <a:fillRect/>
            </a:stretch>
          </p:blipFill>
          <p:spPr>
            <a:xfrm rot="10800000" flipV="1">
              <a:off x="4543562" y="3600580"/>
              <a:ext cx="1177624" cy="1357833"/>
            </a:xfrm>
            <a:custGeom>
              <a:avLst/>
              <a:gdLst>
                <a:gd name="connsiteX0" fmla="*/ -550 w 1177624"/>
                <a:gd name="connsiteY0" fmla="*/ 1197 h 1357833"/>
                <a:gd name="connsiteX1" fmla="*/ 1177075 w 1177624"/>
                <a:gd name="connsiteY1" fmla="*/ 1197 h 1357833"/>
                <a:gd name="connsiteX2" fmla="*/ 1177075 w 1177624"/>
                <a:gd name="connsiteY2" fmla="*/ 1359031 h 1357833"/>
                <a:gd name="connsiteX3" fmla="*/ -550 w 1177624"/>
                <a:gd name="connsiteY3" fmla="*/ 1359031 h 135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24" h="1357833">
                  <a:moveTo>
                    <a:pt x="-550" y="1197"/>
                  </a:moveTo>
                  <a:lnTo>
                    <a:pt x="1177075" y="1197"/>
                  </a:lnTo>
                  <a:lnTo>
                    <a:pt x="1177075" y="1359031"/>
                  </a:lnTo>
                  <a:lnTo>
                    <a:pt x="-550" y="1359031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4205638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ebz</dc:creator>
  <cp:keywords/>
  <dc:description/>
  <cp:lastModifiedBy>ebz</cp:lastModifiedBy>
  <cp:revision>1</cp:revision>
  <dcterms:created xsi:type="dcterms:W3CDTF">2025-05-21T10:15:17Z</dcterms:created>
  <dcterms:modified xsi:type="dcterms:W3CDTF">2025-05-21T10:31:31Z</dcterms:modified>
  <cp:category/>
</cp:coreProperties>
</file>