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5" r:id="rId1"/>
  </p:sldMasterIdLst>
  <p:notesMasterIdLst>
    <p:notesMasterId r:id="rId4"/>
  </p:notesMasterIdLst>
  <p:sldIdLst>
    <p:sldId id="257" r:id="rId2"/>
    <p:sldId id="258" r:id="rId3"/>
  </p:sldIdLst>
  <p:sldSz cx="7559675" cy="10691813"/>
  <p:notesSz cx="6858000" cy="9144000"/>
  <p:embeddedFontLst>
    <p:embeddedFont>
      <p:font typeface="Dela Gothic One" pitchFamily="2" charset="-128"/>
      <p:regular r:id="rId5"/>
    </p:embeddedFont>
    <p:embeddedFont>
      <p:font typeface="Cabin" pitchFamily="2" charset="77"/>
      <p:regular r:id="rId6"/>
      <p:bold r:id="rId7"/>
      <p:italic r:id="rId8"/>
      <p:boldItalic r:id="rId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3C4219C-788B-42D8-B522-F500E3115324}">
  <a:tblStyle styleId="{43C4219C-788B-42D8-B522-F500E311532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343"/>
    <p:restoredTop sz="94659"/>
  </p:normalViewPr>
  <p:slideViewPr>
    <p:cSldViewPr snapToGrid="0">
      <p:cViewPr varScale="1">
        <p:scale>
          <a:sx n="135" d="100"/>
          <a:sy n="135" d="100"/>
        </p:scale>
        <p:origin x="452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viewProps" Target="viewProps.xml"/><Relationship Id="rId5" Type="http://schemas.openxmlformats.org/officeDocument/2006/relationships/font" Target="fonts/font1.fntdata"/><Relationship Id="rId10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217050" y="685800"/>
            <a:ext cx="242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191bc2d2b2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41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191bc2d2b2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191cfd362ee_0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41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191cfd362ee_0_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microsoft.com/office/2007/relationships/hdphoto" Target="../media/hdphoto5.wdp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microsoft.com/office/2007/relationships/hdphoto" Target="../media/hdphoto7.wdp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2.wdp"/><Relationship Id="rId4" Type="http://schemas.openxmlformats.org/officeDocument/2006/relationships/image" Target="../media/image12.png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7" Type="http://schemas.microsoft.com/office/2007/relationships/hdphoto" Target="../media/hdphoto15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4.wdp"/><Relationship Id="rId4" Type="http://schemas.openxmlformats.org/officeDocument/2006/relationships/image" Target="../media/image10.png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microsoft.com/office/2007/relationships/hdphoto" Target="../media/hdphoto7.wdp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 flipH="1">
            <a:off x="2141400" y="1754950"/>
            <a:ext cx="3277200" cy="108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ubTitle" idx="1"/>
          </p:nvPr>
        </p:nvSpPr>
        <p:spPr>
          <a:xfrm flipH="1">
            <a:off x="2317200" y="2682849"/>
            <a:ext cx="2925600" cy="89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pic>
        <p:nvPicPr>
          <p:cNvPr id="20" name="Google Shape;20;p3"/>
          <p:cNvPicPr preferRelativeResize="0"/>
          <p:nvPr/>
        </p:nvPicPr>
        <p:blipFill rotWithShape="1">
          <a:blip r:embed="rId2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500"/>
                    </a14:imgEffect>
                  </a14:imgLayer>
                </a14:imgProps>
              </a:ext>
            </a:extLst>
          </a:blip>
          <a:srcRect l="43365" t="26788"/>
          <a:stretch/>
        </p:blipFill>
        <p:spPr>
          <a:xfrm rot="-5400000">
            <a:off x="791192" y="5698500"/>
            <a:ext cx="4281542" cy="5866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3"/>
          <p:cNvPicPr preferRelativeResize="0"/>
          <p:nvPr/>
        </p:nvPicPr>
        <p:blipFill rotWithShape="1">
          <a:blip r:embed="rId4">
            <a:alphaModFix amt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500"/>
                    </a14:imgEffect>
                  </a14:imgLayer>
                </a14:imgProps>
              </a:ext>
            </a:extLst>
          </a:blip>
          <a:srcRect l="13045" t="13355" r="60261" b="30928"/>
          <a:stretch/>
        </p:blipFill>
        <p:spPr>
          <a:xfrm rot="10800000" flipH="1">
            <a:off x="5757775" y="-1"/>
            <a:ext cx="1802225" cy="368667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" name="Google Shape;22;p3"/>
          <p:cNvGrpSpPr/>
          <p:nvPr/>
        </p:nvGrpSpPr>
        <p:grpSpPr>
          <a:xfrm>
            <a:off x="-1250" y="0"/>
            <a:ext cx="7560000" cy="10692000"/>
            <a:chOff x="-1250" y="0"/>
            <a:chExt cx="7560000" cy="10692000"/>
          </a:xfrm>
        </p:grpSpPr>
        <p:cxnSp>
          <p:nvCxnSpPr>
            <p:cNvPr id="23" name="Google Shape;23;p3"/>
            <p:cNvCxnSpPr/>
            <p:nvPr/>
          </p:nvCxnSpPr>
          <p:spPr>
            <a:xfrm>
              <a:off x="390693" y="0"/>
              <a:ext cx="0" cy="10692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" name="Google Shape;24;p3"/>
            <p:cNvCxnSpPr/>
            <p:nvPr/>
          </p:nvCxnSpPr>
          <p:spPr>
            <a:xfrm>
              <a:off x="-1250" y="432681"/>
              <a:ext cx="7560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" name="Google Shape;25;p3"/>
            <p:cNvCxnSpPr/>
            <p:nvPr/>
          </p:nvCxnSpPr>
          <p:spPr>
            <a:xfrm>
              <a:off x="7161193" y="0"/>
              <a:ext cx="0" cy="10692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5"/>
          <p:cNvPicPr preferRelativeResize="0"/>
          <p:nvPr/>
        </p:nvPicPr>
        <p:blipFill rotWithShape="1">
          <a:blip r:embed="rId2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500"/>
                    </a14:imgEffect>
                  </a14:imgLayer>
                </a14:imgProps>
              </a:ext>
            </a:extLst>
          </a:blip>
          <a:srcRect l="8271" t="8274" r="42983" b="11468"/>
          <a:stretch/>
        </p:blipFill>
        <p:spPr>
          <a:xfrm rot="5400000">
            <a:off x="3023600" y="6862250"/>
            <a:ext cx="2971550" cy="4916125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5"/>
          <p:cNvSpPr txBox="1">
            <a:spLocks noGrp="1"/>
          </p:cNvSpPr>
          <p:nvPr>
            <p:ph type="body" idx="1"/>
          </p:nvPr>
        </p:nvSpPr>
        <p:spPr>
          <a:xfrm>
            <a:off x="685700" y="2395700"/>
            <a:ext cx="2905200" cy="710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body" idx="2"/>
          </p:nvPr>
        </p:nvSpPr>
        <p:spPr>
          <a:xfrm>
            <a:off x="3969126" y="2395700"/>
            <a:ext cx="2905200" cy="710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title"/>
          </p:nvPr>
        </p:nvSpPr>
        <p:spPr>
          <a:xfrm>
            <a:off x="459600" y="925100"/>
            <a:ext cx="6640800" cy="80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38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grpSp>
        <p:nvGrpSpPr>
          <p:cNvPr id="40" name="Google Shape;40;p5"/>
          <p:cNvGrpSpPr/>
          <p:nvPr/>
        </p:nvGrpSpPr>
        <p:grpSpPr>
          <a:xfrm>
            <a:off x="-1250" y="0"/>
            <a:ext cx="7560000" cy="10692000"/>
            <a:chOff x="-1250" y="0"/>
            <a:chExt cx="7560000" cy="10692000"/>
          </a:xfrm>
        </p:grpSpPr>
        <p:cxnSp>
          <p:nvCxnSpPr>
            <p:cNvPr id="41" name="Google Shape;41;p5"/>
            <p:cNvCxnSpPr/>
            <p:nvPr/>
          </p:nvCxnSpPr>
          <p:spPr>
            <a:xfrm>
              <a:off x="390693" y="0"/>
              <a:ext cx="0" cy="10692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" name="Google Shape;42;p5"/>
            <p:cNvCxnSpPr/>
            <p:nvPr/>
          </p:nvCxnSpPr>
          <p:spPr>
            <a:xfrm>
              <a:off x="-1250" y="432681"/>
              <a:ext cx="7560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3" name="Google Shape;43;p5"/>
            <p:cNvCxnSpPr/>
            <p:nvPr/>
          </p:nvCxnSpPr>
          <p:spPr>
            <a:xfrm>
              <a:off x="7161193" y="0"/>
              <a:ext cx="0" cy="10692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6"/>
          <p:cNvSpPr txBox="1">
            <a:spLocks noGrp="1"/>
          </p:cNvSpPr>
          <p:nvPr>
            <p:ph type="title"/>
          </p:nvPr>
        </p:nvSpPr>
        <p:spPr>
          <a:xfrm>
            <a:off x="517250" y="3044900"/>
            <a:ext cx="2425800" cy="6051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28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grpSp>
        <p:nvGrpSpPr>
          <p:cNvPr id="48" name="Google Shape;48;p6"/>
          <p:cNvGrpSpPr/>
          <p:nvPr/>
        </p:nvGrpSpPr>
        <p:grpSpPr>
          <a:xfrm flipH="1">
            <a:off x="0" y="0"/>
            <a:ext cx="7560000" cy="10692000"/>
            <a:chOff x="-1250" y="0"/>
            <a:chExt cx="7560000" cy="10692000"/>
          </a:xfrm>
        </p:grpSpPr>
        <p:cxnSp>
          <p:nvCxnSpPr>
            <p:cNvPr id="49" name="Google Shape;49;p6"/>
            <p:cNvCxnSpPr/>
            <p:nvPr/>
          </p:nvCxnSpPr>
          <p:spPr>
            <a:xfrm>
              <a:off x="381193" y="0"/>
              <a:ext cx="0" cy="10692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0" name="Google Shape;50;p6"/>
            <p:cNvCxnSpPr/>
            <p:nvPr/>
          </p:nvCxnSpPr>
          <p:spPr>
            <a:xfrm>
              <a:off x="-1250" y="432681"/>
              <a:ext cx="7560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2F802257-B6C1-444D-957A-EEF0224D6C5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9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  <a14:imgEffect>
                      <a14:brightnessContrast bright="2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4716794" y="-4913319"/>
            <a:ext cx="10628128" cy="10692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1A13578-AB38-CF71-CB46-9B59A668824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41255" y="7421212"/>
            <a:ext cx="6638210" cy="65412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8"/>
          <p:cNvPicPr preferRelativeResize="0"/>
          <p:nvPr/>
        </p:nvPicPr>
        <p:blipFill rotWithShape="1">
          <a:blip r:embed="rId2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500"/>
                    </a14:imgEffect>
                  </a14:imgLayer>
                </a14:imgProps>
              </a:ext>
            </a:extLst>
          </a:blip>
          <a:srcRect t="45391" r="34223"/>
          <a:stretch/>
        </p:blipFill>
        <p:spPr>
          <a:xfrm rot="-10799998">
            <a:off x="-12" y="7634338"/>
            <a:ext cx="3272449" cy="3057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8"/>
          <p:cNvPicPr preferRelativeResize="0"/>
          <p:nvPr/>
        </p:nvPicPr>
        <p:blipFill rotWithShape="1">
          <a:blip r:embed="rId4">
            <a:alphaModFix amt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500"/>
                    </a14:imgEffect>
                  </a14:imgLayer>
                </a14:imgProps>
              </a:ext>
            </a:extLst>
          </a:blip>
          <a:srcRect l="19158" t="14601" r="10483" b="5392"/>
          <a:stretch/>
        </p:blipFill>
        <p:spPr>
          <a:xfrm flipH="1">
            <a:off x="5048251" y="188258"/>
            <a:ext cx="2510500" cy="2867425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8"/>
          <p:cNvSpPr/>
          <p:nvPr/>
        </p:nvSpPr>
        <p:spPr>
          <a:xfrm>
            <a:off x="0" y="3178500"/>
            <a:ext cx="6874200" cy="4281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title"/>
          </p:nvPr>
        </p:nvSpPr>
        <p:spPr>
          <a:xfrm>
            <a:off x="685800" y="935745"/>
            <a:ext cx="5264700" cy="850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 dirty="0"/>
          </a:p>
        </p:txBody>
      </p:sp>
      <p:grpSp>
        <p:nvGrpSpPr>
          <p:cNvPr id="65" name="Google Shape;65;p8"/>
          <p:cNvGrpSpPr/>
          <p:nvPr/>
        </p:nvGrpSpPr>
        <p:grpSpPr>
          <a:xfrm rot="10800000" flipH="1">
            <a:off x="-1250" y="0"/>
            <a:ext cx="7560000" cy="10692000"/>
            <a:chOff x="-1250" y="0"/>
            <a:chExt cx="7560000" cy="10692000"/>
          </a:xfrm>
        </p:grpSpPr>
        <p:cxnSp>
          <p:nvCxnSpPr>
            <p:cNvPr id="66" name="Google Shape;66;p8"/>
            <p:cNvCxnSpPr/>
            <p:nvPr/>
          </p:nvCxnSpPr>
          <p:spPr>
            <a:xfrm>
              <a:off x="390693" y="0"/>
              <a:ext cx="0" cy="10692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7" name="Google Shape;67;p8"/>
            <p:cNvCxnSpPr/>
            <p:nvPr/>
          </p:nvCxnSpPr>
          <p:spPr>
            <a:xfrm>
              <a:off x="-1250" y="432681"/>
              <a:ext cx="7560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8" name="Google Shape;68;p8"/>
            <p:cNvCxnSpPr/>
            <p:nvPr/>
          </p:nvCxnSpPr>
          <p:spPr>
            <a:xfrm>
              <a:off x="7161193" y="0"/>
              <a:ext cx="0" cy="10692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9"/>
          <p:cNvSpPr/>
          <p:nvPr/>
        </p:nvSpPr>
        <p:spPr>
          <a:xfrm>
            <a:off x="1174200" y="0"/>
            <a:ext cx="5211600" cy="566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9"/>
          <p:cNvSpPr txBox="1">
            <a:spLocks noGrp="1"/>
          </p:cNvSpPr>
          <p:nvPr>
            <p:ph type="title"/>
          </p:nvPr>
        </p:nvSpPr>
        <p:spPr>
          <a:xfrm>
            <a:off x="1446452" y="2563450"/>
            <a:ext cx="4667100" cy="308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72" name="Google Shape;72;p9"/>
          <p:cNvSpPr txBox="1">
            <a:spLocks noGrp="1"/>
          </p:cNvSpPr>
          <p:nvPr>
            <p:ph type="subTitle" idx="1"/>
          </p:nvPr>
        </p:nvSpPr>
        <p:spPr>
          <a:xfrm>
            <a:off x="1446452" y="5826870"/>
            <a:ext cx="4667100" cy="256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pic>
        <p:nvPicPr>
          <p:cNvPr id="73" name="Google Shape;73;p9"/>
          <p:cNvPicPr preferRelativeResize="0"/>
          <p:nvPr/>
        </p:nvPicPr>
        <p:blipFill rotWithShape="1">
          <a:blip r:embed="rId2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500"/>
                    </a14:imgEffect>
                  </a14:imgLayer>
                </a14:imgProps>
              </a:ext>
            </a:extLst>
          </a:blip>
          <a:srcRect t="45391" r="34223"/>
          <a:stretch/>
        </p:blipFill>
        <p:spPr>
          <a:xfrm rot="-2" flipH="1">
            <a:off x="-12" y="13"/>
            <a:ext cx="3272449" cy="305767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4" name="Google Shape;74;p9"/>
          <p:cNvGrpSpPr/>
          <p:nvPr/>
        </p:nvGrpSpPr>
        <p:grpSpPr>
          <a:xfrm rot="10800000" flipH="1">
            <a:off x="-1250" y="0"/>
            <a:ext cx="7560000" cy="10692000"/>
            <a:chOff x="-1250" y="0"/>
            <a:chExt cx="7560000" cy="10692000"/>
          </a:xfrm>
        </p:grpSpPr>
        <p:cxnSp>
          <p:nvCxnSpPr>
            <p:cNvPr id="75" name="Google Shape;75;p9"/>
            <p:cNvCxnSpPr/>
            <p:nvPr/>
          </p:nvCxnSpPr>
          <p:spPr>
            <a:xfrm>
              <a:off x="390693" y="0"/>
              <a:ext cx="0" cy="10692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6" name="Google Shape;76;p9"/>
            <p:cNvCxnSpPr/>
            <p:nvPr/>
          </p:nvCxnSpPr>
          <p:spPr>
            <a:xfrm>
              <a:off x="-1250" y="432681"/>
              <a:ext cx="7560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7" name="Google Shape;77;p9"/>
            <p:cNvCxnSpPr/>
            <p:nvPr/>
          </p:nvCxnSpPr>
          <p:spPr>
            <a:xfrm>
              <a:off x="7161193" y="0"/>
              <a:ext cx="0" cy="10692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0"/>
          <p:cNvSpPr txBox="1">
            <a:spLocks noGrp="1"/>
          </p:cNvSpPr>
          <p:nvPr>
            <p:ph type="body" idx="1"/>
          </p:nvPr>
        </p:nvSpPr>
        <p:spPr>
          <a:xfrm>
            <a:off x="685805" y="8794266"/>
            <a:ext cx="4959600" cy="125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</a:lstStyle>
          <a:p>
            <a:endParaRPr/>
          </a:p>
        </p:txBody>
      </p:sp>
      <p:grpSp>
        <p:nvGrpSpPr>
          <p:cNvPr id="80" name="Google Shape;80;p10"/>
          <p:cNvGrpSpPr/>
          <p:nvPr/>
        </p:nvGrpSpPr>
        <p:grpSpPr>
          <a:xfrm>
            <a:off x="-1250" y="0"/>
            <a:ext cx="7560000" cy="10692000"/>
            <a:chOff x="-1250" y="0"/>
            <a:chExt cx="7560000" cy="10692000"/>
          </a:xfrm>
        </p:grpSpPr>
        <p:cxnSp>
          <p:nvCxnSpPr>
            <p:cNvPr id="81" name="Google Shape;81;p10"/>
            <p:cNvCxnSpPr/>
            <p:nvPr/>
          </p:nvCxnSpPr>
          <p:spPr>
            <a:xfrm>
              <a:off x="390693" y="0"/>
              <a:ext cx="0" cy="10692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" name="Google Shape;82;p10"/>
            <p:cNvCxnSpPr/>
            <p:nvPr/>
          </p:nvCxnSpPr>
          <p:spPr>
            <a:xfrm>
              <a:off x="-1250" y="432681"/>
              <a:ext cx="7560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" name="Google Shape;83;p10"/>
            <p:cNvCxnSpPr/>
            <p:nvPr/>
          </p:nvCxnSpPr>
          <p:spPr>
            <a:xfrm>
              <a:off x="7161193" y="0"/>
              <a:ext cx="0" cy="10692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pic>
        <p:nvPicPr>
          <p:cNvPr id="84" name="Google Shape;84;p10"/>
          <p:cNvPicPr preferRelativeResize="0"/>
          <p:nvPr/>
        </p:nvPicPr>
        <p:blipFill rotWithShape="1">
          <a:blip r:embed="rId2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500"/>
                    </a14:imgEffect>
                  </a14:imgLayer>
                </a14:imgProps>
              </a:ext>
            </a:extLst>
          </a:blip>
          <a:srcRect l="10446" t="11385" r="50278" b="7982"/>
          <a:stretch/>
        </p:blipFill>
        <p:spPr>
          <a:xfrm>
            <a:off x="5922075" y="175861"/>
            <a:ext cx="1637925" cy="3256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1"/>
          <p:cNvSpPr txBox="1">
            <a:spLocks noGrp="1"/>
          </p:cNvSpPr>
          <p:nvPr>
            <p:ph type="title" hasCustomPrompt="1"/>
          </p:nvPr>
        </p:nvSpPr>
        <p:spPr>
          <a:xfrm>
            <a:off x="685800" y="2929788"/>
            <a:ext cx="6188400" cy="1956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87" name="Google Shape;87;p11"/>
          <p:cNvSpPr txBox="1">
            <a:spLocks noGrp="1"/>
          </p:cNvSpPr>
          <p:nvPr>
            <p:ph type="body" idx="1"/>
          </p:nvPr>
        </p:nvSpPr>
        <p:spPr>
          <a:xfrm>
            <a:off x="685801" y="5058313"/>
            <a:ext cx="6188400" cy="270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914400" lvl="1" indent="-33020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371600" lvl="2" indent="-33020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1828800" lvl="3" indent="-3302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2286000" lvl="4" indent="-33020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3020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3200400" lvl="6" indent="-3302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3657600" lvl="7" indent="-33020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4114800" lvl="8" indent="-33020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grpSp>
        <p:nvGrpSpPr>
          <p:cNvPr id="88" name="Google Shape;88;p11"/>
          <p:cNvGrpSpPr/>
          <p:nvPr/>
        </p:nvGrpSpPr>
        <p:grpSpPr>
          <a:xfrm>
            <a:off x="-1250" y="0"/>
            <a:ext cx="7560000" cy="10692000"/>
            <a:chOff x="-1250" y="0"/>
            <a:chExt cx="7560000" cy="10692000"/>
          </a:xfrm>
        </p:grpSpPr>
        <p:cxnSp>
          <p:nvCxnSpPr>
            <p:cNvPr id="89" name="Google Shape;89;p11"/>
            <p:cNvCxnSpPr/>
            <p:nvPr/>
          </p:nvCxnSpPr>
          <p:spPr>
            <a:xfrm rot="10800000">
              <a:off x="390693" y="0"/>
              <a:ext cx="0" cy="10692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0" name="Google Shape;90;p11"/>
            <p:cNvCxnSpPr/>
            <p:nvPr/>
          </p:nvCxnSpPr>
          <p:spPr>
            <a:xfrm>
              <a:off x="-1250" y="10259319"/>
              <a:ext cx="7560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1" name="Google Shape;91;p11"/>
            <p:cNvCxnSpPr/>
            <p:nvPr/>
          </p:nvCxnSpPr>
          <p:spPr>
            <a:xfrm rot="10800000">
              <a:off x="7161193" y="0"/>
              <a:ext cx="0" cy="10692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pic>
        <p:nvPicPr>
          <p:cNvPr id="92" name="Google Shape;92;p11"/>
          <p:cNvPicPr preferRelativeResize="0"/>
          <p:nvPr/>
        </p:nvPicPr>
        <p:blipFill rotWithShape="1">
          <a:blip r:embed="rId2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500"/>
                    </a14:imgEffect>
                  </a14:imgLayer>
                </a14:imgProps>
              </a:ext>
            </a:extLst>
          </a:blip>
          <a:srcRect l="13519" t="12274" r="16754" b="42647"/>
          <a:stretch/>
        </p:blipFill>
        <p:spPr>
          <a:xfrm rot="10800000">
            <a:off x="-1253" y="3"/>
            <a:ext cx="4059625" cy="2950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_ONLY_1_2_1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4"/>
          <p:cNvSpPr txBox="1">
            <a:spLocks noGrp="1"/>
          </p:cNvSpPr>
          <p:nvPr>
            <p:ph type="title"/>
          </p:nvPr>
        </p:nvSpPr>
        <p:spPr>
          <a:xfrm>
            <a:off x="724200" y="626200"/>
            <a:ext cx="6111600" cy="12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33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grpSp>
        <p:nvGrpSpPr>
          <p:cNvPr id="105" name="Google Shape;105;p14"/>
          <p:cNvGrpSpPr/>
          <p:nvPr/>
        </p:nvGrpSpPr>
        <p:grpSpPr>
          <a:xfrm rot="10800000" flipH="1">
            <a:off x="-1250" y="0"/>
            <a:ext cx="7560000" cy="10692000"/>
            <a:chOff x="-1250" y="0"/>
            <a:chExt cx="7560000" cy="10692000"/>
          </a:xfrm>
        </p:grpSpPr>
        <p:cxnSp>
          <p:nvCxnSpPr>
            <p:cNvPr id="106" name="Google Shape;106;p14"/>
            <p:cNvCxnSpPr/>
            <p:nvPr/>
          </p:nvCxnSpPr>
          <p:spPr>
            <a:xfrm>
              <a:off x="390693" y="0"/>
              <a:ext cx="0" cy="10692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7" name="Google Shape;107;p14"/>
            <p:cNvCxnSpPr/>
            <p:nvPr/>
          </p:nvCxnSpPr>
          <p:spPr>
            <a:xfrm>
              <a:off x="-1250" y="432681"/>
              <a:ext cx="7560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8" name="Google Shape;108;p14"/>
            <p:cNvCxnSpPr/>
            <p:nvPr/>
          </p:nvCxnSpPr>
          <p:spPr>
            <a:xfrm>
              <a:off x="7161193" y="0"/>
              <a:ext cx="0" cy="10692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D5D226E9-3725-358D-81D8-24C3B7EE4B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71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85000"/>
                    </a14:imgEffect>
                    <a14:imgEffect>
                      <a14:brightnessContrast bright="2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250" y="8990806"/>
            <a:ext cx="3289300" cy="3073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762EABB-3D48-862F-F57C-D0240EA8653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57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  <a14:imgEffect>
                      <a14:brightnessContrast bright="2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250" y="0"/>
            <a:ext cx="1511300" cy="16002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" name="Google Shape;117;p16"/>
          <p:cNvGrpSpPr/>
          <p:nvPr/>
        </p:nvGrpSpPr>
        <p:grpSpPr>
          <a:xfrm>
            <a:off x="-1250" y="0"/>
            <a:ext cx="7560000" cy="10692000"/>
            <a:chOff x="-1250" y="0"/>
            <a:chExt cx="7560000" cy="10692000"/>
          </a:xfrm>
        </p:grpSpPr>
        <p:cxnSp>
          <p:nvCxnSpPr>
            <p:cNvPr id="118" name="Google Shape;118;p16"/>
            <p:cNvCxnSpPr/>
            <p:nvPr/>
          </p:nvCxnSpPr>
          <p:spPr>
            <a:xfrm>
              <a:off x="390693" y="0"/>
              <a:ext cx="0" cy="10692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9" name="Google Shape;119;p16"/>
            <p:cNvCxnSpPr/>
            <p:nvPr/>
          </p:nvCxnSpPr>
          <p:spPr>
            <a:xfrm>
              <a:off x="-1250" y="432681"/>
              <a:ext cx="7560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0" name="Google Shape;120;p16"/>
            <p:cNvCxnSpPr/>
            <p:nvPr/>
          </p:nvCxnSpPr>
          <p:spPr>
            <a:xfrm>
              <a:off x="7161193" y="0"/>
              <a:ext cx="0" cy="10692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pic>
        <p:nvPicPr>
          <p:cNvPr id="121" name="Google Shape;121;p16"/>
          <p:cNvPicPr preferRelativeResize="0"/>
          <p:nvPr/>
        </p:nvPicPr>
        <p:blipFill rotWithShape="1">
          <a:blip r:embed="rId2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500"/>
                    </a14:imgEffect>
                  </a14:imgLayer>
                </a14:imgProps>
              </a:ext>
            </a:extLst>
          </a:blip>
          <a:srcRect t="45391" r="34223"/>
          <a:stretch/>
        </p:blipFill>
        <p:spPr>
          <a:xfrm rot="-10799998">
            <a:off x="-12" y="7634338"/>
            <a:ext cx="3272449" cy="3057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6"/>
          <p:cNvPicPr preferRelativeResize="0"/>
          <p:nvPr/>
        </p:nvPicPr>
        <p:blipFill rotWithShape="1">
          <a:blip r:embed="rId4">
            <a:alphaModFix amt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500"/>
                    </a14:imgEffect>
                  </a14:imgLayer>
                </a14:imgProps>
              </a:ext>
            </a:extLst>
          </a:blip>
          <a:srcRect l="13519" t="12274" r="16754" b="42647"/>
          <a:stretch/>
        </p:blipFill>
        <p:spPr>
          <a:xfrm rot="-5400000" flipH="1">
            <a:off x="4151147" y="2138428"/>
            <a:ext cx="4059625" cy="295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6"/>
          <p:cNvPicPr preferRelativeResize="0"/>
          <p:nvPr/>
        </p:nvPicPr>
        <p:blipFill rotWithShape="1">
          <a:blip r:embed="rId6">
            <a:alphaModFix amt="5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1500"/>
                    </a14:imgEffect>
                  </a14:imgLayer>
                </a14:imgProps>
              </a:ext>
            </a:extLst>
          </a:blip>
          <a:srcRect l="10446" t="11385" r="50278" b="7982"/>
          <a:stretch/>
        </p:blipFill>
        <p:spPr>
          <a:xfrm rot="-5400000">
            <a:off x="1177525" y="-885714"/>
            <a:ext cx="1637925" cy="3256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" name="Google Shape;125;p17"/>
          <p:cNvGrpSpPr/>
          <p:nvPr/>
        </p:nvGrpSpPr>
        <p:grpSpPr>
          <a:xfrm rot="10800000" flipH="1">
            <a:off x="-1250" y="0"/>
            <a:ext cx="7560000" cy="10692000"/>
            <a:chOff x="-1250" y="0"/>
            <a:chExt cx="7560000" cy="10692000"/>
          </a:xfrm>
        </p:grpSpPr>
        <p:cxnSp>
          <p:nvCxnSpPr>
            <p:cNvPr id="126" name="Google Shape;126;p17"/>
            <p:cNvCxnSpPr/>
            <p:nvPr/>
          </p:nvCxnSpPr>
          <p:spPr>
            <a:xfrm>
              <a:off x="390693" y="0"/>
              <a:ext cx="0" cy="10692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7" name="Google Shape;127;p17"/>
            <p:cNvCxnSpPr/>
            <p:nvPr/>
          </p:nvCxnSpPr>
          <p:spPr>
            <a:xfrm>
              <a:off x="-1250" y="432681"/>
              <a:ext cx="7560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8" name="Google Shape;128;p17"/>
            <p:cNvCxnSpPr/>
            <p:nvPr/>
          </p:nvCxnSpPr>
          <p:spPr>
            <a:xfrm>
              <a:off x="7161193" y="0"/>
              <a:ext cx="0" cy="10692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pic>
        <p:nvPicPr>
          <p:cNvPr id="129" name="Google Shape;129;p17"/>
          <p:cNvPicPr preferRelativeResize="0"/>
          <p:nvPr/>
        </p:nvPicPr>
        <p:blipFill>
          <a:blip r:embed="rId2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5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467901">
            <a:off x="3743599" y="-2496479"/>
            <a:ext cx="7560002" cy="7322159"/>
          </a:xfrm>
          <a:prstGeom prst="rect">
            <a:avLst/>
          </a:prstGeom>
          <a:noFill/>
          <a:ln>
            <a:noFill/>
          </a:ln>
          <a:effectLst>
            <a:outerShdw blurRad="142875" dist="76200" dir="19380000" algn="bl" rotWithShape="0">
              <a:schemeClr val="dk1">
                <a:alpha val="18000"/>
              </a:schemeClr>
            </a:outerShdw>
          </a:effectLst>
        </p:spPr>
      </p:pic>
      <p:pic>
        <p:nvPicPr>
          <p:cNvPr id="130" name="Google Shape;130;p17"/>
          <p:cNvPicPr preferRelativeResize="0"/>
          <p:nvPr/>
        </p:nvPicPr>
        <p:blipFill rotWithShape="1">
          <a:blip r:embed="rId4">
            <a:alphaModFix amt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500"/>
                    </a14:imgEffect>
                  </a14:imgLayer>
                </a14:imgProps>
              </a:ext>
            </a:extLst>
          </a:blip>
          <a:srcRect l="19158" t="14601" r="10483" b="5392"/>
          <a:stretch/>
        </p:blipFill>
        <p:spPr>
          <a:xfrm rot="8100000" flipH="1">
            <a:off x="-2079859" y="5925443"/>
            <a:ext cx="3844972" cy="43916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ECDD217F-32BB-BF79-A41C-997490249F7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2417603679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4" imgW="7772400" imgH="10058400" progId="TCLayout.ActiveDocument.1">
                  <p:embed/>
                </p:oleObj>
              </mc:Choice>
              <mc:Fallback>
                <p:oleObj name="think-cell Slide" r:id="rId14" imgW="7772400" imgH="1005840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85801" y="925100"/>
            <a:ext cx="61884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Dela Gothic One"/>
              <a:buNone/>
              <a:defRPr sz="4000">
                <a:solidFill>
                  <a:schemeClr val="dk1"/>
                </a:solidFill>
                <a:latin typeface="Dela Gothic One"/>
                <a:ea typeface="Dela Gothic One"/>
                <a:cs typeface="Dela Gothic One"/>
                <a:sym typeface="Dela Gothic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Dela Gothic One"/>
              <a:buNone/>
              <a:defRPr sz="4000">
                <a:solidFill>
                  <a:schemeClr val="dk1"/>
                </a:solidFill>
                <a:latin typeface="Dela Gothic One"/>
                <a:ea typeface="Dela Gothic One"/>
                <a:cs typeface="Dela Gothic One"/>
                <a:sym typeface="Dela Gothic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Dela Gothic One"/>
              <a:buNone/>
              <a:defRPr sz="4000">
                <a:solidFill>
                  <a:schemeClr val="dk1"/>
                </a:solidFill>
                <a:latin typeface="Dela Gothic One"/>
                <a:ea typeface="Dela Gothic One"/>
                <a:cs typeface="Dela Gothic One"/>
                <a:sym typeface="Dela Gothic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Dela Gothic One"/>
              <a:buNone/>
              <a:defRPr sz="4000">
                <a:solidFill>
                  <a:schemeClr val="dk1"/>
                </a:solidFill>
                <a:latin typeface="Dela Gothic One"/>
                <a:ea typeface="Dela Gothic One"/>
                <a:cs typeface="Dela Gothic One"/>
                <a:sym typeface="Dela Gothic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Dela Gothic One"/>
              <a:buNone/>
              <a:defRPr sz="4000">
                <a:solidFill>
                  <a:schemeClr val="dk1"/>
                </a:solidFill>
                <a:latin typeface="Dela Gothic One"/>
                <a:ea typeface="Dela Gothic One"/>
                <a:cs typeface="Dela Gothic One"/>
                <a:sym typeface="Dela Gothic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Dela Gothic One"/>
              <a:buNone/>
              <a:defRPr sz="4000">
                <a:solidFill>
                  <a:schemeClr val="dk1"/>
                </a:solidFill>
                <a:latin typeface="Dela Gothic One"/>
                <a:ea typeface="Dela Gothic One"/>
                <a:cs typeface="Dela Gothic One"/>
                <a:sym typeface="Dela Gothic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Dela Gothic One"/>
              <a:buNone/>
              <a:defRPr sz="4000">
                <a:solidFill>
                  <a:schemeClr val="dk1"/>
                </a:solidFill>
                <a:latin typeface="Dela Gothic One"/>
                <a:ea typeface="Dela Gothic One"/>
                <a:cs typeface="Dela Gothic One"/>
                <a:sym typeface="Dela Gothic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Dela Gothic One"/>
              <a:buNone/>
              <a:defRPr sz="4000">
                <a:solidFill>
                  <a:schemeClr val="dk1"/>
                </a:solidFill>
                <a:latin typeface="Dela Gothic One"/>
                <a:ea typeface="Dela Gothic One"/>
                <a:cs typeface="Dela Gothic One"/>
                <a:sym typeface="Dela Gothic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Dela Gothic One"/>
              <a:buNone/>
              <a:defRPr sz="4000">
                <a:solidFill>
                  <a:schemeClr val="dk1"/>
                </a:solidFill>
                <a:latin typeface="Dela Gothic One"/>
                <a:ea typeface="Dela Gothic One"/>
                <a:cs typeface="Dela Gothic One"/>
                <a:sym typeface="Dela Gothic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85801" y="2395704"/>
            <a:ext cx="6188400" cy="71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bin"/>
              <a:buChar char="●"/>
              <a:defRPr sz="160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914400" lvl="1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bin"/>
              <a:buChar char="○"/>
              <a:defRPr sz="160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1371600" lvl="2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bin"/>
              <a:buChar char="■"/>
              <a:defRPr sz="160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1828800" lvl="3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bin"/>
              <a:buChar char="●"/>
              <a:defRPr sz="160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2286000" lvl="4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bin"/>
              <a:buChar char="○"/>
              <a:defRPr sz="160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2743200" lvl="5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bin"/>
              <a:buChar char="■"/>
              <a:defRPr sz="160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3200400" lvl="6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bin"/>
              <a:buChar char="●"/>
              <a:defRPr sz="160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3657600" lvl="7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bin"/>
              <a:buChar char="○"/>
              <a:defRPr sz="160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4114800" lvl="8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bin"/>
              <a:buChar char="■"/>
              <a:defRPr sz="160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60" r:id="rId9"/>
    <p:sldLayoutId id="2147483662" r:id="rId10"/>
    <p:sldLayoutId id="214748366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microsoft.com/office/2007/relationships/hdphoto" Target="../media/hdphoto17.wdp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Relationship Id="rId6" Type="http://schemas.openxmlformats.org/officeDocument/2006/relationships/image" Target="../media/image17.jpeg"/><Relationship Id="rId5" Type="http://schemas.openxmlformats.org/officeDocument/2006/relationships/image" Target="../media/image16.emf"/><Relationship Id="rId4" Type="http://schemas.openxmlformats.org/officeDocument/2006/relationships/oleObject" Target="../embeddings/oleObject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21"/>
          <p:cNvPicPr preferRelativeResize="0"/>
          <p:nvPr/>
        </p:nvPicPr>
        <p:blipFill rotWithShape="1">
          <a:blip r:embed="rId3">
            <a:alphaModFix/>
          </a:blip>
          <a:srcRect l="491" t="930" r="1179" b="1087"/>
          <a:stretch/>
        </p:blipFill>
        <p:spPr>
          <a:xfrm>
            <a:off x="3449025" y="6528125"/>
            <a:ext cx="3391125" cy="24814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53" name="Google Shape;153;p21"/>
          <p:cNvSpPr txBox="1"/>
          <p:nvPr/>
        </p:nvSpPr>
        <p:spPr>
          <a:xfrm>
            <a:off x="512075" y="1997650"/>
            <a:ext cx="6150600" cy="8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Important note: </a:t>
            </a:r>
            <a:r>
              <a:rPr lang="en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In this template you will find downloadable slides. You can modify them to your liking and then download them as a .pdf file. This way, you’ll have a tailor-made version on your computer</a:t>
            </a:r>
            <a:endParaRPr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154" name="Google Shape;154;p21"/>
          <p:cNvSpPr txBox="1"/>
          <p:nvPr/>
        </p:nvSpPr>
        <p:spPr>
          <a:xfrm>
            <a:off x="512075" y="2981950"/>
            <a:ext cx="6150600" cy="18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For regular A4 version</a:t>
            </a:r>
            <a:endParaRPr sz="2500" b="1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  <a:p>
            <a:pPr marL="457200" lvl="0" indent="-31750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AutoNum type="arabicPeriod"/>
            </a:pPr>
            <a:r>
              <a:rPr lang="en" b="1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Modify or add text and images</a:t>
            </a:r>
            <a:r>
              <a:rPr lang="en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 if needed</a:t>
            </a:r>
            <a:endParaRPr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AutoNum type="arabicPeriod"/>
            </a:pPr>
            <a:r>
              <a:rPr lang="en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Delete all the slides after the “Thanks” slide</a:t>
            </a:r>
            <a:endParaRPr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AutoNum type="arabicPeriod"/>
            </a:pPr>
            <a:r>
              <a:rPr lang="en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Click </a:t>
            </a:r>
            <a:r>
              <a:rPr lang="en" b="1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File </a:t>
            </a:r>
            <a:r>
              <a:rPr lang="en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&gt; </a:t>
            </a:r>
            <a:r>
              <a:rPr lang="en" b="1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Download </a:t>
            </a:r>
            <a:r>
              <a:rPr lang="en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&gt; </a:t>
            </a:r>
            <a:r>
              <a:rPr lang="en" b="1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PDF Document</a:t>
            </a:r>
            <a:endParaRPr b="1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AutoNum type="arabicPeriod"/>
            </a:pPr>
            <a:r>
              <a:rPr lang="en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It will be downloaded to your computer</a:t>
            </a:r>
            <a:endParaRPr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AutoNum type="arabicPeriod"/>
            </a:pPr>
            <a:r>
              <a:rPr lang="en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Now let's continue with the print settings!</a:t>
            </a:r>
            <a:endParaRPr sz="250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155" name="Google Shape;155;p21"/>
          <p:cNvSpPr txBox="1">
            <a:spLocks noGrp="1"/>
          </p:cNvSpPr>
          <p:nvPr>
            <p:ph type="title"/>
          </p:nvPr>
        </p:nvSpPr>
        <p:spPr>
          <a:xfrm>
            <a:off x="724200" y="626200"/>
            <a:ext cx="6111600" cy="12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Instructions for printing: A4</a:t>
            </a:r>
            <a:endParaRPr/>
          </a:p>
        </p:txBody>
      </p:sp>
      <p:sp>
        <p:nvSpPr>
          <p:cNvPr id="156" name="Google Shape;156;p21"/>
          <p:cNvSpPr txBox="1"/>
          <p:nvPr/>
        </p:nvSpPr>
        <p:spPr>
          <a:xfrm>
            <a:off x="584700" y="9436925"/>
            <a:ext cx="61506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i="1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This page should be erased</a:t>
            </a:r>
            <a:endParaRPr sz="1600" i="1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157" name="Google Shape;157;p21"/>
          <p:cNvSpPr txBox="1"/>
          <p:nvPr/>
        </p:nvSpPr>
        <p:spPr>
          <a:xfrm>
            <a:off x="512075" y="5024050"/>
            <a:ext cx="6150600" cy="14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Print with Adobe Acrobat</a:t>
            </a:r>
            <a:endParaRPr sz="2500" b="1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  <a:p>
            <a:pPr marL="457200" lvl="0" indent="-31750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AutoNum type="arabicPeriod"/>
            </a:pPr>
            <a:r>
              <a:rPr lang="en" b="1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Open </a:t>
            </a:r>
            <a:r>
              <a:rPr lang="en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the </a:t>
            </a:r>
            <a:r>
              <a:rPr lang="en" b="1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downloaded PDF </a:t>
            </a:r>
            <a:r>
              <a:rPr lang="en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with Adobe Acrobat</a:t>
            </a:r>
            <a:endParaRPr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AutoNum type="arabicPeriod"/>
            </a:pPr>
            <a:r>
              <a:rPr lang="en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Go to </a:t>
            </a:r>
            <a:r>
              <a:rPr lang="en" b="1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File </a:t>
            </a:r>
            <a:r>
              <a:rPr lang="en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&gt; </a:t>
            </a:r>
            <a:r>
              <a:rPr lang="en" b="1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Print </a:t>
            </a:r>
            <a:r>
              <a:rPr lang="en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or press </a:t>
            </a:r>
            <a:r>
              <a:rPr lang="en" b="1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CTRL + P (Windows) / CMD + P (MAC)</a:t>
            </a:r>
            <a:endParaRPr b="1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AutoNum type="arabicPeriod"/>
            </a:pPr>
            <a:r>
              <a:rPr lang="en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Select these parameters:</a:t>
            </a:r>
            <a:endParaRPr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158" name="Google Shape;158;p21"/>
          <p:cNvSpPr txBox="1"/>
          <p:nvPr/>
        </p:nvSpPr>
        <p:spPr>
          <a:xfrm>
            <a:off x="764549" y="7038575"/>
            <a:ext cx="2186100" cy="2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1. Select your printer</a:t>
            </a:r>
            <a:endParaRPr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159" name="Google Shape;159;p21"/>
          <p:cNvSpPr txBox="1"/>
          <p:nvPr/>
        </p:nvSpPr>
        <p:spPr>
          <a:xfrm>
            <a:off x="764559" y="7465275"/>
            <a:ext cx="2186100" cy="42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2. Check if you want to print it in black and white</a:t>
            </a:r>
            <a:endParaRPr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160" name="Google Shape;160;p21"/>
          <p:cNvSpPr txBox="1"/>
          <p:nvPr/>
        </p:nvSpPr>
        <p:spPr>
          <a:xfrm>
            <a:off x="764549" y="8059675"/>
            <a:ext cx="2186100" cy="2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3. Select ‘Actual size’</a:t>
            </a:r>
            <a:endParaRPr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161" name="Google Shape;161;p21"/>
          <p:cNvSpPr txBox="1"/>
          <p:nvPr/>
        </p:nvSpPr>
        <p:spPr>
          <a:xfrm>
            <a:off x="764548" y="8486375"/>
            <a:ext cx="2186100" cy="2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4. Select “Portrait”</a:t>
            </a:r>
            <a:endParaRPr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162" name="Google Shape;162;p21"/>
          <p:cNvSpPr/>
          <p:nvPr/>
        </p:nvSpPr>
        <p:spPr>
          <a:xfrm>
            <a:off x="3500775" y="6705550"/>
            <a:ext cx="1410600" cy="151800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2"/>
              </a:solidFill>
            </a:endParaRPr>
          </a:p>
        </p:txBody>
      </p:sp>
      <p:sp>
        <p:nvSpPr>
          <p:cNvPr id="163" name="Google Shape;163;p21"/>
          <p:cNvSpPr/>
          <p:nvPr/>
        </p:nvSpPr>
        <p:spPr>
          <a:xfrm>
            <a:off x="4835550" y="6881493"/>
            <a:ext cx="1024800" cy="106800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2"/>
              </a:solidFill>
            </a:endParaRPr>
          </a:p>
        </p:txBody>
      </p:sp>
      <p:sp>
        <p:nvSpPr>
          <p:cNvPr id="164" name="Google Shape;164;p21"/>
          <p:cNvSpPr/>
          <p:nvPr/>
        </p:nvSpPr>
        <p:spPr>
          <a:xfrm>
            <a:off x="4222275" y="7727365"/>
            <a:ext cx="420000" cy="106800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2"/>
              </a:solidFill>
            </a:endParaRPr>
          </a:p>
        </p:txBody>
      </p:sp>
      <p:sp>
        <p:nvSpPr>
          <p:cNvPr id="165" name="Google Shape;165;p21"/>
          <p:cNvSpPr/>
          <p:nvPr/>
        </p:nvSpPr>
        <p:spPr>
          <a:xfrm>
            <a:off x="3853275" y="8335675"/>
            <a:ext cx="369000" cy="106800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2"/>
              </a:solidFill>
            </a:endParaRPr>
          </a:p>
        </p:txBody>
      </p:sp>
      <p:cxnSp>
        <p:nvCxnSpPr>
          <p:cNvPr id="166" name="Google Shape;166;p21"/>
          <p:cNvCxnSpPr>
            <a:stCxn id="162" idx="1"/>
            <a:endCxn id="158" idx="3"/>
          </p:cNvCxnSpPr>
          <p:nvPr/>
        </p:nvCxnSpPr>
        <p:spPr>
          <a:xfrm flipH="1">
            <a:off x="2950575" y="6781450"/>
            <a:ext cx="550200" cy="385500"/>
          </a:xfrm>
          <a:prstGeom prst="bentConnector3">
            <a:avLst>
              <a:gd name="adj1" fmla="val 49993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stealth" w="med" len="med"/>
            <a:tailEnd type="none" w="med" len="med"/>
          </a:ln>
        </p:spPr>
      </p:cxnSp>
      <p:cxnSp>
        <p:nvCxnSpPr>
          <p:cNvPr id="167" name="Google Shape;167;p21"/>
          <p:cNvCxnSpPr>
            <a:stCxn id="163" idx="1"/>
            <a:endCxn id="159" idx="3"/>
          </p:cNvCxnSpPr>
          <p:nvPr/>
        </p:nvCxnSpPr>
        <p:spPr>
          <a:xfrm flipH="1">
            <a:off x="2950650" y="6934893"/>
            <a:ext cx="1884900" cy="7425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stealth" w="med" len="med"/>
            <a:tailEnd type="none" w="med" len="med"/>
          </a:ln>
        </p:spPr>
      </p:cxnSp>
      <p:cxnSp>
        <p:nvCxnSpPr>
          <p:cNvPr id="168" name="Google Shape;168;p21"/>
          <p:cNvCxnSpPr>
            <a:stCxn id="164" idx="1"/>
            <a:endCxn id="160" idx="3"/>
          </p:cNvCxnSpPr>
          <p:nvPr/>
        </p:nvCxnSpPr>
        <p:spPr>
          <a:xfrm flipH="1">
            <a:off x="2950575" y="7780765"/>
            <a:ext cx="1271700" cy="407400"/>
          </a:xfrm>
          <a:prstGeom prst="bentConnector3">
            <a:avLst>
              <a:gd name="adj1" fmla="val 49997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stealth" w="med" len="med"/>
            <a:tailEnd type="none" w="med" len="med"/>
          </a:ln>
        </p:spPr>
      </p:cxnSp>
      <p:cxnSp>
        <p:nvCxnSpPr>
          <p:cNvPr id="169" name="Google Shape;169;p21"/>
          <p:cNvCxnSpPr>
            <a:stCxn id="165" idx="1"/>
            <a:endCxn id="161" idx="3"/>
          </p:cNvCxnSpPr>
          <p:nvPr/>
        </p:nvCxnSpPr>
        <p:spPr>
          <a:xfrm flipH="1">
            <a:off x="2950575" y="8389075"/>
            <a:ext cx="902700" cy="235200"/>
          </a:xfrm>
          <a:prstGeom prst="bentConnector3">
            <a:avLst>
              <a:gd name="adj1" fmla="val 49996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stealth" w="med" len="med"/>
            <a:tailEnd type="none" w="med" len="med"/>
          </a:ln>
        </p:spPr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2199100F-7A85-82BB-7149-9E0357157D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6775" y="7236674"/>
            <a:ext cx="902700" cy="128173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303809B-9C84-DF3E-E403-685DF1E7584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53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  <a14:imgEffect>
                      <a14:brightnessContrast bright="17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87875" y="2166931"/>
            <a:ext cx="2971800" cy="4927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D08C4B6E-2A99-2BA6-F585-9664F7D931A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86208186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7772400" imgH="10058400" progId="TCLayout.ActiveDocument.1">
                  <p:embed/>
                </p:oleObj>
              </mc:Choice>
              <mc:Fallback>
                <p:oleObj name="think-cell Slide" r:id="rId4" imgW="7772400" imgH="1005840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8" name="Google Shape;178;p22"/>
          <p:cNvSpPr txBox="1">
            <a:spLocks noGrp="1"/>
          </p:cNvSpPr>
          <p:nvPr>
            <p:ph type="title"/>
          </p:nvPr>
        </p:nvSpPr>
        <p:spPr>
          <a:xfrm>
            <a:off x="343726" y="3051954"/>
            <a:ext cx="2675524" cy="60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Anna</a:t>
            </a:r>
            <a:endParaRPr dirty="0"/>
          </a:p>
        </p:txBody>
      </p:sp>
      <p:pic>
        <p:nvPicPr>
          <p:cNvPr id="179" name="Google Shape;179;p22"/>
          <p:cNvPicPr preferRelativeResize="0"/>
          <p:nvPr/>
        </p:nvPicPr>
        <p:blipFill>
          <a:blip r:embed="rId6">
            <a:alphaModFix/>
          </a:blip>
          <a:srcRect t="429" b="429"/>
          <a:stretch/>
        </p:blipFill>
        <p:spPr>
          <a:xfrm>
            <a:off x="541100" y="690600"/>
            <a:ext cx="2378100" cy="23577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81" name="Google Shape;181;p22"/>
          <p:cNvSpPr txBox="1">
            <a:spLocks noGrp="1"/>
          </p:cNvSpPr>
          <p:nvPr>
            <p:ph type="subTitle" idx="4294967295"/>
          </p:nvPr>
        </p:nvSpPr>
        <p:spPr>
          <a:xfrm>
            <a:off x="1064489" y="4627069"/>
            <a:ext cx="1331322" cy="181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000" dirty="0" err="1"/>
              <a:t>anna@example.com</a:t>
            </a:r>
            <a:endParaRPr sz="1000" dirty="0"/>
          </a:p>
        </p:txBody>
      </p:sp>
      <p:sp>
        <p:nvSpPr>
          <p:cNvPr id="182" name="Google Shape;182;p22"/>
          <p:cNvSpPr txBox="1">
            <a:spLocks noGrp="1"/>
          </p:cNvSpPr>
          <p:nvPr>
            <p:ph type="subTitle" idx="4294967295"/>
          </p:nvPr>
        </p:nvSpPr>
        <p:spPr>
          <a:xfrm>
            <a:off x="575450" y="5271766"/>
            <a:ext cx="2309400" cy="78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en-US" sz="1000" dirty="0"/>
              <a:t>Padel coach with experience training players of different levels, from beginners to competitive athletes. Passionate about technical, tactical, and mental player development, with a strong focus on personalized training and continuous improvement.</a:t>
            </a:r>
            <a:endParaRPr sz="1000" dirty="0"/>
          </a:p>
        </p:txBody>
      </p:sp>
      <p:sp>
        <p:nvSpPr>
          <p:cNvPr id="183" name="Google Shape;183;p22"/>
          <p:cNvSpPr txBox="1">
            <a:spLocks noGrp="1"/>
          </p:cNvSpPr>
          <p:nvPr>
            <p:ph type="title"/>
          </p:nvPr>
        </p:nvSpPr>
        <p:spPr>
          <a:xfrm>
            <a:off x="616550" y="3954112"/>
            <a:ext cx="2227200" cy="501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dirty="0"/>
              <a:t>Head Padel Coach</a:t>
            </a:r>
            <a:endParaRPr sz="1500" dirty="0"/>
          </a:p>
        </p:txBody>
      </p:sp>
      <p:sp>
        <p:nvSpPr>
          <p:cNvPr id="184" name="Google Shape;184;p22"/>
          <p:cNvSpPr txBox="1">
            <a:spLocks noGrp="1"/>
          </p:cNvSpPr>
          <p:nvPr>
            <p:ph type="subTitle" idx="4294967295"/>
          </p:nvPr>
        </p:nvSpPr>
        <p:spPr>
          <a:xfrm>
            <a:off x="3921500" y="1241271"/>
            <a:ext cx="3075900" cy="740700"/>
          </a:xfrm>
          <a:prstGeom prst="rect">
            <a:avLst/>
          </a:prstGeom>
        </p:spPr>
        <p:txBody>
          <a:bodyPr spcFirstLastPara="1" wrap="square" lIns="82275" tIns="91425" rIns="91425" bIns="91425" anchor="t" anchorCtr="0">
            <a:noAutofit/>
          </a:bodyPr>
          <a:lstStyle/>
          <a:p>
            <a:pPr marL="114300" lvl="0" indent="-120650" algn="l" rtl="0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-US" sz="1000" dirty="0"/>
              <a:t>Planning and delivering individual and group training sessions</a:t>
            </a:r>
          </a:p>
          <a:p>
            <a:pPr marL="114300" lvl="0" indent="-120650" algn="l" rtl="0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-US" sz="1000" dirty="0"/>
              <a:t>Technical and tactical player development adapted to skill level</a:t>
            </a:r>
            <a:endParaRPr sz="1000" dirty="0"/>
          </a:p>
        </p:txBody>
      </p:sp>
      <p:sp>
        <p:nvSpPr>
          <p:cNvPr id="185" name="Google Shape;185;p22"/>
          <p:cNvSpPr txBox="1"/>
          <p:nvPr/>
        </p:nvSpPr>
        <p:spPr>
          <a:xfrm>
            <a:off x="3286713" y="1100675"/>
            <a:ext cx="691500" cy="18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Dela Gothic One"/>
                <a:ea typeface="Dela Gothic One"/>
                <a:cs typeface="Dela Gothic One"/>
                <a:sym typeface="Dela Gothic One"/>
              </a:rPr>
              <a:t>20XX</a:t>
            </a:r>
            <a:endParaRPr sz="1000">
              <a:solidFill>
                <a:schemeClr val="dk1"/>
              </a:solidFill>
              <a:latin typeface="Dela Gothic One"/>
              <a:ea typeface="Dela Gothic One"/>
              <a:cs typeface="Dela Gothic One"/>
              <a:sym typeface="Dela Gothic One"/>
            </a:endParaRPr>
          </a:p>
        </p:txBody>
      </p:sp>
      <p:sp>
        <p:nvSpPr>
          <p:cNvPr id="186" name="Google Shape;186;p22"/>
          <p:cNvSpPr txBox="1"/>
          <p:nvPr/>
        </p:nvSpPr>
        <p:spPr>
          <a:xfrm>
            <a:off x="3921500" y="1065700"/>
            <a:ext cx="30759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Padel Coach / Club or Academy Name</a:t>
            </a:r>
            <a:endParaRPr sz="1200" b="1" dirty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187" name="Google Shape;187;p22"/>
          <p:cNvSpPr txBox="1">
            <a:spLocks noGrp="1"/>
          </p:cNvSpPr>
          <p:nvPr>
            <p:ph type="subTitle" idx="4294967295"/>
          </p:nvPr>
        </p:nvSpPr>
        <p:spPr>
          <a:xfrm>
            <a:off x="3921500" y="2231875"/>
            <a:ext cx="3075900" cy="740700"/>
          </a:xfrm>
          <a:prstGeom prst="rect">
            <a:avLst/>
          </a:prstGeom>
        </p:spPr>
        <p:txBody>
          <a:bodyPr spcFirstLastPara="1" wrap="square" lIns="82275" tIns="91425" rIns="91425" bIns="91425" anchor="t" anchorCtr="0">
            <a:noAutofit/>
          </a:bodyPr>
          <a:lstStyle/>
          <a:p>
            <a:pPr marL="91440" lvl="0" indent="-109220" algn="l" rtl="0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-US" sz="1000" dirty="0"/>
              <a:t>Coaching adults and junior players</a:t>
            </a:r>
          </a:p>
          <a:p>
            <a:pPr marL="91440" lvl="0" indent="-109220" algn="l" rtl="0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-US" sz="1000" dirty="0"/>
              <a:t>Designing training drills based on player level</a:t>
            </a:r>
          </a:p>
          <a:p>
            <a:pPr marL="91440" lvl="0" indent="-109220" algn="l" rtl="0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-US" sz="1000" dirty="0"/>
              <a:t>Coordinating with coaching teams and club staff</a:t>
            </a:r>
          </a:p>
          <a:p>
            <a:pPr marL="91440" lvl="0" indent="-109220" algn="l" rtl="0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-US" sz="1000" dirty="0"/>
              <a:t>Organizing internal events and training activities</a:t>
            </a:r>
            <a:endParaRPr sz="1000" dirty="0"/>
          </a:p>
        </p:txBody>
      </p:sp>
      <p:sp>
        <p:nvSpPr>
          <p:cNvPr id="188" name="Google Shape;188;p22"/>
          <p:cNvSpPr txBox="1"/>
          <p:nvPr/>
        </p:nvSpPr>
        <p:spPr>
          <a:xfrm>
            <a:off x="3286713" y="2091275"/>
            <a:ext cx="691500" cy="18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Dela Gothic One"/>
                <a:ea typeface="Dela Gothic One"/>
                <a:cs typeface="Dela Gothic One"/>
                <a:sym typeface="Dela Gothic One"/>
              </a:rPr>
              <a:t>20XX</a:t>
            </a:r>
            <a:endParaRPr sz="1000">
              <a:solidFill>
                <a:schemeClr val="dk1"/>
              </a:solidFill>
              <a:latin typeface="Dela Gothic One"/>
              <a:ea typeface="Dela Gothic One"/>
              <a:cs typeface="Dela Gothic One"/>
              <a:sym typeface="Dela Gothic One"/>
            </a:endParaRPr>
          </a:p>
        </p:txBody>
      </p:sp>
      <p:sp>
        <p:nvSpPr>
          <p:cNvPr id="189" name="Google Shape;189;p22"/>
          <p:cNvSpPr txBox="1"/>
          <p:nvPr/>
        </p:nvSpPr>
        <p:spPr>
          <a:xfrm>
            <a:off x="3921500" y="2056300"/>
            <a:ext cx="30759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Padel Coach / Sports Club</a:t>
            </a:r>
            <a:endParaRPr sz="1200" b="1" dirty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190" name="Google Shape;190;p22"/>
          <p:cNvSpPr txBox="1">
            <a:spLocks noGrp="1"/>
          </p:cNvSpPr>
          <p:nvPr>
            <p:ph type="subTitle" idx="4294967295"/>
          </p:nvPr>
        </p:nvSpPr>
        <p:spPr>
          <a:xfrm>
            <a:off x="3921500" y="3222450"/>
            <a:ext cx="3075900" cy="740700"/>
          </a:xfrm>
          <a:prstGeom prst="rect">
            <a:avLst/>
          </a:prstGeom>
        </p:spPr>
        <p:txBody>
          <a:bodyPr spcFirstLastPara="1" wrap="square" lIns="82275" tIns="91425" rIns="91425" bIns="91425" anchor="t" anchorCtr="0">
            <a:noAutofit/>
          </a:bodyPr>
          <a:lstStyle/>
          <a:p>
            <a:pPr marL="91440" lvl="0" indent="-109220" algn="l" rtl="0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-US" sz="1000" dirty="0"/>
              <a:t>Introducing padel fundamentals to beginners</a:t>
            </a:r>
          </a:p>
          <a:p>
            <a:pPr marL="91440" lvl="0" indent="-109220" algn="l" rtl="0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-US" sz="1000" dirty="0"/>
              <a:t>Leading practical training sessions</a:t>
            </a:r>
          </a:p>
          <a:p>
            <a:pPr marL="91440" lvl="0" indent="-109220" algn="l" rtl="0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-US" sz="1000" dirty="0"/>
              <a:t>Promoting teamwork, discipline, and sports values</a:t>
            </a:r>
            <a:endParaRPr sz="1000" dirty="0"/>
          </a:p>
        </p:txBody>
      </p:sp>
      <p:sp>
        <p:nvSpPr>
          <p:cNvPr id="191" name="Google Shape;191;p22"/>
          <p:cNvSpPr txBox="1"/>
          <p:nvPr/>
        </p:nvSpPr>
        <p:spPr>
          <a:xfrm>
            <a:off x="3286713" y="3081863"/>
            <a:ext cx="691500" cy="18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Dela Gothic One"/>
                <a:ea typeface="Dela Gothic One"/>
                <a:cs typeface="Dela Gothic One"/>
                <a:sym typeface="Dela Gothic One"/>
              </a:rPr>
              <a:t>20XX</a:t>
            </a:r>
            <a:endParaRPr sz="1000">
              <a:solidFill>
                <a:schemeClr val="dk1"/>
              </a:solidFill>
              <a:latin typeface="Dela Gothic One"/>
              <a:ea typeface="Dela Gothic One"/>
              <a:cs typeface="Dela Gothic One"/>
              <a:sym typeface="Dela Gothic One"/>
            </a:endParaRPr>
          </a:p>
        </p:txBody>
      </p:sp>
      <p:sp>
        <p:nvSpPr>
          <p:cNvPr id="192" name="Google Shape;192;p22"/>
          <p:cNvSpPr txBox="1"/>
          <p:nvPr/>
        </p:nvSpPr>
        <p:spPr>
          <a:xfrm>
            <a:off x="3921500" y="3046888"/>
            <a:ext cx="30759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Sports Instructor / School</a:t>
            </a:r>
            <a:endParaRPr sz="1200" b="1" dirty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193" name="Google Shape;193;p22"/>
          <p:cNvSpPr txBox="1"/>
          <p:nvPr/>
        </p:nvSpPr>
        <p:spPr>
          <a:xfrm>
            <a:off x="3921500" y="637675"/>
            <a:ext cx="28698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dk1"/>
                </a:solidFill>
                <a:latin typeface="Dela Gothic One"/>
                <a:ea typeface="Dela Gothic One"/>
                <a:cs typeface="Dela Gothic One"/>
                <a:sym typeface="Dela Gothic One"/>
              </a:rPr>
              <a:t>Work Experience</a:t>
            </a:r>
            <a:endParaRPr sz="1600" dirty="0">
              <a:solidFill>
                <a:schemeClr val="dk1"/>
              </a:solidFill>
              <a:latin typeface="Dela Gothic One"/>
              <a:ea typeface="Dela Gothic One"/>
              <a:cs typeface="Dela Gothic One"/>
              <a:sym typeface="Dela Gothic One"/>
            </a:endParaRPr>
          </a:p>
        </p:txBody>
      </p:sp>
      <p:sp>
        <p:nvSpPr>
          <p:cNvPr id="194" name="Google Shape;194;p22"/>
          <p:cNvSpPr txBox="1"/>
          <p:nvPr/>
        </p:nvSpPr>
        <p:spPr>
          <a:xfrm>
            <a:off x="3921500" y="4226157"/>
            <a:ext cx="292205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dirty="0" err="1">
                <a:solidFill>
                  <a:schemeClr val="dk1"/>
                </a:solidFill>
                <a:latin typeface="Dela Gothic One"/>
                <a:ea typeface="Dela Gothic One"/>
                <a:cs typeface="Dela Gothic One"/>
                <a:sym typeface="Dela Gothic One"/>
              </a:rPr>
              <a:t>Education</a:t>
            </a:r>
            <a:endParaRPr sz="1600" dirty="0">
              <a:solidFill>
                <a:schemeClr val="dk1"/>
              </a:solidFill>
              <a:latin typeface="Dela Gothic One"/>
              <a:ea typeface="Dela Gothic One"/>
              <a:cs typeface="Dela Gothic One"/>
              <a:sym typeface="Dela Gothic One"/>
            </a:endParaRPr>
          </a:p>
        </p:txBody>
      </p:sp>
      <p:sp>
        <p:nvSpPr>
          <p:cNvPr id="195" name="Google Shape;195;p22"/>
          <p:cNvSpPr txBox="1">
            <a:spLocks noGrp="1"/>
          </p:cNvSpPr>
          <p:nvPr>
            <p:ph type="subTitle" idx="4294967295"/>
          </p:nvPr>
        </p:nvSpPr>
        <p:spPr>
          <a:xfrm>
            <a:off x="3921500" y="5013490"/>
            <a:ext cx="3075900" cy="513813"/>
          </a:xfrm>
          <a:prstGeom prst="rect">
            <a:avLst/>
          </a:prstGeom>
        </p:spPr>
        <p:txBody>
          <a:bodyPr spcFirstLastPara="1" wrap="square" lIns="8227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/>
              <a:t>Formal training in padel teaching methodology, technical fundamentals, and training systems.</a:t>
            </a:r>
            <a:endParaRPr sz="1000" dirty="0"/>
          </a:p>
        </p:txBody>
      </p:sp>
      <p:sp>
        <p:nvSpPr>
          <p:cNvPr id="196" name="Google Shape;196;p22"/>
          <p:cNvSpPr txBox="1"/>
          <p:nvPr/>
        </p:nvSpPr>
        <p:spPr>
          <a:xfrm>
            <a:off x="3286713" y="4693832"/>
            <a:ext cx="691500" cy="18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Dela Gothic One"/>
                <a:ea typeface="Dela Gothic One"/>
                <a:cs typeface="Dela Gothic One"/>
                <a:sym typeface="Dela Gothic One"/>
              </a:rPr>
              <a:t>20XX</a:t>
            </a:r>
            <a:endParaRPr sz="1000">
              <a:solidFill>
                <a:schemeClr val="dk1"/>
              </a:solidFill>
              <a:latin typeface="Dela Gothic One"/>
              <a:ea typeface="Dela Gothic One"/>
              <a:cs typeface="Dela Gothic One"/>
              <a:sym typeface="Dela Gothic One"/>
            </a:endParaRPr>
          </a:p>
        </p:txBody>
      </p:sp>
      <p:sp>
        <p:nvSpPr>
          <p:cNvPr id="197" name="Google Shape;197;p22"/>
          <p:cNvSpPr txBox="1"/>
          <p:nvPr/>
        </p:nvSpPr>
        <p:spPr>
          <a:xfrm>
            <a:off x="3921500" y="4664982"/>
            <a:ext cx="30759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Padel Coaching Certification / Degree</a:t>
            </a:r>
            <a:endParaRPr sz="1200" b="1" dirty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199" name="Google Shape;199;p22"/>
          <p:cNvSpPr txBox="1"/>
          <p:nvPr/>
        </p:nvSpPr>
        <p:spPr>
          <a:xfrm>
            <a:off x="3286713" y="5672757"/>
            <a:ext cx="691500" cy="18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Dela Gothic One"/>
                <a:ea typeface="Dela Gothic One"/>
                <a:cs typeface="Dela Gothic One"/>
                <a:sym typeface="Dela Gothic One"/>
              </a:rPr>
              <a:t>20XX</a:t>
            </a:r>
            <a:endParaRPr sz="1000">
              <a:solidFill>
                <a:schemeClr val="dk1"/>
              </a:solidFill>
              <a:latin typeface="Dela Gothic One"/>
              <a:ea typeface="Dela Gothic One"/>
              <a:cs typeface="Dela Gothic One"/>
              <a:sym typeface="Dela Gothic One"/>
            </a:endParaRPr>
          </a:p>
        </p:txBody>
      </p:sp>
      <p:sp>
        <p:nvSpPr>
          <p:cNvPr id="200" name="Google Shape;200;p22"/>
          <p:cNvSpPr txBox="1"/>
          <p:nvPr/>
        </p:nvSpPr>
        <p:spPr>
          <a:xfrm>
            <a:off x="3921500" y="5643907"/>
            <a:ext cx="30759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Sports Coaching Course</a:t>
            </a:r>
            <a:endParaRPr sz="1200" b="1" dirty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202" name="Google Shape;202;p22"/>
          <p:cNvSpPr txBox="1"/>
          <p:nvPr/>
        </p:nvSpPr>
        <p:spPr>
          <a:xfrm>
            <a:off x="3286713" y="6651682"/>
            <a:ext cx="691500" cy="18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Dela Gothic One"/>
                <a:ea typeface="Dela Gothic One"/>
                <a:cs typeface="Dela Gothic One"/>
                <a:sym typeface="Dela Gothic One"/>
              </a:rPr>
              <a:t>20XX</a:t>
            </a:r>
            <a:endParaRPr sz="1000">
              <a:solidFill>
                <a:schemeClr val="dk1"/>
              </a:solidFill>
              <a:latin typeface="Dela Gothic One"/>
              <a:ea typeface="Dela Gothic One"/>
              <a:cs typeface="Dela Gothic One"/>
              <a:sym typeface="Dela Gothic One"/>
            </a:endParaRPr>
          </a:p>
        </p:txBody>
      </p:sp>
      <p:sp>
        <p:nvSpPr>
          <p:cNvPr id="203" name="Google Shape;203;p22"/>
          <p:cNvSpPr txBox="1"/>
          <p:nvPr/>
        </p:nvSpPr>
        <p:spPr>
          <a:xfrm>
            <a:off x="3921500" y="6622832"/>
            <a:ext cx="30759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Additional Training – Institution Name</a:t>
            </a:r>
            <a:endParaRPr sz="1200" b="1" dirty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204" name="Google Shape;204;p22"/>
          <p:cNvSpPr txBox="1"/>
          <p:nvPr/>
        </p:nvSpPr>
        <p:spPr>
          <a:xfrm>
            <a:off x="3921499" y="7638625"/>
            <a:ext cx="3075899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dk1"/>
                </a:solidFill>
                <a:latin typeface="Dela Gothic One"/>
                <a:ea typeface="Dela Gothic One"/>
                <a:cs typeface="Dela Gothic One"/>
                <a:sym typeface="Dela Gothic One"/>
              </a:rPr>
              <a:t>R</a:t>
            </a:r>
            <a:r>
              <a:rPr lang="en" sz="1600" dirty="0" err="1">
                <a:solidFill>
                  <a:schemeClr val="dk1"/>
                </a:solidFill>
                <a:latin typeface="Dela Gothic One"/>
                <a:ea typeface="Dela Gothic One"/>
                <a:cs typeface="Dela Gothic One"/>
                <a:sym typeface="Dela Gothic One"/>
              </a:rPr>
              <a:t>anking</a:t>
            </a:r>
            <a:r>
              <a:rPr lang="en" sz="1600" dirty="0">
                <a:solidFill>
                  <a:schemeClr val="dk1"/>
                </a:solidFill>
                <a:latin typeface="Dela Gothic One"/>
                <a:ea typeface="Dela Gothic One"/>
                <a:cs typeface="Dela Gothic One"/>
                <a:sym typeface="Dela Gothic One"/>
              </a:rPr>
              <a:t> &amp; Tournaments</a:t>
            </a:r>
            <a:endParaRPr sz="1600" dirty="0">
              <a:solidFill>
                <a:schemeClr val="dk1"/>
              </a:solidFill>
              <a:latin typeface="Dela Gothic One"/>
              <a:ea typeface="Dela Gothic One"/>
              <a:cs typeface="Dela Gothic One"/>
              <a:sym typeface="Dela Gothic One"/>
            </a:endParaRPr>
          </a:p>
        </p:txBody>
      </p:sp>
      <p:sp>
        <p:nvSpPr>
          <p:cNvPr id="205" name="Google Shape;205;p22"/>
          <p:cNvSpPr txBox="1">
            <a:spLocks noGrp="1"/>
          </p:cNvSpPr>
          <p:nvPr>
            <p:ph type="subTitle" idx="4294967295"/>
          </p:nvPr>
        </p:nvSpPr>
        <p:spPr>
          <a:xfrm>
            <a:off x="3921500" y="8253013"/>
            <a:ext cx="3075900" cy="228600"/>
          </a:xfrm>
          <a:prstGeom prst="rect">
            <a:avLst/>
          </a:prstGeom>
        </p:spPr>
        <p:txBody>
          <a:bodyPr spcFirstLastPara="1" wrap="square" lIns="8227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1000" dirty="0"/>
              <a:t>Participation in official or amateur padel competitions.</a:t>
            </a:r>
            <a:endParaRPr sz="1000" dirty="0"/>
          </a:p>
        </p:txBody>
      </p:sp>
      <p:sp>
        <p:nvSpPr>
          <p:cNvPr id="206" name="Google Shape;206;p22"/>
          <p:cNvSpPr txBox="1"/>
          <p:nvPr/>
        </p:nvSpPr>
        <p:spPr>
          <a:xfrm>
            <a:off x="3286713" y="8106300"/>
            <a:ext cx="691500" cy="18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Dela Gothic One"/>
                <a:ea typeface="Dela Gothic One"/>
                <a:cs typeface="Dela Gothic One"/>
                <a:sym typeface="Dela Gothic One"/>
              </a:rPr>
              <a:t>20XX</a:t>
            </a:r>
            <a:endParaRPr sz="1000">
              <a:solidFill>
                <a:schemeClr val="dk1"/>
              </a:solidFill>
              <a:latin typeface="Dela Gothic One"/>
              <a:ea typeface="Dela Gothic One"/>
              <a:cs typeface="Dela Gothic One"/>
              <a:sym typeface="Dela Gothic One"/>
            </a:endParaRPr>
          </a:p>
        </p:txBody>
      </p:sp>
      <p:sp>
        <p:nvSpPr>
          <p:cNvPr id="207" name="Google Shape;207;p22"/>
          <p:cNvSpPr txBox="1"/>
          <p:nvPr/>
        </p:nvSpPr>
        <p:spPr>
          <a:xfrm>
            <a:off x="3921500" y="8077450"/>
            <a:ext cx="30759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Ranking / Circuit / Federation</a:t>
            </a:r>
          </a:p>
        </p:txBody>
      </p:sp>
      <p:sp>
        <p:nvSpPr>
          <p:cNvPr id="208" name="Google Shape;208;p22"/>
          <p:cNvSpPr txBox="1">
            <a:spLocks noGrp="1"/>
          </p:cNvSpPr>
          <p:nvPr>
            <p:ph type="subTitle" idx="4294967295"/>
          </p:nvPr>
        </p:nvSpPr>
        <p:spPr>
          <a:xfrm>
            <a:off x="3921500" y="8938813"/>
            <a:ext cx="3075900" cy="228600"/>
          </a:xfrm>
          <a:prstGeom prst="rect">
            <a:avLst/>
          </a:prstGeom>
        </p:spPr>
        <p:txBody>
          <a:bodyPr spcFirstLastPara="1" wrap="square" lIns="8227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1000" dirty="0"/>
              <a:t>Notable results or competitive experience.</a:t>
            </a:r>
            <a:endParaRPr sz="1000" dirty="0"/>
          </a:p>
        </p:txBody>
      </p:sp>
      <p:sp>
        <p:nvSpPr>
          <p:cNvPr id="209" name="Google Shape;209;p22"/>
          <p:cNvSpPr txBox="1"/>
          <p:nvPr/>
        </p:nvSpPr>
        <p:spPr>
          <a:xfrm>
            <a:off x="3286713" y="8792100"/>
            <a:ext cx="691500" cy="18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Dela Gothic One"/>
                <a:ea typeface="Dela Gothic One"/>
                <a:cs typeface="Dela Gothic One"/>
                <a:sym typeface="Dela Gothic One"/>
              </a:rPr>
              <a:t>20XX</a:t>
            </a:r>
            <a:endParaRPr sz="1000">
              <a:solidFill>
                <a:schemeClr val="dk1"/>
              </a:solidFill>
              <a:latin typeface="Dela Gothic One"/>
              <a:ea typeface="Dela Gothic One"/>
              <a:cs typeface="Dela Gothic One"/>
              <a:sym typeface="Dela Gothic One"/>
            </a:endParaRPr>
          </a:p>
        </p:txBody>
      </p:sp>
      <p:sp>
        <p:nvSpPr>
          <p:cNvPr id="210" name="Google Shape;210;p22"/>
          <p:cNvSpPr txBox="1"/>
          <p:nvPr/>
        </p:nvSpPr>
        <p:spPr>
          <a:xfrm>
            <a:off x="3921500" y="8763250"/>
            <a:ext cx="30759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Tournament or Circuit Name</a:t>
            </a:r>
          </a:p>
        </p:txBody>
      </p:sp>
      <p:sp>
        <p:nvSpPr>
          <p:cNvPr id="211" name="Google Shape;211;p22"/>
          <p:cNvSpPr txBox="1">
            <a:spLocks noGrp="1"/>
          </p:cNvSpPr>
          <p:nvPr>
            <p:ph type="subTitle" idx="4294967295"/>
          </p:nvPr>
        </p:nvSpPr>
        <p:spPr>
          <a:xfrm>
            <a:off x="882200" y="6723318"/>
            <a:ext cx="16959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dirty="0">
                <a:latin typeface="Dela Gothic One"/>
                <a:ea typeface="Dela Gothic One"/>
                <a:cs typeface="Dela Gothic One"/>
                <a:sym typeface="Dela Gothic One"/>
              </a:rPr>
              <a:t>Skills</a:t>
            </a:r>
            <a:endParaRPr dirty="0">
              <a:latin typeface="Dela Gothic One"/>
              <a:ea typeface="Dela Gothic One"/>
              <a:cs typeface="Dela Gothic One"/>
              <a:sym typeface="Dela Gothic One"/>
            </a:endParaRPr>
          </a:p>
        </p:txBody>
      </p:sp>
      <p:sp>
        <p:nvSpPr>
          <p:cNvPr id="212" name="Google Shape;212;p22"/>
          <p:cNvSpPr txBox="1">
            <a:spLocks noGrp="1"/>
          </p:cNvSpPr>
          <p:nvPr>
            <p:ph type="subTitle" idx="4294967295"/>
          </p:nvPr>
        </p:nvSpPr>
        <p:spPr>
          <a:xfrm>
            <a:off x="882200" y="8714872"/>
            <a:ext cx="16959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dirty="0">
                <a:latin typeface="Dela Gothic One"/>
                <a:ea typeface="Dela Gothic One"/>
                <a:cs typeface="Dela Gothic One"/>
                <a:sym typeface="Dela Gothic One"/>
              </a:rPr>
              <a:t>Languages</a:t>
            </a:r>
            <a:endParaRPr dirty="0">
              <a:latin typeface="Dela Gothic One"/>
              <a:ea typeface="Dela Gothic One"/>
              <a:cs typeface="Dela Gothic One"/>
              <a:sym typeface="Dela Gothic One"/>
            </a:endParaRPr>
          </a:p>
        </p:txBody>
      </p:sp>
      <p:sp>
        <p:nvSpPr>
          <p:cNvPr id="213" name="Google Shape;213;p22"/>
          <p:cNvSpPr txBox="1">
            <a:spLocks noGrp="1"/>
          </p:cNvSpPr>
          <p:nvPr>
            <p:ph type="subTitle" idx="4294967295"/>
          </p:nvPr>
        </p:nvSpPr>
        <p:spPr>
          <a:xfrm>
            <a:off x="517275" y="6952355"/>
            <a:ext cx="2309400" cy="152925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177800" algn="l" rtl="0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-US" sz="1000" dirty="0"/>
              <a:t>Padel technical and tactical coaching</a:t>
            </a:r>
          </a:p>
          <a:p>
            <a:pPr marL="285750" lvl="0" indent="-177800" algn="l" rtl="0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-US" sz="1000" dirty="0"/>
              <a:t>Training session planning and periodization</a:t>
            </a:r>
          </a:p>
          <a:p>
            <a:pPr marL="285750" lvl="0" indent="-177800" algn="l" rtl="0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-US" sz="1000" dirty="0"/>
              <a:t>Player motivation and communication</a:t>
            </a:r>
          </a:p>
          <a:p>
            <a:pPr marL="285750" lvl="0" indent="-177800" algn="l" rtl="0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-US" sz="1000" dirty="0"/>
              <a:t>Individual and group coaching</a:t>
            </a:r>
          </a:p>
          <a:p>
            <a:pPr marL="285750" lvl="0" indent="-177800" algn="l" rtl="0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-US" sz="1000" dirty="0"/>
              <a:t>Adaptation to different ages and skill levels</a:t>
            </a:r>
            <a:endParaRPr sz="1000" dirty="0"/>
          </a:p>
        </p:txBody>
      </p:sp>
      <p:sp>
        <p:nvSpPr>
          <p:cNvPr id="214" name="Google Shape;214;p22"/>
          <p:cNvSpPr txBox="1">
            <a:spLocks noGrp="1"/>
          </p:cNvSpPr>
          <p:nvPr>
            <p:ph type="subTitle" idx="4294967295"/>
          </p:nvPr>
        </p:nvSpPr>
        <p:spPr>
          <a:xfrm>
            <a:off x="642719" y="9287638"/>
            <a:ext cx="2276481" cy="3266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dirty="0"/>
              <a:t>English </a:t>
            </a:r>
            <a:r>
              <a:rPr lang="en-US" sz="1000" dirty="0"/>
              <a:t>Fluent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000" dirty="0"/>
          </a:p>
        </p:txBody>
      </p:sp>
      <p:sp>
        <p:nvSpPr>
          <p:cNvPr id="215" name="Google Shape;215;p22"/>
          <p:cNvSpPr txBox="1">
            <a:spLocks noGrp="1"/>
          </p:cNvSpPr>
          <p:nvPr>
            <p:ph type="subTitle" idx="4294967295"/>
          </p:nvPr>
        </p:nvSpPr>
        <p:spPr>
          <a:xfrm>
            <a:off x="642720" y="9574767"/>
            <a:ext cx="1987066" cy="30759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 dirty="0"/>
              <a:t>Spanish </a:t>
            </a:r>
            <a:r>
              <a:rPr lang="en" sz="1000" dirty="0"/>
              <a:t>Intermediate</a:t>
            </a:r>
            <a:endParaRPr sz="1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/>
          </a:p>
        </p:txBody>
      </p:sp>
      <p:sp>
        <p:nvSpPr>
          <p:cNvPr id="216" name="Google Shape;216;p22"/>
          <p:cNvSpPr txBox="1">
            <a:spLocks noGrp="1"/>
          </p:cNvSpPr>
          <p:nvPr>
            <p:ph type="subTitle" idx="4294967295"/>
          </p:nvPr>
        </p:nvSpPr>
        <p:spPr>
          <a:xfrm>
            <a:off x="642719" y="9004100"/>
            <a:ext cx="2036686" cy="3266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 dirty="0"/>
              <a:t>Italian </a:t>
            </a:r>
            <a:r>
              <a:rPr lang="es-ES" sz="1000" dirty="0"/>
              <a:t>Native</a:t>
            </a:r>
            <a:endParaRPr sz="1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/>
          </a:p>
        </p:txBody>
      </p:sp>
      <p:sp>
        <p:nvSpPr>
          <p:cNvPr id="225" name="Google Shape;225;p22"/>
          <p:cNvSpPr txBox="1">
            <a:spLocks noGrp="1"/>
          </p:cNvSpPr>
          <p:nvPr>
            <p:ph type="subTitle" idx="4294967295"/>
          </p:nvPr>
        </p:nvSpPr>
        <p:spPr>
          <a:xfrm>
            <a:off x="3921500" y="9614263"/>
            <a:ext cx="3075900" cy="228600"/>
          </a:xfrm>
          <a:prstGeom prst="rect">
            <a:avLst/>
          </a:prstGeom>
        </p:spPr>
        <p:txBody>
          <a:bodyPr spcFirstLastPara="1" wrap="square" lIns="8227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1000" dirty="0"/>
              <a:t>Official coaching license or padel-related certification.</a:t>
            </a:r>
            <a:endParaRPr sz="1000" dirty="0"/>
          </a:p>
        </p:txBody>
      </p:sp>
      <p:sp>
        <p:nvSpPr>
          <p:cNvPr id="226" name="Google Shape;226;p22"/>
          <p:cNvSpPr txBox="1"/>
          <p:nvPr/>
        </p:nvSpPr>
        <p:spPr>
          <a:xfrm>
            <a:off x="3286713" y="9467550"/>
            <a:ext cx="691500" cy="18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Dela Gothic One"/>
                <a:ea typeface="Dela Gothic One"/>
                <a:cs typeface="Dela Gothic One"/>
                <a:sym typeface="Dela Gothic One"/>
              </a:rPr>
              <a:t>20XX</a:t>
            </a:r>
            <a:endParaRPr sz="1000">
              <a:solidFill>
                <a:schemeClr val="dk1"/>
              </a:solidFill>
              <a:latin typeface="Dela Gothic One"/>
              <a:ea typeface="Dela Gothic One"/>
              <a:cs typeface="Dela Gothic One"/>
              <a:sym typeface="Dela Gothic One"/>
            </a:endParaRPr>
          </a:p>
        </p:txBody>
      </p:sp>
      <p:sp>
        <p:nvSpPr>
          <p:cNvPr id="227" name="Google Shape;227;p22"/>
          <p:cNvSpPr txBox="1"/>
          <p:nvPr/>
        </p:nvSpPr>
        <p:spPr>
          <a:xfrm>
            <a:off x="3921500" y="9438700"/>
            <a:ext cx="30759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Certification / License – Institution Name</a:t>
            </a:r>
          </a:p>
        </p:txBody>
      </p:sp>
      <p:sp>
        <p:nvSpPr>
          <p:cNvPr id="3" name="Google Shape;181;p22">
            <a:extLst>
              <a:ext uri="{FF2B5EF4-FFF2-40B4-BE49-F238E27FC236}">
                <a16:creationId xmlns:a16="http://schemas.microsoft.com/office/drawing/2014/main" id="{E0FB4C61-0473-8133-5C2F-50A77B744F4D}"/>
              </a:ext>
            </a:extLst>
          </p:cNvPr>
          <p:cNvSpPr txBox="1">
            <a:spLocks/>
          </p:cNvSpPr>
          <p:nvPr/>
        </p:nvSpPr>
        <p:spPr>
          <a:xfrm>
            <a:off x="1057401" y="4860985"/>
            <a:ext cx="1331322" cy="18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bin"/>
              <a:buChar char="●"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bin"/>
              <a:buChar char="○"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bin"/>
              <a:buChar char="■"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bin"/>
              <a:buChar char="●"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bin"/>
              <a:buChar char="○"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bin"/>
              <a:buChar char="■"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bin"/>
              <a:buChar char="●"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bin"/>
              <a:buChar char="○"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bin"/>
              <a:buChar char="■"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pPr marL="0" lvl="0" indent="0" algn="ctr">
              <a:spcAft>
                <a:spcPts val="1200"/>
              </a:spcAft>
              <a:buNone/>
            </a:pPr>
            <a:r>
              <a:rPr lang="en" sz="1000" dirty="0"/>
              <a:t>+34 654 321 012</a:t>
            </a:r>
          </a:p>
        </p:txBody>
      </p:sp>
      <p:sp>
        <p:nvSpPr>
          <p:cNvPr id="4" name="Google Shape;178;p22">
            <a:extLst>
              <a:ext uri="{FF2B5EF4-FFF2-40B4-BE49-F238E27FC236}">
                <a16:creationId xmlns:a16="http://schemas.microsoft.com/office/drawing/2014/main" id="{3A0F46A3-7115-9944-364E-5339DF0941E8}"/>
              </a:ext>
            </a:extLst>
          </p:cNvPr>
          <p:cNvSpPr txBox="1">
            <a:spLocks/>
          </p:cNvSpPr>
          <p:nvPr/>
        </p:nvSpPr>
        <p:spPr>
          <a:xfrm>
            <a:off x="373381" y="3384804"/>
            <a:ext cx="2675524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Dela Gothic One"/>
              <a:buNone/>
              <a:defRPr sz="2800" b="0" i="0" u="none" strike="noStrike" cap="none">
                <a:solidFill>
                  <a:schemeClr val="dk1"/>
                </a:solidFill>
                <a:latin typeface="Dela Gothic One"/>
                <a:ea typeface="Dela Gothic One"/>
                <a:cs typeface="Dela Gothic One"/>
                <a:sym typeface="Dela Gothic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Dela Gothic One"/>
              <a:buNone/>
              <a:defRPr sz="4000" b="0" i="0" u="none" strike="noStrike" cap="none">
                <a:solidFill>
                  <a:schemeClr val="dk1"/>
                </a:solidFill>
                <a:latin typeface="Dela Gothic One"/>
                <a:ea typeface="Dela Gothic One"/>
                <a:cs typeface="Dela Gothic One"/>
                <a:sym typeface="Dela Gothic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Dela Gothic One"/>
              <a:buNone/>
              <a:defRPr sz="4000" b="0" i="0" u="none" strike="noStrike" cap="none">
                <a:solidFill>
                  <a:schemeClr val="dk1"/>
                </a:solidFill>
                <a:latin typeface="Dela Gothic One"/>
                <a:ea typeface="Dela Gothic One"/>
                <a:cs typeface="Dela Gothic One"/>
                <a:sym typeface="Dela Gothic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Dela Gothic One"/>
              <a:buNone/>
              <a:defRPr sz="4000" b="0" i="0" u="none" strike="noStrike" cap="none">
                <a:solidFill>
                  <a:schemeClr val="dk1"/>
                </a:solidFill>
                <a:latin typeface="Dela Gothic One"/>
                <a:ea typeface="Dela Gothic One"/>
                <a:cs typeface="Dela Gothic One"/>
                <a:sym typeface="Dela Gothic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Dela Gothic One"/>
              <a:buNone/>
              <a:defRPr sz="4000" b="0" i="0" u="none" strike="noStrike" cap="none">
                <a:solidFill>
                  <a:schemeClr val="dk1"/>
                </a:solidFill>
                <a:latin typeface="Dela Gothic One"/>
                <a:ea typeface="Dela Gothic One"/>
                <a:cs typeface="Dela Gothic One"/>
                <a:sym typeface="Dela Gothic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Dela Gothic One"/>
              <a:buNone/>
              <a:defRPr sz="4000" b="0" i="0" u="none" strike="noStrike" cap="none">
                <a:solidFill>
                  <a:schemeClr val="dk1"/>
                </a:solidFill>
                <a:latin typeface="Dela Gothic One"/>
                <a:ea typeface="Dela Gothic One"/>
                <a:cs typeface="Dela Gothic One"/>
                <a:sym typeface="Dela Gothic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Dela Gothic One"/>
              <a:buNone/>
              <a:defRPr sz="4000" b="0" i="0" u="none" strike="noStrike" cap="none">
                <a:solidFill>
                  <a:schemeClr val="dk1"/>
                </a:solidFill>
                <a:latin typeface="Dela Gothic One"/>
                <a:ea typeface="Dela Gothic One"/>
                <a:cs typeface="Dela Gothic One"/>
                <a:sym typeface="Dela Gothic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Dela Gothic One"/>
              <a:buNone/>
              <a:defRPr sz="4000" b="0" i="0" u="none" strike="noStrike" cap="none">
                <a:solidFill>
                  <a:schemeClr val="dk1"/>
                </a:solidFill>
                <a:latin typeface="Dela Gothic One"/>
                <a:ea typeface="Dela Gothic One"/>
                <a:cs typeface="Dela Gothic One"/>
                <a:sym typeface="Dela Gothic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Dela Gothic One"/>
              <a:buNone/>
              <a:defRPr sz="4000" b="0" i="0" u="none" strike="noStrike" cap="none">
                <a:solidFill>
                  <a:schemeClr val="dk1"/>
                </a:solidFill>
                <a:latin typeface="Dela Gothic One"/>
                <a:ea typeface="Dela Gothic One"/>
                <a:cs typeface="Dela Gothic One"/>
                <a:sym typeface="Dela Gothic One"/>
              </a:defRPr>
            </a:lvl9pPr>
          </a:lstStyle>
          <a:p>
            <a:r>
              <a:rPr lang="en-US" dirty="0"/>
              <a:t>De Luca</a:t>
            </a:r>
          </a:p>
        </p:txBody>
      </p:sp>
      <p:sp>
        <p:nvSpPr>
          <p:cNvPr id="10" name="Google Shape;181;p22">
            <a:extLst>
              <a:ext uri="{FF2B5EF4-FFF2-40B4-BE49-F238E27FC236}">
                <a16:creationId xmlns:a16="http://schemas.microsoft.com/office/drawing/2014/main" id="{E036E7B7-8DC3-7DA2-4C2B-AEA118CFBC7D}"/>
              </a:ext>
            </a:extLst>
          </p:cNvPr>
          <p:cNvSpPr txBox="1">
            <a:spLocks/>
          </p:cNvSpPr>
          <p:nvPr/>
        </p:nvSpPr>
        <p:spPr>
          <a:xfrm>
            <a:off x="1040468" y="5064185"/>
            <a:ext cx="1331322" cy="18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bin"/>
              <a:buChar char="●"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bin"/>
              <a:buChar char="○"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bin"/>
              <a:buChar char="■"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bin"/>
              <a:buChar char="●"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bin"/>
              <a:buChar char="○"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bin"/>
              <a:buChar char="■"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bin"/>
              <a:buChar char="●"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bin"/>
              <a:buChar char="○"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bin"/>
              <a:buChar char="■"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pPr marL="0" lvl="0" indent="0" algn="ctr">
              <a:spcAft>
                <a:spcPts val="1200"/>
              </a:spcAft>
              <a:buNone/>
            </a:pPr>
            <a:r>
              <a:rPr lang="en-US" sz="1000" dirty="0"/>
              <a:t>I</a:t>
            </a:r>
            <a:r>
              <a:rPr lang="en" sz="1000" dirty="0"/>
              <a:t>g: @</a:t>
            </a:r>
            <a:r>
              <a:rPr lang="en" sz="1000" dirty="0" err="1"/>
              <a:t>anna.deluca</a:t>
            </a:r>
            <a:endParaRPr lang="en" sz="1000" dirty="0"/>
          </a:p>
        </p:txBody>
      </p:sp>
      <p:sp>
        <p:nvSpPr>
          <p:cNvPr id="11" name="Google Shape;195;p22">
            <a:extLst>
              <a:ext uri="{FF2B5EF4-FFF2-40B4-BE49-F238E27FC236}">
                <a16:creationId xmlns:a16="http://schemas.microsoft.com/office/drawing/2014/main" id="{02507702-03B3-5868-9288-1CD843FA0C19}"/>
              </a:ext>
            </a:extLst>
          </p:cNvPr>
          <p:cNvSpPr txBox="1">
            <a:spLocks/>
          </p:cNvSpPr>
          <p:nvPr/>
        </p:nvSpPr>
        <p:spPr>
          <a:xfrm>
            <a:off x="3921499" y="4827637"/>
            <a:ext cx="3075900" cy="3129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27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bin"/>
              <a:buChar char="●"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bin"/>
              <a:buChar char="○"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bin"/>
              <a:buChar char="■"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bin"/>
              <a:buChar char="●"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bin"/>
              <a:buChar char="○"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bin"/>
              <a:buChar char="■"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bin"/>
              <a:buChar char="●"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bin"/>
              <a:buChar char="○"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bin"/>
              <a:buChar char="■"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pPr marL="0" indent="0">
              <a:buFont typeface="Cabin"/>
              <a:buNone/>
            </a:pPr>
            <a:r>
              <a:rPr lang="en-US" sz="1000" i="1" dirty="0"/>
              <a:t>University of Colorado</a:t>
            </a:r>
          </a:p>
        </p:txBody>
      </p:sp>
      <p:sp>
        <p:nvSpPr>
          <p:cNvPr id="12" name="Google Shape;195;p22">
            <a:extLst>
              <a:ext uri="{FF2B5EF4-FFF2-40B4-BE49-F238E27FC236}">
                <a16:creationId xmlns:a16="http://schemas.microsoft.com/office/drawing/2014/main" id="{CC78A906-4E10-DBD6-3221-13F669CFB73F}"/>
              </a:ext>
            </a:extLst>
          </p:cNvPr>
          <p:cNvSpPr txBox="1">
            <a:spLocks/>
          </p:cNvSpPr>
          <p:nvPr/>
        </p:nvSpPr>
        <p:spPr>
          <a:xfrm>
            <a:off x="3921500" y="5970223"/>
            <a:ext cx="3075900" cy="513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27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bin"/>
              <a:buChar char="●"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bin"/>
              <a:buChar char="○"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bin"/>
              <a:buChar char="■"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bin"/>
              <a:buChar char="●"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bin"/>
              <a:buChar char="○"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bin"/>
              <a:buChar char="■"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bin"/>
              <a:buChar char="●"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bin"/>
              <a:buChar char="○"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bin"/>
              <a:buChar char="■"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pPr marL="0" indent="0">
              <a:buFont typeface="Cabin"/>
              <a:buNone/>
            </a:pPr>
            <a:r>
              <a:rPr lang="en-US" sz="1000"/>
              <a:t>Formal training in padel teaching methodology, technical fundamentals, and training systems.</a:t>
            </a:r>
            <a:endParaRPr lang="en-US" sz="1000" dirty="0"/>
          </a:p>
        </p:txBody>
      </p:sp>
      <p:sp>
        <p:nvSpPr>
          <p:cNvPr id="13" name="Google Shape;195;p22">
            <a:extLst>
              <a:ext uri="{FF2B5EF4-FFF2-40B4-BE49-F238E27FC236}">
                <a16:creationId xmlns:a16="http://schemas.microsoft.com/office/drawing/2014/main" id="{5E3F1105-C6A6-746E-28C0-86804C136FC2}"/>
              </a:ext>
            </a:extLst>
          </p:cNvPr>
          <p:cNvSpPr txBox="1">
            <a:spLocks/>
          </p:cNvSpPr>
          <p:nvPr/>
        </p:nvSpPr>
        <p:spPr>
          <a:xfrm>
            <a:off x="3921499" y="5784370"/>
            <a:ext cx="3075900" cy="3129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27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bin"/>
              <a:buChar char="●"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bin"/>
              <a:buChar char="○"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bin"/>
              <a:buChar char="■"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bin"/>
              <a:buChar char="●"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bin"/>
              <a:buChar char="○"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bin"/>
              <a:buChar char="■"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bin"/>
              <a:buChar char="●"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bin"/>
              <a:buChar char="○"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bin"/>
              <a:buChar char="■"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pPr marL="0" indent="0">
              <a:buFont typeface="Cabin"/>
              <a:buNone/>
            </a:pPr>
            <a:r>
              <a:rPr lang="en-US" sz="1000" i="1" dirty="0"/>
              <a:t>University of Colorado</a:t>
            </a:r>
          </a:p>
        </p:txBody>
      </p:sp>
      <p:sp>
        <p:nvSpPr>
          <p:cNvPr id="14" name="Google Shape;195;p22">
            <a:extLst>
              <a:ext uri="{FF2B5EF4-FFF2-40B4-BE49-F238E27FC236}">
                <a16:creationId xmlns:a16="http://schemas.microsoft.com/office/drawing/2014/main" id="{600FAEAF-2541-06E3-72AD-0E7289AEEC49}"/>
              </a:ext>
            </a:extLst>
          </p:cNvPr>
          <p:cNvSpPr txBox="1">
            <a:spLocks/>
          </p:cNvSpPr>
          <p:nvPr/>
        </p:nvSpPr>
        <p:spPr>
          <a:xfrm>
            <a:off x="3929967" y="6952356"/>
            <a:ext cx="3075900" cy="513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27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bin"/>
              <a:buChar char="●"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bin"/>
              <a:buChar char="○"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bin"/>
              <a:buChar char="■"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bin"/>
              <a:buChar char="●"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bin"/>
              <a:buChar char="○"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bin"/>
              <a:buChar char="■"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bin"/>
              <a:buChar char="●"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bin"/>
              <a:buChar char="○"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bin"/>
              <a:buChar char="■"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pPr marL="0" indent="0">
              <a:buFont typeface="Cabin"/>
              <a:buNone/>
            </a:pPr>
            <a:r>
              <a:rPr lang="en-US" sz="1000"/>
              <a:t>Formal training in padel teaching methodology, technical fundamentals, and training systems.</a:t>
            </a:r>
            <a:endParaRPr lang="en-US" sz="1000" dirty="0"/>
          </a:p>
        </p:txBody>
      </p:sp>
      <p:sp>
        <p:nvSpPr>
          <p:cNvPr id="15" name="Google Shape;195;p22">
            <a:extLst>
              <a:ext uri="{FF2B5EF4-FFF2-40B4-BE49-F238E27FC236}">
                <a16:creationId xmlns:a16="http://schemas.microsoft.com/office/drawing/2014/main" id="{BC70C066-85C0-84A9-5A85-DB8BFEC8E8C2}"/>
              </a:ext>
            </a:extLst>
          </p:cNvPr>
          <p:cNvSpPr txBox="1">
            <a:spLocks/>
          </p:cNvSpPr>
          <p:nvPr/>
        </p:nvSpPr>
        <p:spPr>
          <a:xfrm>
            <a:off x="3929966" y="6766503"/>
            <a:ext cx="3075900" cy="3129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27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bin"/>
              <a:buChar char="●"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bin"/>
              <a:buChar char="○"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bin"/>
              <a:buChar char="■"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bin"/>
              <a:buChar char="●"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bin"/>
              <a:buChar char="○"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bin"/>
              <a:buChar char="■"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bin"/>
              <a:buChar char="●"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bin"/>
              <a:buChar char="○"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bin"/>
              <a:buChar char="■"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pPr marL="0" indent="0">
              <a:buFont typeface="Cabin"/>
              <a:buNone/>
            </a:pPr>
            <a:r>
              <a:rPr lang="en-US" sz="1000" i="1" dirty="0"/>
              <a:t>University of Colorado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Design Inspiration CV by Slidesgo">
  <a:themeElements>
    <a:clrScheme name="Simple Light">
      <a:dk1>
        <a:srgbClr val="242424"/>
      </a:dk1>
      <a:lt1>
        <a:srgbClr val="FFF9F9"/>
      </a:lt1>
      <a:dk2>
        <a:srgbClr val="EDC7EB"/>
      </a:dk2>
      <a:lt2>
        <a:srgbClr val="EEC9B3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242424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445</Words>
  <Application>Microsoft Macintosh PowerPoint</Application>
  <PresentationFormat>Custom</PresentationFormat>
  <Paragraphs>73</Paragraphs>
  <Slides>2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Cabin</vt:lpstr>
      <vt:lpstr>Dela Gothic One</vt:lpstr>
      <vt:lpstr>Arial</vt:lpstr>
      <vt:lpstr>Design Inspiration CV by Slidesgo</vt:lpstr>
      <vt:lpstr>think-cell Slide</vt:lpstr>
      <vt:lpstr>Instructions for printing: A4</vt:lpstr>
      <vt:lpstr>Anna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Colino, Diego</cp:lastModifiedBy>
  <cp:revision>2</cp:revision>
  <dcterms:modified xsi:type="dcterms:W3CDTF">2026-01-05T12:31:07Z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0d5c4f4-7a29-4385-b7a5-afbe2154ae6f_Enabled">
    <vt:lpwstr>true</vt:lpwstr>
  </property>
  <property fmtid="{D5CDD505-2E9C-101B-9397-08002B2CF9AE}" pid="3" name="MSIP_Label_b0d5c4f4-7a29-4385-b7a5-afbe2154ae6f_SetDate">
    <vt:lpwstr>2026-01-05T10:23:21Z</vt:lpwstr>
  </property>
  <property fmtid="{D5CDD505-2E9C-101B-9397-08002B2CF9AE}" pid="4" name="MSIP_Label_b0d5c4f4-7a29-4385-b7a5-afbe2154ae6f_Method">
    <vt:lpwstr>Standard</vt:lpwstr>
  </property>
  <property fmtid="{D5CDD505-2E9C-101B-9397-08002B2CF9AE}" pid="5" name="MSIP_Label_b0d5c4f4-7a29-4385-b7a5-afbe2154ae6f_Name">
    <vt:lpwstr>Confidential</vt:lpwstr>
  </property>
  <property fmtid="{D5CDD505-2E9C-101B-9397-08002B2CF9AE}" pid="6" name="MSIP_Label_b0d5c4f4-7a29-4385-b7a5-afbe2154ae6f_SiteId">
    <vt:lpwstr>2dfb2f0b-4d21-4268-9559-72926144c918</vt:lpwstr>
  </property>
  <property fmtid="{D5CDD505-2E9C-101B-9397-08002B2CF9AE}" pid="7" name="MSIP_Label_b0d5c4f4-7a29-4385-b7a5-afbe2154ae6f_ActionId">
    <vt:lpwstr>d71bbb34-d6b4-4fed-bef0-1de858ec8e0b</vt:lpwstr>
  </property>
  <property fmtid="{D5CDD505-2E9C-101B-9397-08002B2CF9AE}" pid="8" name="MSIP_Label_b0d5c4f4-7a29-4385-b7a5-afbe2154ae6f_ContentBits">
    <vt:lpwstr>0</vt:lpwstr>
  </property>
  <property fmtid="{D5CDD505-2E9C-101B-9397-08002B2CF9AE}" pid="9" name="MSIP_Label_b0d5c4f4-7a29-4385-b7a5-afbe2154ae6f_Tag">
    <vt:lpwstr>50, 3, 0, 1</vt:lpwstr>
  </property>
</Properties>
</file>