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16"/>
  </p:notesMasterIdLst>
  <p:sldIdLst>
    <p:sldId id="295" r:id="rId3"/>
    <p:sldId id="316" r:id="rId4"/>
    <p:sldId id="317" r:id="rId5"/>
    <p:sldId id="319" r:id="rId6"/>
    <p:sldId id="318" r:id="rId7"/>
    <p:sldId id="2147481227" r:id="rId8"/>
    <p:sldId id="2147480240" r:id="rId9"/>
    <p:sldId id="2147482522" r:id="rId10"/>
    <p:sldId id="2147482523" r:id="rId11"/>
    <p:sldId id="2147482524" r:id="rId12"/>
    <p:sldId id="321" r:id="rId13"/>
    <p:sldId id="320" r:id="rId14"/>
    <p:sldId id="322" r:id="rId15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7D6C95-6EC0-4652-AC5E-1F424DC996AA}" v="100" dt="2026-09-10T07:57:38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89"/>
    <p:restoredTop sz="91889" autoAdjust="0"/>
  </p:normalViewPr>
  <p:slideViewPr>
    <p:cSldViewPr snapToGrid="0" snapToObjects="1">
      <p:cViewPr varScale="1">
        <p:scale>
          <a:sx n="146" d="100"/>
          <a:sy n="146" d="100"/>
        </p:scale>
        <p:origin x="304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de Lijster" userId="c2c3e2d4-eaad-456d-abd4-5bf3dc172e21" providerId="ADAL" clId="{D6AA9D71-78EE-4203-99C9-FAA36299EA8A}"/>
    <pc:docChg chg="undo custSel delSld modSld">
      <pc:chgData name="Mario de Lijster" userId="c2c3e2d4-eaad-456d-abd4-5bf3dc172e21" providerId="ADAL" clId="{D6AA9D71-78EE-4203-99C9-FAA36299EA8A}" dt="2026-09-10T07:59:50.807" v="488" actId="14100"/>
      <pc:docMkLst>
        <pc:docMk/>
      </pc:docMkLst>
      <pc:sldChg chg="modTransition">
        <pc:chgData name="Mario de Lijster" userId="c2c3e2d4-eaad-456d-abd4-5bf3dc172e21" providerId="ADAL" clId="{D6AA9D71-78EE-4203-99C9-FAA36299EA8A}" dt="2026-09-10T07:25:55.909" v="1"/>
        <pc:sldMkLst>
          <pc:docMk/>
          <pc:sldMk cId="3769988723" sldId="2147481227"/>
        </pc:sldMkLst>
      </pc:sldChg>
      <pc:sldChg chg="addSp delSp modSp mod delAnim modAnim">
        <pc:chgData name="Mario de Lijster" userId="c2c3e2d4-eaad-456d-abd4-5bf3dc172e21" providerId="ADAL" clId="{D6AA9D71-78EE-4203-99C9-FAA36299EA8A}" dt="2026-09-10T07:59:50.807" v="488" actId="14100"/>
        <pc:sldMkLst>
          <pc:docMk/>
          <pc:sldMk cId="1173769124" sldId="2147482522"/>
        </pc:sldMkLst>
        <pc:spChg chg="del mod">
          <ac:chgData name="Mario de Lijster" userId="c2c3e2d4-eaad-456d-abd4-5bf3dc172e21" providerId="ADAL" clId="{D6AA9D71-78EE-4203-99C9-FAA36299EA8A}" dt="2026-09-10T07:38:01.899" v="323" actId="478"/>
          <ac:spMkLst>
            <pc:docMk/>
            <pc:sldMk cId="1173769124" sldId="2147482522"/>
            <ac:spMk id="2" creationId="{AB435C49-E1F6-5D02-F465-5499BC55274A}"/>
          </ac:spMkLst>
        </pc:spChg>
        <pc:spChg chg="del mod">
          <ac:chgData name="Mario de Lijster" userId="c2c3e2d4-eaad-456d-abd4-5bf3dc172e21" providerId="ADAL" clId="{D6AA9D71-78EE-4203-99C9-FAA36299EA8A}" dt="2026-09-10T07:30:04.218" v="170" actId="478"/>
          <ac:spMkLst>
            <pc:docMk/>
            <pc:sldMk cId="1173769124" sldId="2147482522"/>
            <ac:spMk id="4" creationId="{BF25A194-DBB5-9205-68DD-A6589F792D21}"/>
          </ac:spMkLst>
        </pc:spChg>
        <pc:spChg chg="mod">
          <ac:chgData name="Mario de Lijster" userId="c2c3e2d4-eaad-456d-abd4-5bf3dc172e21" providerId="ADAL" clId="{D6AA9D71-78EE-4203-99C9-FAA36299EA8A}" dt="2026-09-10T07:29:03.811" v="74" actId="1076"/>
          <ac:spMkLst>
            <pc:docMk/>
            <pc:sldMk cId="1173769124" sldId="2147482522"/>
            <ac:spMk id="5" creationId="{09428238-BCAB-AA90-6030-F79C5268AC0D}"/>
          </ac:spMkLst>
        </pc:spChg>
        <pc:spChg chg="mod">
          <ac:chgData name="Mario de Lijster" userId="c2c3e2d4-eaad-456d-abd4-5bf3dc172e21" providerId="ADAL" clId="{D6AA9D71-78EE-4203-99C9-FAA36299EA8A}" dt="2026-09-10T07:29:25.897" v="164" actId="1038"/>
          <ac:spMkLst>
            <pc:docMk/>
            <pc:sldMk cId="1173769124" sldId="2147482522"/>
            <ac:spMk id="6" creationId="{2B6B7EA7-78B4-8301-CFCB-FA9FEAD3AE01}"/>
          </ac:spMkLst>
        </pc:spChg>
        <pc:spChg chg="mod">
          <ac:chgData name="Mario de Lijster" userId="c2c3e2d4-eaad-456d-abd4-5bf3dc172e21" providerId="ADAL" clId="{D6AA9D71-78EE-4203-99C9-FAA36299EA8A}" dt="2026-09-10T07:29:25.897" v="164" actId="1038"/>
          <ac:spMkLst>
            <pc:docMk/>
            <pc:sldMk cId="1173769124" sldId="2147482522"/>
            <ac:spMk id="8" creationId="{A6797E16-11F7-E36D-9269-AA1C1001FB8A}"/>
          </ac:spMkLst>
        </pc:spChg>
        <pc:spChg chg="mod">
          <ac:chgData name="Mario de Lijster" userId="c2c3e2d4-eaad-456d-abd4-5bf3dc172e21" providerId="ADAL" clId="{D6AA9D71-78EE-4203-99C9-FAA36299EA8A}" dt="2026-09-10T07:29:25.897" v="164" actId="1038"/>
          <ac:spMkLst>
            <pc:docMk/>
            <pc:sldMk cId="1173769124" sldId="2147482522"/>
            <ac:spMk id="11" creationId="{C16B47EA-54A4-8748-7697-0BC923E5B540}"/>
          </ac:spMkLst>
        </pc:spChg>
        <pc:spChg chg="add mod">
          <ac:chgData name="Mario de Lijster" userId="c2c3e2d4-eaad-456d-abd4-5bf3dc172e21" providerId="ADAL" clId="{D6AA9D71-78EE-4203-99C9-FAA36299EA8A}" dt="2026-09-10T07:57:12.415" v="407" actId="1037"/>
          <ac:spMkLst>
            <pc:docMk/>
            <pc:sldMk cId="1173769124" sldId="2147482522"/>
            <ac:spMk id="12" creationId="{DE03B272-3332-A225-752B-9CFE6E347D20}"/>
          </ac:spMkLst>
        </pc:spChg>
        <pc:spChg chg="add mod">
          <ac:chgData name="Mario de Lijster" userId="c2c3e2d4-eaad-456d-abd4-5bf3dc172e21" providerId="ADAL" clId="{D6AA9D71-78EE-4203-99C9-FAA36299EA8A}" dt="2026-09-10T07:57:12.415" v="407" actId="1037"/>
          <ac:spMkLst>
            <pc:docMk/>
            <pc:sldMk cId="1173769124" sldId="2147482522"/>
            <ac:spMk id="13" creationId="{32568E16-1F3A-13DE-96A0-2C87412D9FB2}"/>
          </ac:spMkLst>
        </pc:spChg>
        <pc:spChg chg="mod">
          <ac:chgData name="Mario de Lijster" userId="c2c3e2d4-eaad-456d-abd4-5bf3dc172e21" providerId="ADAL" clId="{D6AA9D71-78EE-4203-99C9-FAA36299EA8A}" dt="2026-09-10T07:58:14.487" v="439" actId="20577"/>
          <ac:spMkLst>
            <pc:docMk/>
            <pc:sldMk cId="1173769124" sldId="2147482522"/>
            <ac:spMk id="14" creationId="{464FEE0F-5ADE-3C2F-3B6C-20726D181DB2}"/>
          </ac:spMkLst>
        </pc:spChg>
        <pc:spChg chg="mod">
          <ac:chgData name="Mario de Lijster" userId="c2c3e2d4-eaad-456d-abd4-5bf3dc172e21" providerId="ADAL" clId="{D6AA9D71-78EE-4203-99C9-FAA36299EA8A}" dt="2026-09-10T07:29:25.897" v="164" actId="1038"/>
          <ac:spMkLst>
            <pc:docMk/>
            <pc:sldMk cId="1173769124" sldId="2147482522"/>
            <ac:spMk id="15" creationId="{13E0ED2C-601A-E88C-5F01-6A14AFA2823D}"/>
          </ac:spMkLst>
        </pc:spChg>
        <pc:spChg chg="add mod">
          <ac:chgData name="Mario de Lijster" userId="c2c3e2d4-eaad-456d-abd4-5bf3dc172e21" providerId="ADAL" clId="{D6AA9D71-78EE-4203-99C9-FAA36299EA8A}" dt="2026-09-10T07:57:12.415" v="407" actId="1037"/>
          <ac:spMkLst>
            <pc:docMk/>
            <pc:sldMk cId="1173769124" sldId="2147482522"/>
            <ac:spMk id="17" creationId="{2659A0AD-A201-373C-D457-E3A0CF0ED1CF}"/>
          </ac:spMkLst>
        </pc:spChg>
        <pc:spChg chg="add mod">
          <ac:chgData name="Mario de Lijster" userId="c2c3e2d4-eaad-456d-abd4-5bf3dc172e21" providerId="ADAL" clId="{D6AA9D71-78EE-4203-99C9-FAA36299EA8A}" dt="2026-09-10T07:29:52.126" v="168"/>
          <ac:spMkLst>
            <pc:docMk/>
            <pc:sldMk cId="1173769124" sldId="2147482522"/>
            <ac:spMk id="18" creationId="{378E9865-BEF6-A9CE-C0E7-23D3209F381A}"/>
          </ac:spMkLst>
        </pc:spChg>
        <pc:spChg chg="add mod">
          <ac:chgData name="Mario de Lijster" userId="c2c3e2d4-eaad-456d-abd4-5bf3dc172e21" providerId="ADAL" clId="{D6AA9D71-78EE-4203-99C9-FAA36299EA8A}" dt="2026-09-10T07:29:52.126" v="168"/>
          <ac:spMkLst>
            <pc:docMk/>
            <pc:sldMk cId="1173769124" sldId="2147482522"/>
            <ac:spMk id="19" creationId="{E1B045EB-8FA6-5B6D-80CB-597437925CED}"/>
          </ac:spMkLst>
        </pc:spChg>
        <pc:spChg chg="mod">
          <ac:chgData name="Mario de Lijster" userId="c2c3e2d4-eaad-456d-abd4-5bf3dc172e21" providerId="ADAL" clId="{D6AA9D71-78EE-4203-99C9-FAA36299EA8A}" dt="2026-09-10T07:29:25.897" v="164" actId="1038"/>
          <ac:spMkLst>
            <pc:docMk/>
            <pc:sldMk cId="1173769124" sldId="2147482522"/>
            <ac:spMk id="20" creationId="{AA31E2B8-CD32-A74E-FAEF-0C30CDB8CD5B}"/>
          </ac:spMkLst>
        </pc:spChg>
        <pc:spChg chg="add mod">
          <ac:chgData name="Mario de Lijster" userId="c2c3e2d4-eaad-456d-abd4-5bf3dc172e21" providerId="ADAL" clId="{D6AA9D71-78EE-4203-99C9-FAA36299EA8A}" dt="2026-09-10T07:29:52.126" v="168"/>
          <ac:spMkLst>
            <pc:docMk/>
            <pc:sldMk cId="1173769124" sldId="2147482522"/>
            <ac:spMk id="21" creationId="{6F1E1322-DC16-D926-651C-9E5B24DF05A6}"/>
          </ac:spMkLst>
        </pc:spChg>
        <pc:spChg chg="add del mod">
          <ac:chgData name="Mario de Lijster" userId="c2c3e2d4-eaad-456d-abd4-5bf3dc172e21" providerId="ADAL" clId="{D6AA9D71-78EE-4203-99C9-FAA36299EA8A}" dt="2026-09-10T07:30:21.646" v="172" actId="478"/>
          <ac:spMkLst>
            <pc:docMk/>
            <pc:sldMk cId="1173769124" sldId="2147482522"/>
            <ac:spMk id="22" creationId="{8662BA4A-6A4E-0754-B407-35775B88E0A5}"/>
          </ac:spMkLst>
        </pc:spChg>
        <pc:spChg chg="add mod">
          <ac:chgData name="Mario de Lijster" userId="c2c3e2d4-eaad-456d-abd4-5bf3dc172e21" providerId="ADAL" clId="{D6AA9D71-78EE-4203-99C9-FAA36299EA8A}" dt="2026-09-10T07:59:41.359" v="486" actId="14100"/>
          <ac:spMkLst>
            <pc:docMk/>
            <pc:sldMk cId="1173769124" sldId="2147482522"/>
            <ac:spMk id="23" creationId="{021789CA-B320-F4B7-0C1B-27CFEEFD8F9A}"/>
          </ac:spMkLst>
        </pc:spChg>
        <pc:spChg chg="add mod">
          <ac:chgData name="Mario de Lijster" userId="c2c3e2d4-eaad-456d-abd4-5bf3dc172e21" providerId="ADAL" clId="{D6AA9D71-78EE-4203-99C9-FAA36299EA8A}" dt="2026-09-10T07:59:50.807" v="488" actId="14100"/>
          <ac:spMkLst>
            <pc:docMk/>
            <pc:sldMk cId="1173769124" sldId="2147482522"/>
            <ac:spMk id="24" creationId="{74D5E326-164B-5E66-D943-BFB3CDD0C200}"/>
          </ac:spMkLst>
        </pc:spChg>
        <pc:spChg chg="add mod">
          <ac:chgData name="Mario de Lijster" userId="c2c3e2d4-eaad-456d-abd4-5bf3dc172e21" providerId="ADAL" clId="{D6AA9D71-78EE-4203-99C9-FAA36299EA8A}" dt="2026-09-10T07:59:44.723" v="487" actId="14100"/>
          <ac:spMkLst>
            <pc:docMk/>
            <pc:sldMk cId="1173769124" sldId="2147482522"/>
            <ac:spMk id="25" creationId="{617EF357-6C46-3111-0D6F-2CCA29C409D0}"/>
          </ac:spMkLst>
        </pc:spChg>
        <pc:spChg chg="add mod ord">
          <ac:chgData name="Mario de Lijster" userId="c2c3e2d4-eaad-456d-abd4-5bf3dc172e21" providerId="ADAL" clId="{D6AA9D71-78EE-4203-99C9-FAA36299EA8A}" dt="2026-09-10T07:57:59.442" v="421" actId="207"/>
          <ac:spMkLst>
            <pc:docMk/>
            <pc:sldMk cId="1173769124" sldId="2147482522"/>
            <ac:spMk id="26" creationId="{D1893474-01F9-33DB-D8D1-AF0F5B5905AE}"/>
          </ac:spMkLst>
        </pc:spChg>
        <pc:cxnChg chg="mod">
          <ac:chgData name="Mario de Lijster" userId="c2c3e2d4-eaad-456d-abd4-5bf3dc172e21" providerId="ADAL" clId="{D6AA9D71-78EE-4203-99C9-FAA36299EA8A}" dt="2026-09-10T07:29:25.897" v="164" actId="1038"/>
          <ac:cxnSpMkLst>
            <pc:docMk/>
            <pc:sldMk cId="1173769124" sldId="2147482522"/>
            <ac:cxnSpMk id="10" creationId="{24F8A795-94CB-B5AF-E096-A850F1AC7DF5}"/>
          </ac:cxnSpMkLst>
        </pc:cxnChg>
        <pc:cxnChg chg="mod">
          <ac:chgData name="Mario de Lijster" userId="c2c3e2d4-eaad-456d-abd4-5bf3dc172e21" providerId="ADAL" clId="{D6AA9D71-78EE-4203-99C9-FAA36299EA8A}" dt="2026-09-10T07:29:25.897" v="164" actId="1038"/>
          <ac:cxnSpMkLst>
            <pc:docMk/>
            <pc:sldMk cId="1173769124" sldId="2147482522"/>
            <ac:cxnSpMk id="16" creationId="{6E87B096-77B7-B3D7-ABF1-DFE20EFFB291}"/>
          </ac:cxnSpMkLst>
        </pc:cxnChg>
      </pc:sldChg>
      <pc:sldChg chg="delSp mod">
        <pc:chgData name="Mario de Lijster" userId="c2c3e2d4-eaad-456d-abd4-5bf3dc172e21" providerId="ADAL" clId="{D6AA9D71-78EE-4203-99C9-FAA36299EA8A}" dt="2026-09-10T07:38:05.028" v="324" actId="478"/>
        <pc:sldMkLst>
          <pc:docMk/>
          <pc:sldMk cId="3737738485" sldId="2147482523"/>
        </pc:sldMkLst>
        <pc:spChg chg="del">
          <ac:chgData name="Mario de Lijster" userId="c2c3e2d4-eaad-456d-abd4-5bf3dc172e21" providerId="ADAL" clId="{D6AA9D71-78EE-4203-99C9-FAA36299EA8A}" dt="2026-09-10T07:38:05.028" v="324" actId="478"/>
          <ac:spMkLst>
            <pc:docMk/>
            <pc:sldMk cId="3737738485" sldId="2147482523"/>
            <ac:spMk id="2" creationId="{AD2070C7-6452-E66E-648C-57AEF17C51EA}"/>
          </ac:spMkLst>
        </pc:spChg>
      </pc:sldChg>
      <pc:sldChg chg="delSp mod">
        <pc:chgData name="Mario de Lijster" userId="c2c3e2d4-eaad-456d-abd4-5bf3dc172e21" providerId="ADAL" clId="{D6AA9D71-78EE-4203-99C9-FAA36299EA8A}" dt="2026-09-10T07:38:08.194" v="325" actId="478"/>
        <pc:sldMkLst>
          <pc:docMk/>
          <pc:sldMk cId="3591123720" sldId="2147482524"/>
        </pc:sldMkLst>
        <pc:spChg chg="del">
          <ac:chgData name="Mario de Lijster" userId="c2c3e2d4-eaad-456d-abd4-5bf3dc172e21" providerId="ADAL" clId="{D6AA9D71-78EE-4203-99C9-FAA36299EA8A}" dt="2026-09-10T07:38:08.194" v="325" actId="478"/>
          <ac:spMkLst>
            <pc:docMk/>
            <pc:sldMk cId="3591123720" sldId="2147482524"/>
            <ac:spMk id="8" creationId="{D9D9139F-87D5-B0B2-D64B-D802ECB65909}"/>
          </ac:spMkLst>
        </pc:spChg>
      </pc:sldChg>
      <pc:sldChg chg="modSp del mod">
        <pc:chgData name="Mario de Lijster" userId="c2c3e2d4-eaad-456d-abd4-5bf3dc172e21" providerId="ADAL" clId="{D6AA9D71-78EE-4203-99C9-FAA36299EA8A}" dt="2026-09-10T07:37:16.834" v="321" actId="47"/>
        <pc:sldMkLst>
          <pc:docMk/>
          <pc:sldMk cId="3759535267" sldId="2147482529"/>
        </pc:sldMkLst>
        <pc:spChg chg="mod">
          <ac:chgData name="Mario de Lijster" userId="c2c3e2d4-eaad-456d-abd4-5bf3dc172e21" providerId="ADAL" clId="{D6AA9D71-78EE-4203-99C9-FAA36299EA8A}" dt="2026-09-10T07:30:48.433" v="175" actId="1076"/>
          <ac:spMkLst>
            <pc:docMk/>
            <pc:sldMk cId="3759535267" sldId="2147482529"/>
            <ac:spMk id="33" creationId="{21E7DDC1-D95F-C2F4-9FA3-86D98EF4031B}"/>
          </ac:spMkLst>
        </pc:spChg>
        <pc:spChg chg="mod">
          <ac:chgData name="Mario de Lijster" userId="c2c3e2d4-eaad-456d-abd4-5bf3dc172e21" providerId="ADAL" clId="{D6AA9D71-78EE-4203-99C9-FAA36299EA8A}" dt="2026-09-10T07:30:40.740" v="173" actId="1076"/>
          <ac:spMkLst>
            <pc:docMk/>
            <pc:sldMk cId="3759535267" sldId="2147482529"/>
            <ac:spMk id="35" creationId="{103F26DC-6203-A8A5-D2B3-B9DD932D99BC}"/>
          </ac:spMkLst>
        </pc:spChg>
        <pc:spChg chg="mod">
          <ac:chgData name="Mario de Lijster" userId="c2c3e2d4-eaad-456d-abd4-5bf3dc172e21" providerId="ADAL" clId="{D6AA9D71-78EE-4203-99C9-FAA36299EA8A}" dt="2026-09-10T07:30:44.134" v="174" actId="1076"/>
          <ac:spMkLst>
            <pc:docMk/>
            <pc:sldMk cId="3759535267" sldId="2147482529"/>
            <ac:spMk id="37" creationId="{22F688C2-07DA-38CA-1713-15B27CE93CA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304494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285157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E9C7-8D7C-48DE-B8F9-49AB43B74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8D817B-E4C1-B4CD-C0AD-0A04F986E4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F31FDB-4471-67B5-6C82-B7A28E5CA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A0E63-86A0-3B9F-7366-ACC7C8566D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058604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2FF5A-D35C-98A7-73D6-7C73D4E72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16A764-F331-95EE-79D8-D388EE71F6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10CC2B-AAD4-4164-0B3F-E0F3CE283D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DB4A2-E46D-AAF2-CA8F-0D5384DD56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769459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70B76-7F68-A9AA-AE53-569602B0D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EEDA1A-6AAC-DE01-4D64-60355F69A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1B5996-89D7-9186-D154-8B37DAD522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97510-0A72-24F5-78DC-3173DBFB2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14076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371475"/>
            <a:ext cx="5899150" cy="3319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Global </a:t>
            </a:r>
          </a:p>
          <a:p>
            <a:r>
              <a:rPr lang="en-US" dirty="0"/>
              <a:t>Sovereign</a:t>
            </a:r>
          </a:p>
          <a:p>
            <a:r>
              <a:rPr lang="en-US" dirty="0"/>
              <a:t>Intelligent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6EF53C-A278-D745-BC7E-446AB8DBD4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911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751F4-CB2F-43BB-0E70-E62083CD9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DF9CBE1-D462-E8D5-8034-9407A7DB50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46E1FCE-35F7-32F9-36C9-1CD6756076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2A3C551-A218-7FC6-89E4-D6305A85E6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8E14B-2C92-43E7-B401-9E3D9159258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102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3ABC3-20BD-B6C9-3B96-D0229F3E2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13CAF49-49EF-8611-84A6-33996DDF32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B97628B-6FB4-9C81-0837-254A377E61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</a:rPr>
              <a:t>5G technology also implemented on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</a:rPr>
              <a:t>frequencies now used for 2G, 3G and 4G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F616ED-27C9-7A80-536A-5562A6CEF0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8E14B-2C92-43E7-B401-9E3D9159258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486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1862E-2F7F-3370-CDB5-418EE4996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3A8981C-B069-200A-44E2-190A0AB8D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B2B80D4-6A57-BFC8-75B9-7EB5A5C67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2BC67A2-EF0A-FB5E-90CA-84ABDF3E8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8E14B-2C92-43E7-B401-9E3D9159258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229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6EE4C-6605-97A1-FC0C-C6AA6C339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E5A25FE-26A8-FC1D-82E7-5166B4A260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DF45FDC-92CE-7F58-8B02-423A13F558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DBBA9F6-24C0-27C5-9D0F-904870900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8E14B-2C92-43E7-B401-9E3D9159258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986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0A82B-D766-92A2-EB52-9125DFE55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0DAD7F-2C10-986D-1280-5F7E230DD6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51F1F3-CA31-E51F-43FC-66F76E6072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739E8-5E44-444A-6AE9-556245B79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52064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73103-814E-F927-AEC9-2F25D0DC9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D3FE3A-A23B-EDC7-9618-8F51B6AD44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461B8A-C2F0-5CB4-8263-FF78D085F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6D641-1C98-C04F-9AA6-4D7B109D15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38737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oleObject" Target="../embeddings/oleObject2.bin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oleObject" Target="../embeddings/oleObject2.bin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4" Type="http://schemas.openxmlformats.org/officeDocument/2006/relationships/image" Target="../media/image17.emf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bg>
      <p:bgPr>
        <a:gradFill flip="none" rotWithShape="1">
          <a:gsLst>
            <a:gs pos="0">
              <a:srgbClr val="374657"/>
            </a:gs>
            <a:gs pos="33000">
              <a:srgbClr val="090E18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esentation title">
            <a:extLst>
              <a:ext uri="{FF2B5EF4-FFF2-40B4-BE49-F238E27FC236}">
                <a16:creationId xmlns:a16="http://schemas.microsoft.com/office/drawing/2014/main" id="{62F40A6D-9C2E-794A-B49E-0942429AAC4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02349" y="2616101"/>
            <a:ext cx="5400611" cy="8128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ts val="495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Presentation title</a:t>
            </a:r>
            <a:endParaRPr dirty="0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FC4FA92-D6F2-1446-98A1-7AD1B9DB3F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3385" y="5454086"/>
            <a:ext cx="1347448" cy="298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Month 2026</a:t>
            </a:r>
            <a:endParaRPr lang="en-US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433926F4-4DD8-3340-9CBD-F1FD184306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0135" y="5091708"/>
            <a:ext cx="2637324" cy="298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Name Name  | 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111B4CD-D752-F645-A6F6-60287F243C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827" y="3459261"/>
            <a:ext cx="4876800" cy="5282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2200" b="0" i="0" u="none" strike="noStrike" cap="none" spc="0" baseline="0" dirty="0" smtClean="0">
                <a:solidFill>
                  <a:schemeClr val="bg1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entra No1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This is a cover slide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4BF441-3974-4AC1-A395-2298CDA99E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065" y="988219"/>
            <a:ext cx="1574800" cy="863600"/>
          </a:xfrm>
          <a:prstGeom prst="rect">
            <a:avLst/>
          </a:prstGeom>
        </p:spPr>
      </p:pic>
      <p:pic>
        <p:nvPicPr>
          <p:cNvPr id="7" name="Picture 6" descr="A planet with lights around it&#10;&#10;AI-generated content may be incorrect.">
            <a:extLst>
              <a:ext uri="{FF2B5EF4-FFF2-40B4-BE49-F238E27FC236}">
                <a16:creationId xmlns:a16="http://schemas.microsoft.com/office/drawing/2014/main" id="{B2B8221B-0355-ABB9-0AE7-2D33B8476B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58951" y="0"/>
            <a:ext cx="10433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01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with image">
    <p:bg>
      <p:bgPr>
        <a:gradFill>
          <a:gsLst>
            <a:gs pos="100000">
              <a:srgbClr val="374657"/>
            </a:gs>
            <a:gs pos="48000">
              <a:srgbClr val="101E2A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7D978CB6-77C5-5EC0-6C3A-2E86422F45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813" y="1345154"/>
            <a:ext cx="4932423" cy="696913"/>
          </a:xfrm>
        </p:spPr>
        <p:txBody>
          <a:bodyPr/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This is a title, one column text </a:t>
            </a:r>
            <a:endParaRPr lang="en-IL" dirty="0"/>
          </a:p>
        </p:txBody>
      </p:sp>
      <p:sp>
        <p:nvSpPr>
          <p:cNvPr id="7" name="text goes here, one to three lines.">
            <a:extLst>
              <a:ext uri="{FF2B5EF4-FFF2-40B4-BE49-F238E27FC236}">
                <a16:creationId xmlns:a16="http://schemas.microsoft.com/office/drawing/2014/main" id="{233116D3-8331-2D5F-A40E-ED86FFC474AF}"/>
              </a:ext>
            </a:extLst>
          </p:cNvPr>
          <p:cNvSpPr txBox="1">
            <a:spLocks noGrp="1"/>
          </p:cNvSpPr>
          <p:nvPr>
            <p:ph type="body" sz="quarter" idx="19" hasCustomPrompt="1"/>
          </p:nvPr>
        </p:nvSpPr>
        <p:spPr>
          <a:xfrm>
            <a:off x="658812" y="2330769"/>
            <a:ext cx="4932424" cy="230704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>
              <a:lnSpc>
                <a:spcPts val="2150"/>
              </a:lnSpc>
              <a:buSzTx/>
              <a:buNone/>
              <a:defRPr kumimoji="0" lang="en-GB" sz="14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entra No1"/>
              </a:defRPr>
            </a:lvl1pPr>
          </a:lstStyle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ullamco.Lorem</a:t>
            </a:r>
            <a:r>
              <a:rPr lang="en-GB" dirty="0"/>
              <a:t>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E3315A-6E27-A6E7-8D45-1055EA21D8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5987" y="6234685"/>
            <a:ext cx="700491" cy="38414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569B8E-53C6-6040-7026-242EA7C566FB}"/>
              </a:ext>
            </a:extLst>
          </p:cNvPr>
          <p:cNvSpPr txBox="1">
            <a:spLocks/>
          </p:cNvSpPr>
          <p:nvPr userDrawn="1"/>
        </p:nvSpPr>
        <p:spPr>
          <a:xfrm>
            <a:off x="658813" y="6348900"/>
            <a:ext cx="496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IL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75CB79-8733-4231-A645-59CFF2055464}" type="slidenum">
              <a:rPr lang="en-US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‹#›</a:t>
            </a:fld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8D2884C-20BD-8366-D3BF-BFA090EAC84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151429"/>
            <a:ext cx="6096000" cy="6858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IL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4277FF0-6F6B-C862-9A31-14EB9552EFB8}"/>
              </a:ext>
            </a:extLst>
          </p:cNvPr>
          <p:cNvSpPr/>
          <p:nvPr userDrawn="1"/>
        </p:nvSpPr>
        <p:spPr>
          <a:xfrm>
            <a:off x="-203884" y="6475157"/>
            <a:ext cx="803739" cy="11261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rgbClr val="FDA80C"/>
              </a:gs>
              <a:gs pos="100000">
                <a:srgbClr val="FF5A5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322364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low 1 B2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A3909FF-4152-87B3-CF96-8841EF347F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4938225"/>
            <a:ext cx="11498400" cy="477283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spc="1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of the presentation</a:t>
            </a:r>
            <a:endParaRPr lang="en-GB" dirty="0"/>
          </a:p>
        </p:txBody>
      </p:sp>
      <p:sp>
        <p:nvSpPr>
          <p:cNvPr id="2" name="Title 20">
            <a:extLst>
              <a:ext uri="{FF2B5EF4-FFF2-40B4-BE49-F238E27FC236}">
                <a16:creationId xmlns:a16="http://schemas.microsoft.com/office/drawing/2014/main" id="{A1DCDDFE-BE3B-5217-BA18-EFC365720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954660"/>
            <a:ext cx="11498400" cy="879793"/>
          </a:xfrm>
        </p:spPr>
        <p:txBody>
          <a:bodyPr>
            <a:spAutoFit/>
          </a:bodyPr>
          <a:lstStyle>
            <a:lvl1pPr>
              <a:lnSpc>
                <a:spcPts val="6800"/>
              </a:lnSpc>
              <a:defRPr sz="7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6645C2-E315-53E4-426E-BD424E9EA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4C5B39-8F4F-6B5A-8757-6519E189A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B53D6BC-A3F9-ECF2-E1AA-BF204419A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665E65-DF19-8C4A-D1D2-E9F1972738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400" y="360000"/>
            <a:ext cx="2138400" cy="91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50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low 2 B2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A3909FF-4152-87B3-CF96-8841EF347F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4938225"/>
            <a:ext cx="11498400" cy="477283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spc="1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of the presentation</a:t>
            </a:r>
            <a:endParaRPr lang="en-GB" dirty="0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0D155B11-783C-2E09-8945-34E1E6B6DE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954660"/>
            <a:ext cx="11498400" cy="879793"/>
          </a:xfrm>
        </p:spPr>
        <p:txBody>
          <a:bodyPr>
            <a:spAutoFit/>
          </a:bodyPr>
          <a:lstStyle>
            <a:lvl1pPr>
              <a:lnSpc>
                <a:spcPts val="6800"/>
              </a:lnSpc>
              <a:defRPr sz="7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4193CF3-4968-9D24-8900-FF3F6BBB6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36EC423-2D5F-B0B3-C6E0-CD5246F3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AF33621-7210-C401-E162-5E68D4EF4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617045-1B15-FFAF-338A-43943BF1BC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400" y="360000"/>
            <a:ext cx="2138400" cy="91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26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low 3 B2B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A3909FF-4152-87B3-CF96-8841EF347F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4938225"/>
            <a:ext cx="11498400" cy="477283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spc="1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of the presentation</a:t>
            </a:r>
            <a:endParaRPr lang="en-GB" dirty="0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CC85AE3C-FB9E-A082-7C5E-9A427BAA95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954660"/>
            <a:ext cx="11498400" cy="879793"/>
          </a:xfrm>
        </p:spPr>
        <p:txBody>
          <a:bodyPr>
            <a:spAutoFit/>
          </a:bodyPr>
          <a:lstStyle>
            <a:lvl1pPr>
              <a:lnSpc>
                <a:spcPts val="6800"/>
              </a:lnSpc>
              <a:defRPr sz="7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9615D72-309F-5BAE-D078-7E01E181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9FFA073-C715-EF53-2742-52D25A95E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D88D93-5657-AA38-DE57-B5CFE0362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3162C0-1064-9BCF-20F2-7992C11D7D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400" y="360000"/>
            <a:ext cx="2138400" cy="91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3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Glow 4 B2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A3909FF-4152-87B3-CF96-8841EF347F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4938225"/>
            <a:ext cx="11498400" cy="477283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spc="1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of the presentation</a:t>
            </a:r>
            <a:endParaRPr lang="en-GB" dirty="0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6A157435-3152-E2BE-A0AB-243D5B4877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954660"/>
            <a:ext cx="11498400" cy="879793"/>
          </a:xfrm>
        </p:spPr>
        <p:txBody>
          <a:bodyPr wrap="square">
            <a:spAutoFit/>
          </a:bodyPr>
          <a:lstStyle>
            <a:lvl1pPr>
              <a:lnSpc>
                <a:spcPts val="6800"/>
              </a:lnSpc>
              <a:defRPr sz="7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DED1929-F84A-FC8C-249E-3F14ABA22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A1F9945-0010-91E3-572B-E264D1AE4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3557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2A9EF02-C39B-D01A-19BE-48FFE21C6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3B5AF4-A95B-6EB5-877B-371A1FC4B0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400" y="360000"/>
            <a:ext cx="2138400" cy="91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30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Glow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B439D-A800-A47C-A533-98785981B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8CBE9-FA90-4143-4697-F66C9D8B4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903572-9943-0CF9-3D05-B8F4E563A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93B9D3-C8B5-2866-69D5-BF5FCC515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66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Glow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940AAD-CF6F-A0B4-0BAD-1B0D1CB2C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627D5-2C5E-E5C8-3165-2DA7755CD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BBD897-76E6-291D-1A64-365EA3131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19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D9AD3A-06C5-3583-0EBF-0335F8CAF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821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Glow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B92D9-AF6F-D573-5938-4CF2402C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07984-30C6-57BB-60A9-EC1F1837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1BC66-44B1-1AC8-EB72-57E243865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950421-3C61-FCF4-2C07-74510902A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05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Glow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1AEF2-933E-C46A-7691-43DCCBB6B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D08E93-4C42-E425-A6B1-061FF72CB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 dirty="0"/>
              <a:t>Title |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7E68E-7FFD-6B1A-6E0E-E708032C9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059A1C-3F10-581C-79E6-AC861F115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921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A22C83-EF5B-85C1-BD62-9F2E23E939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1449821"/>
            <a:ext cx="11497038" cy="262216"/>
          </a:xfrm>
        </p:spPr>
        <p:txBody>
          <a:bodyPr>
            <a:noAutofit/>
          </a:bodyPr>
          <a:lstStyle>
            <a:lvl1pPr marL="0" indent="0">
              <a:buNone/>
              <a:defRPr sz="1800">
                <a:latin typeface="Otypical Headline Medium" panose="020B0603030300000000" pitchFamily="34" charset="0"/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3CC4CCC-F9E2-97E1-D704-B71B42E6AB0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60000" y="1916113"/>
            <a:ext cx="11497038" cy="4210514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C4B8F8-5C22-86CA-6FFA-BD0A52B351C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65DCF-4A46-5C28-F237-EB64E24F975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536485-E108-46A0-0590-DE577882A7C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88D86-2C20-A9C8-8E79-EFC93B432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136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DB6DBD5-C63A-896F-E1CA-2EE9F55DF9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1916113"/>
            <a:ext cx="5375638" cy="42132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499D4FA-B247-7E97-740A-6B3B344EA8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1458271"/>
            <a:ext cx="5375638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9F6871-98EA-9B86-8015-A03224B737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6363" y="1916113"/>
            <a:ext cx="5388158" cy="42132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58B105-631C-4EE3-E5A8-DCE9F52FB9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56363" y="1458271"/>
            <a:ext cx="5374800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70628-58C2-6653-EF37-03B67B188E5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F8892C-E9CB-C3D0-5457-7AC6375E3F3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FDC76A-4987-1BE3-DF67-40EC438CF1F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E3B5A-DBE4-9968-2BE8-72457211D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215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DB6DBD5-C63A-896F-E1CA-2EE9F55DF9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1916113"/>
            <a:ext cx="3575413" cy="42132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499D4FA-B247-7E97-740A-6B3B344EA8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1458271"/>
            <a:ext cx="3575413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9F6871-98EA-9B86-8015-A03224B737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69107" y="1916113"/>
            <a:ext cx="3575413" cy="420720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58B105-631C-4EE3-E5A8-DCE9F52FB9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69107" y="1458271"/>
            <a:ext cx="3575413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3801DA4-C8B9-F0F7-B90C-178E340290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4553" y="1922136"/>
            <a:ext cx="3575413" cy="420720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B297804D-0BA7-E426-A4DE-6A47A6BF7B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14553" y="1464294"/>
            <a:ext cx="3575413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AB4D0-FB52-DD53-9CC2-0E6DBAA73F92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5BD25-F703-9478-3565-61EE1D4C2C3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BC321-5133-D140-9D24-9BF3E972629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35D4E1-6899-B075-45AA-EE0920DD5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415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DB6DBD5-C63A-896F-E1CA-2EE9F55DF9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1916113"/>
            <a:ext cx="2471350" cy="4212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499D4FA-B247-7E97-740A-6B3B344EA8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1" y="1458271"/>
            <a:ext cx="2447899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9F6871-98EA-9B86-8015-A03224B737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1916112"/>
            <a:ext cx="2471349" cy="42132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58B105-631C-4EE3-E5A8-DCE9F52FB9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0" y="1458271"/>
            <a:ext cx="2471350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3801DA4-C8B9-F0F7-B90C-178E340290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16275" y="1916112"/>
            <a:ext cx="2471350" cy="4212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B297804D-0BA7-E426-A4DE-6A47A6BF7B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16275" y="1458271"/>
            <a:ext cx="2471350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AF4971D-45BB-E904-47A4-926184E4CF8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75725" y="1914887"/>
            <a:ext cx="2471351" cy="42132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3581CBA8-C6EE-5521-D47A-074E3B6BD8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75725" y="1458271"/>
            <a:ext cx="2471350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090E53-2D68-8A0A-AF2E-1511FFED02FA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D23171-0071-76DB-E5B5-105F6882BB3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454DAB6-57CC-227B-6C6B-F4FA3DAF4A4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EFFCE7-EF13-0018-5DB0-AE92CF7D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517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3/4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A3909FF-4152-87B3-CF96-8841EF347F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1449820"/>
            <a:ext cx="3575413" cy="4679518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1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, magna sed pulvinar </a:t>
            </a:r>
            <a:r>
              <a:rPr lang="en-US" dirty="0" err="1"/>
              <a:t>ultricies</a:t>
            </a:r>
            <a:r>
              <a:rPr lang="en-US" dirty="0"/>
              <a:t>,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libero,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magna eros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Nunc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est. </a:t>
            </a:r>
            <a:r>
              <a:rPr lang="en-US" dirty="0" err="1"/>
              <a:t>Vivamus</a:t>
            </a:r>
            <a:r>
              <a:rPr lang="en-US" dirty="0"/>
              <a:t> a </a:t>
            </a:r>
            <a:r>
              <a:rPr lang="en-US" dirty="0" err="1"/>
              <a:t>tellus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r>
              <a:rPr lang="en-US" dirty="0"/>
              <a:t> fames ac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 Proin pharetra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orci</a:t>
            </a:r>
            <a:r>
              <a:rPr lang="en-US" dirty="0"/>
              <a:t>.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404FA90E-917E-6D84-1131-9175EEC015D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295413" y="0"/>
            <a:ext cx="7896587" cy="6858000"/>
          </a:xfrm>
          <a:custGeom>
            <a:avLst/>
            <a:gdLst>
              <a:gd name="connsiteX0" fmla="*/ 7453547 w 7896587"/>
              <a:gd name="connsiteY0" fmla="*/ 6411600 h 6858000"/>
              <a:gd name="connsiteX1" fmla="*/ 7365347 w 7896587"/>
              <a:gd name="connsiteY1" fmla="*/ 6499800 h 6858000"/>
              <a:gd name="connsiteX2" fmla="*/ 7453547 w 7896587"/>
              <a:gd name="connsiteY2" fmla="*/ 6588000 h 6858000"/>
              <a:gd name="connsiteX3" fmla="*/ 7541747 w 7896587"/>
              <a:gd name="connsiteY3" fmla="*/ 6499800 h 6858000"/>
              <a:gd name="connsiteX4" fmla="*/ 7453547 w 7896587"/>
              <a:gd name="connsiteY4" fmla="*/ 6411600 h 6858000"/>
              <a:gd name="connsiteX5" fmla="*/ 7347707 w 7896587"/>
              <a:gd name="connsiteY5" fmla="*/ 6411600 h 6858000"/>
              <a:gd name="connsiteX6" fmla="*/ 7259507 w 7896587"/>
              <a:gd name="connsiteY6" fmla="*/ 6499800 h 6858000"/>
              <a:gd name="connsiteX7" fmla="*/ 7347707 w 7896587"/>
              <a:gd name="connsiteY7" fmla="*/ 6588000 h 6858000"/>
              <a:gd name="connsiteX8" fmla="*/ 7153667 w 7896587"/>
              <a:gd name="connsiteY8" fmla="*/ 6411600 h 6858000"/>
              <a:gd name="connsiteX9" fmla="*/ 7153667 w 7896587"/>
              <a:gd name="connsiteY9" fmla="*/ 6588000 h 6858000"/>
              <a:gd name="connsiteX10" fmla="*/ 7241867 w 7896587"/>
              <a:gd name="connsiteY10" fmla="*/ 6588000 h 6858000"/>
              <a:gd name="connsiteX11" fmla="*/ 7241867 w 7896587"/>
              <a:gd name="connsiteY11" fmla="*/ 6411600 h 6858000"/>
              <a:gd name="connsiteX12" fmla="*/ 7047827 w 7896587"/>
              <a:gd name="connsiteY12" fmla="*/ 6411600 h 6858000"/>
              <a:gd name="connsiteX13" fmla="*/ 7047827 w 7896587"/>
              <a:gd name="connsiteY13" fmla="*/ 6588000 h 6858000"/>
              <a:gd name="connsiteX14" fmla="*/ 7136027 w 7896587"/>
              <a:gd name="connsiteY14" fmla="*/ 6499800 h 6858000"/>
              <a:gd name="connsiteX15" fmla="*/ 7047827 w 7896587"/>
              <a:gd name="connsiteY15" fmla="*/ 6411600 h 6858000"/>
              <a:gd name="connsiteX16" fmla="*/ 6941987 w 7896587"/>
              <a:gd name="connsiteY16" fmla="*/ 6411600 h 6858000"/>
              <a:gd name="connsiteX17" fmla="*/ 6853787 w 7896587"/>
              <a:gd name="connsiteY17" fmla="*/ 6499800 h 6858000"/>
              <a:gd name="connsiteX18" fmla="*/ 6941987 w 7896587"/>
              <a:gd name="connsiteY18" fmla="*/ 6588000 h 6858000"/>
              <a:gd name="connsiteX19" fmla="*/ 7030187 w 7896587"/>
              <a:gd name="connsiteY19" fmla="*/ 6499800 h 6858000"/>
              <a:gd name="connsiteX20" fmla="*/ 6941987 w 7896587"/>
              <a:gd name="connsiteY20" fmla="*/ 6411600 h 6858000"/>
              <a:gd name="connsiteX21" fmla="*/ 0 w 7896587"/>
              <a:gd name="connsiteY21" fmla="*/ 0 h 6858000"/>
              <a:gd name="connsiteX22" fmla="*/ 7896587 w 7896587"/>
              <a:gd name="connsiteY22" fmla="*/ 0 h 6858000"/>
              <a:gd name="connsiteX23" fmla="*/ 7896587 w 7896587"/>
              <a:gd name="connsiteY23" fmla="*/ 6858000 h 6858000"/>
              <a:gd name="connsiteX24" fmla="*/ 0 w 789658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896587" h="6858000">
                <a:moveTo>
                  <a:pt x="7453547" y="6411600"/>
                </a:moveTo>
                <a:cubicBezTo>
                  <a:pt x="7404836" y="6411600"/>
                  <a:pt x="7365347" y="6451088"/>
                  <a:pt x="7365347" y="6499800"/>
                </a:cubicBezTo>
                <a:cubicBezTo>
                  <a:pt x="7365347" y="6548512"/>
                  <a:pt x="7404836" y="6588000"/>
                  <a:pt x="7453547" y="6588000"/>
                </a:cubicBezTo>
                <a:cubicBezTo>
                  <a:pt x="7502259" y="6588000"/>
                  <a:pt x="7541747" y="6548512"/>
                  <a:pt x="7541747" y="6499800"/>
                </a:cubicBezTo>
                <a:cubicBezTo>
                  <a:pt x="7541747" y="6451088"/>
                  <a:pt x="7502259" y="6411600"/>
                  <a:pt x="7453547" y="6411600"/>
                </a:cubicBezTo>
                <a:close/>
                <a:moveTo>
                  <a:pt x="7347707" y="6411600"/>
                </a:moveTo>
                <a:cubicBezTo>
                  <a:pt x="7298997" y="6411600"/>
                  <a:pt x="7259507" y="6451090"/>
                  <a:pt x="7259507" y="6499800"/>
                </a:cubicBezTo>
                <a:cubicBezTo>
                  <a:pt x="7259507" y="6548510"/>
                  <a:pt x="7298997" y="6588000"/>
                  <a:pt x="7347707" y="6588000"/>
                </a:cubicBezTo>
                <a:close/>
                <a:moveTo>
                  <a:pt x="7153667" y="6411600"/>
                </a:moveTo>
                <a:lnTo>
                  <a:pt x="7153667" y="6588000"/>
                </a:lnTo>
                <a:lnTo>
                  <a:pt x="7241867" y="6588000"/>
                </a:lnTo>
                <a:lnTo>
                  <a:pt x="7241867" y="6411600"/>
                </a:lnTo>
                <a:close/>
                <a:moveTo>
                  <a:pt x="7047827" y="6411600"/>
                </a:moveTo>
                <a:lnTo>
                  <a:pt x="7047827" y="6588000"/>
                </a:lnTo>
                <a:cubicBezTo>
                  <a:pt x="7096537" y="6588000"/>
                  <a:pt x="7136027" y="6548510"/>
                  <a:pt x="7136027" y="6499800"/>
                </a:cubicBezTo>
                <a:cubicBezTo>
                  <a:pt x="7136027" y="6451090"/>
                  <a:pt x="7096537" y="6411600"/>
                  <a:pt x="7047827" y="6411600"/>
                </a:cubicBezTo>
                <a:close/>
                <a:moveTo>
                  <a:pt x="6941987" y="6411600"/>
                </a:moveTo>
                <a:cubicBezTo>
                  <a:pt x="6893276" y="6411600"/>
                  <a:pt x="6853787" y="6451088"/>
                  <a:pt x="6853787" y="6499800"/>
                </a:cubicBezTo>
                <a:cubicBezTo>
                  <a:pt x="6853787" y="6548512"/>
                  <a:pt x="6893276" y="6588000"/>
                  <a:pt x="6941987" y="6588000"/>
                </a:cubicBezTo>
                <a:cubicBezTo>
                  <a:pt x="6990699" y="6588000"/>
                  <a:pt x="7030187" y="6548512"/>
                  <a:pt x="7030187" y="6499800"/>
                </a:cubicBezTo>
                <a:cubicBezTo>
                  <a:pt x="7030187" y="6451088"/>
                  <a:pt x="6990699" y="6411600"/>
                  <a:pt x="6941987" y="6411600"/>
                </a:cubicBezTo>
                <a:close/>
                <a:moveTo>
                  <a:pt x="0" y="0"/>
                </a:moveTo>
                <a:lnTo>
                  <a:pt x="7896587" y="0"/>
                </a:lnTo>
                <a:lnTo>
                  <a:pt x="789658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81C1D54-57DB-D585-BB94-4AABD2C3CD4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9467F65-4AC7-01D0-0D76-BD41CCFE8C7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CA925D8-240A-B471-DCDB-8802308217B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5F120B-E2DA-D96F-973F-0D0A95A7CC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1" y="360000"/>
            <a:ext cx="3575412" cy="633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0571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3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9632A23-062E-BDE3-33C2-BD9A8AF511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000" y="1530000"/>
            <a:ext cx="360045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6533734E-243F-2DF4-2AED-66BE837FBB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20000" y="1530000"/>
            <a:ext cx="360045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2374D93A-5029-4F61-0E24-1E8997D773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80000" y="1529999"/>
            <a:ext cx="3600449" cy="205199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7532152-7659-6758-CC2F-6FF1262D43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80000" y="3792938"/>
            <a:ext cx="3574800" cy="2336400"/>
          </a:xfrm>
          <a:noFill/>
          <a:ln>
            <a:noFill/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44CE5F3-21FE-ED95-2839-94D8274AC5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0613" y="3792938"/>
            <a:ext cx="3574800" cy="2336400"/>
          </a:xfrm>
          <a:noFill/>
          <a:ln>
            <a:noFill/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F7CC9A30-9F7D-0038-1529-F46ADA5827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21426" y="3792938"/>
            <a:ext cx="3574800" cy="2336400"/>
          </a:xfrm>
          <a:noFill/>
          <a:ln>
            <a:noFill/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B9D291-4914-10F3-CB42-4ABB9847D74F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EF8E0-8F59-82EE-3B7D-0D6CE2723BF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8242D9-7182-7EE5-701E-463B8A8B46D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F21508-25BD-F171-A4C8-C736D47DE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749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hoto Half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D3C861-09FE-767C-EDE8-6AFBBD450C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C352B-0799-B829-A018-3A8E4D20CB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54800" y="378000"/>
            <a:ext cx="5400000" cy="5752800"/>
          </a:xfrm>
        </p:spPr>
        <p:txBody>
          <a:bodyPr>
            <a:noAutofit/>
          </a:bodyPr>
          <a:lstStyle>
            <a:lvl1pPr marL="0" indent="0">
              <a:lnSpc>
                <a:spcPts val="6800"/>
              </a:lnSpc>
              <a:spcBef>
                <a:spcPts val="0"/>
              </a:spcBef>
              <a:buNone/>
              <a:defRPr sz="750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ts val="6800"/>
              </a:lnSpc>
              <a:spcBef>
                <a:spcPts val="0"/>
              </a:spcBef>
              <a:buNone/>
              <a:defRPr sz="7500">
                <a:solidFill>
                  <a:schemeClr val="accent2"/>
                </a:solidFill>
                <a:latin typeface="+mj-lt"/>
              </a:defRPr>
            </a:lvl2pPr>
            <a:lvl3pPr marL="0" indent="0">
              <a:lnSpc>
                <a:spcPts val="6800"/>
              </a:lnSpc>
              <a:spcBef>
                <a:spcPts val="0"/>
              </a:spcBef>
              <a:buNone/>
              <a:defRPr sz="7500">
                <a:solidFill>
                  <a:schemeClr val="accent3"/>
                </a:solidFill>
                <a:latin typeface="+mj-lt"/>
              </a:defRPr>
            </a:lvl3pPr>
            <a:lvl4pPr marL="0" indent="0">
              <a:lnSpc>
                <a:spcPts val="6800"/>
              </a:lnSpc>
              <a:spcBef>
                <a:spcPts val="0"/>
              </a:spcBef>
              <a:buNone/>
              <a:defRPr sz="7500">
                <a:solidFill>
                  <a:schemeClr val="accent4"/>
                </a:solidFill>
                <a:latin typeface="+mj-lt"/>
              </a:defRPr>
            </a:lvl4pPr>
            <a:lvl5pPr marL="0" indent="0">
              <a:lnSpc>
                <a:spcPts val="6800"/>
              </a:lnSpc>
              <a:spcBef>
                <a:spcPts val="0"/>
              </a:spcBef>
              <a:buNone/>
              <a:defRPr sz="7500">
                <a:solidFill>
                  <a:schemeClr val="accent5"/>
                </a:solidFill>
                <a:latin typeface="+mj-lt"/>
              </a:defRPr>
            </a:lvl5pPr>
            <a:lvl6pPr marL="0" indent="0">
              <a:lnSpc>
                <a:spcPts val="6800"/>
              </a:lnSpc>
              <a:spcBef>
                <a:spcPts val="0"/>
              </a:spcBef>
              <a:buNone/>
              <a:defRPr sz="7500">
                <a:solidFill>
                  <a:schemeClr val="accent6"/>
                </a:solidFill>
                <a:latin typeface="+mj-lt"/>
              </a:defRPr>
            </a:lvl6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98D20-FE5E-FB79-125B-A30F75844A4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74D9B-143D-8C23-0512-8E677C17F77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A83F5-2BBC-3D56-0BC6-A5BF11F2B33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62E18F71-94F9-6B17-ADDA-4BD36ED4F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/>
          </p:nvPr>
        </p:nvSpPr>
        <p:spPr>
          <a:xfrm>
            <a:off x="360000" y="6649244"/>
            <a:ext cx="2743200" cy="176400"/>
          </a:xfrm>
        </p:spPr>
        <p:txBody>
          <a:bodyPr>
            <a:normAutofit/>
          </a:bodyPr>
          <a:lstStyle>
            <a:lvl1pPr marL="0" indent="0">
              <a:buNone/>
              <a:defRPr sz="450" i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450" i="1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81898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hoto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11CA5B4-148B-B7A8-4CCB-76A334CC3E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C7CF72-754B-45C9-368A-E30572B5DC0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F60434-11C3-5578-2256-3B64531301D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216275" y="7045200"/>
            <a:ext cx="1612192" cy="201311"/>
          </a:xfrm>
        </p:spPr>
        <p:txBody>
          <a:bodyPr/>
          <a:lstStyle/>
          <a:p>
            <a:r>
              <a:rPr lang="en-GB" dirty="0"/>
              <a:t>Title |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95832-C0CC-1509-5217-07A662A4FF2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33920" y="7045200"/>
            <a:ext cx="612000" cy="201311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8EFAFEB7-293B-B4B1-8F4E-A428E7977A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/>
          </p:nvPr>
        </p:nvSpPr>
        <p:spPr>
          <a:xfrm>
            <a:off x="360000" y="6649244"/>
            <a:ext cx="2743200" cy="176400"/>
          </a:xfrm>
        </p:spPr>
        <p:txBody>
          <a:bodyPr>
            <a:normAutofit/>
          </a:bodyPr>
          <a:lstStyle>
            <a:lvl1pPr marL="0" indent="0">
              <a:buNone/>
              <a:defRPr sz="450" i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450" i="1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43450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/4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A4D4841-8F37-EF22-4A9A-68EB0DFAC9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97200" y="0"/>
            <a:ext cx="7894800" cy="6858000"/>
          </a:xfrm>
          <a:custGeom>
            <a:avLst/>
            <a:gdLst>
              <a:gd name="connsiteX0" fmla="*/ 7451760 w 7894800"/>
              <a:gd name="connsiteY0" fmla="*/ 6411600 h 6858000"/>
              <a:gd name="connsiteX1" fmla="*/ 7363560 w 7894800"/>
              <a:gd name="connsiteY1" fmla="*/ 6499800 h 6858000"/>
              <a:gd name="connsiteX2" fmla="*/ 7451760 w 7894800"/>
              <a:gd name="connsiteY2" fmla="*/ 6588000 h 6858000"/>
              <a:gd name="connsiteX3" fmla="*/ 7539960 w 7894800"/>
              <a:gd name="connsiteY3" fmla="*/ 6499800 h 6858000"/>
              <a:gd name="connsiteX4" fmla="*/ 7451760 w 7894800"/>
              <a:gd name="connsiteY4" fmla="*/ 6411600 h 6858000"/>
              <a:gd name="connsiteX5" fmla="*/ 7345920 w 7894800"/>
              <a:gd name="connsiteY5" fmla="*/ 6411600 h 6858000"/>
              <a:gd name="connsiteX6" fmla="*/ 7257720 w 7894800"/>
              <a:gd name="connsiteY6" fmla="*/ 6499800 h 6858000"/>
              <a:gd name="connsiteX7" fmla="*/ 7345920 w 7894800"/>
              <a:gd name="connsiteY7" fmla="*/ 6588000 h 6858000"/>
              <a:gd name="connsiteX8" fmla="*/ 7151880 w 7894800"/>
              <a:gd name="connsiteY8" fmla="*/ 6411600 h 6858000"/>
              <a:gd name="connsiteX9" fmla="*/ 7151880 w 7894800"/>
              <a:gd name="connsiteY9" fmla="*/ 6588000 h 6858000"/>
              <a:gd name="connsiteX10" fmla="*/ 7240080 w 7894800"/>
              <a:gd name="connsiteY10" fmla="*/ 6588000 h 6858000"/>
              <a:gd name="connsiteX11" fmla="*/ 7240080 w 7894800"/>
              <a:gd name="connsiteY11" fmla="*/ 6411600 h 6858000"/>
              <a:gd name="connsiteX12" fmla="*/ 7046040 w 7894800"/>
              <a:gd name="connsiteY12" fmla="*/ 6411600 h 6858000"/>
              <a:gd name="connsiteX13" fmla="*/ 7046040 w 7894800"/>
              <a:gd name="connsiteY13" fmla="*/ 6588000 h 6858000"/>
              <a:gd name="connsiteX14" fmla="*/ 7134240 w 7894800"/>
              <a:gd name="connsiteY14" fmla="*/ 6499800 h 6858000"/>
              <a:gd name="connsiteX15" fmla="*/ 7046040 w 7894800"/>
              <a:gd name="connsiteY15" fmla="*/ 6411600 h 6858000"/>
              <a:gd name="connsiteX16" fmla="*/ 6940200 w 7894800"/>
              <a:gd name="connsiteY16" fmla="*/ 6411600 h 6858000"/>
              <a:gd name="connsiteX17" fmla="*/ 6852000 w 7894800"/>
              <a:gd name="connsiteY17" fmla="*/ 6499800 h 6858000"/>
              <a:gd name="connsiteX18" fmla="*/ 6940200 w 7894800"/>
              <a:gd name="connsiteY18" fmla="*/ 6588000 h 6858000"/>
              <a:gd name="connsiteX19" fmla="*/ 7028400 w 7894800"/>
              <a:gd name="connsiteY19" fmla="*/ 6499800 h 6858000"/>
              <a:gd name="connsiteX20" fmla="*/ 6940200 w 7894800"/>
              <a:gd name="connsiteY20" fmla="*/ 6411600 h 6858000"/>
              <a:gd name="connsiteX21" fmla="*/ 0 w 7894800"/>
              <a:gd name="connsiteY21" fmla="*/ 0 h 6858000"/>
              <a:gd name="connsiteX22" fmla="*/ 7894800 w 7894800"/>
              <a:gd name="connsiteY22" fmla="*/ 0 h 6858000"/>
              <a:gd name="connsiteX23" fmla="*/ 7894800 w 7894800"/>
              <a:gd name="connsiteY23" fmla="*/ 6858000 h 6858000"/>
              <a:gd name="connsiteX24" fmla="*/ 0 w 7894800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894800" h="6858000">
                <a:moveTo>
                  <a:pt x="7451760" y="6411600"/>
                </a:moveTo>
                <a:cubicBezTo>
                  <a:pt x="7403049" y="6411600"/>
                  <a:pt x="7363560" y="6451088"/>
                  <a:pt x="7363560" y="6499800"/>
                </a:cubicBezTo>
                <a:cubicBezTo>
                  <a:pt x="7363560" y="6548512"/>
                  <a:pt x="7403049" y="6588000"/>
                  <a:pt x="7451760" y="6588000"/>
                </a:cubicBezTo>
                <a:cubicBezTo>
                  <a:pt x="7500472" y="6588000"/>
                  <a:pt x="7539960" y="6548512"/>
                  <a:pt x="7539960" y="6499800"/>
                </a:cubicBezTo>
                <a:cubicBezTo>
                  <a:pt x="7539960" y="6451088"/>
                  <a:pt x="7500472" y="6411600"/>
                  <a:pt x="7451760" y="6411600"/>
                </a:cubicBezTo>
                <a:close/>
                <a:moveTo>
                  <a:pt x="7345920" y="6411600"/>
                </a:moveTo>
                <a:cubicBezTo>
                  <a:pt x="7297210" y="6411600"/>
                  <a:pt x="7257720" y="6451090"/>
                  <a:pt x="7257720" y="6499800"/>
                </a:cubicBezTo>
                <a:cubicBezTo>
                  <a:pt x="7257720" y="6548510"/>
                  <a:pt x="7297210" y="6588000"/>
                  <a:pt x="7345920" y="6588000"/>
                </a:cubicBezTo>
                <a:close/>
                <a:moveTo>
                  <a:pt x="7151880" y="6411600"/>
                </a:moveTo>
                <a:lnTo>
                  <a:pt x="7151880" y="6588000"/>
                </a:lnTo>
                <a:lnTo>
                  <a:pt x="7240080" y="6588000"/>
                </a:lnTo>
                <a:lnTo>
                  <a:pt x="7240080" y="6411600"/>
                </a:lnTo>
                <a:close/>
                <a:moveTo>
                  <a:pt x="7046040" y="6411600"/>
                </a:moveTo>
                <a:lnTo>
                  <a:pt x="7046040" y="6588000"/>
                </a:lnTo>
                <a:cubicBezTo>
                  <a:pt x="7094750" y="6588000"/>
                  <a:pt x="7134240" y="6548510"/>
                  <a:pt x="7134240" y="6499800"/>
                </a:cubicBezTo>
                <a:cubicBezTo>
                  <a:pt x="7134240" y="6451090"/>
                  <a:pt x="7094750" y="6411600"/>
                  <a:pt x="7046040" y="6411600"/>
                </a:cubicBezTo>
                <a:close/>
                <a:moveTo>
                  <a:pt x="6940200" y="6411600"/>
                </a:moveTo>
                <a:cubicBezTo>
                  <a:pt x="6891489" y="6411600"/>
                  <a:pt x="6852000" y="6451088"/>
                  <a:pt x="6852000" y="6499800"/>
                </a:cubicBezTo>
                <a:cubicBezTo>
                  <a:pt x="6852000" y="6548512"/>
                  <a:pt x="6891489" y="6588000"/>
                  <a:pt x="6940200" y="6588000"/>
                </a:cubicBezTo>
                <a:cubicBezTo>
                  <a:pt x="6988912" y="6588000"/>
                  <a:pt x="7028400" y="6548512"/>
                  <a:pt x="7028400" y="6499800"/>
                </a:cubicBezTo>
                <a:cubicBezTo>
                  <a:pt x="7028400" y="6451088"/>
                  <a:pt x="6988912" y="6411600"/>
                  <a:pt x="6940200" y="6411600"/>
                </a:cubicBezTo>
                <a:close/>
                <a:moveTo>
                  <a:pt x="0" y="0"/>
                </a:moveTo>
                <a:lnTo>
                  <a:pt x="7894800" y="0"/>
                </a:lnTo>
                <a:lnTo>
                  <a:pt x="78948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B4B5C15-7AC6-FA95-9861-1E1DB0DAE8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181" y="363363"/>
            <a:ext cx="3575413" cy="5765976"/>
          </a:xfrm>
        </p:spPr>
        <p:txBody>
          <a:bodyPr>
            <a:normAutofit/>
          </a:bodyPr>
          <a:lstStyle>
            <a:lvl1pPr marL="0" indent="0">
              <a:lnSpc>
                <a:spcPts val="4100"/>
              </a:lnSpc>
              <a:spcBef>
                <a:spcPts val="0"/>
              </a:spcBef>
              <a:buNone/>
              <a:defRPr sz="45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4100"/>
              </a:lnSpc>
              <a:spcBef>
                <a:spcPts val="0"/>
              </a:spcBef>
              <a:buNone/>
              <a:defRPr sz="4500">
                <a:solidFill>
                  <a:schemeClr val="accent5"/>
                </a:solidFill>
                <a:latin typeface="+mj-lt"/>
              </a:defRPr>
            </a:lvl2pPr>
          </a:lstStyle>
          <a:p>
            <a:pPr lvl="0"/>
            <a:r>
              <a:rPr lang="en-GB" dirty="0"/>
              <a:t>This title can be a short</a:t>
            </a:r>
          </a:p>
          <a:p>
            <a:pPr lvl="0"/>
            <a:r>
              <a:rPr lang="en-GB" dirty="0"/>
              <a:t>statement</a:t>
            </a:r>
          </a:p>
          <a:p>
            <a:pPr lvl="0"/>
            <a:r>
              <a:rPr lang="en-GB" dirty="0"/>
              <a:t>as well as a medium one.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93D063-6CA0-E6AC-1C43-D3D991DA917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820A1-A883-7B57-5B43-034022DDE18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B26D91-ADAF-BC95-4BBF-D57001F1795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10801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4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9BB77A1-E689-83B7-2108-A293A5AC841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57200" y="0"/>
            <a:ext cx="3934800" cy="6858000"/>
          </a:xfrm>
          <a:custGeom>
            <a:avLst/>
            <a:gdLst>
              <a:gd name="connsiteX0" fmla="*/ 3491760 w 3934800"/>
              <a:gd name="connsiteY0" fmla="*/ 6411600 h 6858000"/>
              <a:gd name="connsiteX1" fmla="*/ 3403560 w 3934800"/>
              <a:gd name="connsiteY1" fmla="*/ 6499800 h 6858000"/>
              <a:gd name="connsiteX2" fmla="*/ 3491760 w 3934800"/>
              <a:gd name="connsiteY2" fmla="*/ 6588000 h 6858000"/>
              <a:gd name="connsiteX3" fmla="*/ 3579960 w 3934800"/>
              <a:gd name="connsiteY3" fmla="*/ 6499800 h 6858000"/>
              <a:gd name="connsiteX4" fmla="*/ 3491760 w 3934800"/>
              <a:gd name="connsiteY4" fmla="*/ 6411600 h 6858000"/>
              <a:gd name="connsiteX5" fmla="*/ 3385920 w 3934800"/>
              <a:gd name="connsiteY5" fmla="*/ 6411600 h 6858000"/>
              <a:gd name="connsiteX6" fmla="*/ 3297720 w 3934800"/>
              <a:gd name="connsiteY6" fmla="*/ 6499800 h 6858000"/>
              <a:gd name="connsiteX7" fmla="*/ 3385920 w 3934800"/>
              <a:gd name="connsiteY7" fmla="*/ 6588000 h 6858000"/>
              <a:gd name="connsiteX8" fmla="*/ 3191880 w 3934800"/>
              <a:gd name="connsiteY8" fmla="*/ 6411600 h 6858000"/>
              <a:gd name="connsiteX9" fmla="*/ 3191880 w 3934800"/>
              <a:gd name="connsiteY9" fmla="*/ 6588000 h 6858000"/>
              <a:gd name="connsiteX10" fmla="*/ 3280080 w 3934800"/>
              <a:gd name="connsiteY10" fmla="*/ 6588000 h 6858000"/>
              <a:gd name="connsiteX11" fmla="*/ 3280080 w 3934800"/>
              <a:gd name="connsiteY11" fmla="*/ 6411600 h 6858000"/>
              <a:gd name="connsiteX12" fmla="*/ 3086040 w 3934800"/>
              <a:gd name="connsiteY12" fmla="*/ 6411600 h 6858000"/>
              <a:gd name="connsiteX13" fmla="*/ 3086040 w 3934800"/>
              <a:gd name="connsiteY13" fmla="*/ 6588000 h 6858000"/>
              <a:gd name="connsiteX14" fmla="*/ 3174240 w 3934800"/>
              <a:gd name="connsiteY14" fmla="*/ 6499800 h 6858000"/>
              <a:gd name="connsiteX15" fmla="*/ 3086040 w 3934800"/>
              <a:gd name="connsiteY15" fmla="*/ 6411600 h 6858000"/>
              <a:gd name="connsiteX16" fmla="*/ 2980200 w 3934800"/>
              <a:gd name="connsiteY16" fmla="*/ 6411600 h 6858000"/>
              <a:gd name="connsiteX17" fmla="*/ 2892000 w 3934800"/>
              <a:gd name="connsiteY17" fmla="*/ 6499800 h 6858000"/>
              <a:gd name="connsiteX18" fmla="*/ 2980200 w 3934800"/>
              <a:gd name="connsiteY18" fmla="*/ 6588000 h 6858000"/>
              <a:gd name="connsiteX19" fmla="*/ 3068400 w 3934800"/>
              <a:gd name="connsiteY19" fmla="*/ 6499800 h 6858000"/>
              <a:gd name="connsiteX20" fmla="*/ 2980200 w 3934800"/>
              <a:gd name="connsiteY20" fmla="*/ 6411600 h 6858000"/>
              <a:gd name="connsiteX21" fmla="*/ 0 w 3934800"/>
              <a:gd name="connsiteY21" fmla="*/ 0 h 6858000"/>
              <a:gd name="connsiteX22" fmla="*/ 3934800 w 3934800"/>
              <a:gd name="connsiteY22" fmla="*/ 0 h 6858000"/>
              <a:gd name="connsiteX23" fmla="*/ 3934800 w 3934800"/>
              <a:gd name="connsiteY23" fmla="*/ 6858000 h 6858000"/>
              <a:gd name="connsiteX24" fmla="*/ 0 w 3934800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34800" h="6858000">
                <a:moveTo>
                  <a:pt x="3491760" y="6411600"/>
                </a:moveTo>
                <a:cubicBezTo>
                  <a:pt x="3443049" y="6411600"/>
                  <a:pt x="3403560" y="6451088"/>
                  <a:pt x="3403560" y="6499800"/>
                </a:cubicBezTo>
                <a:cubicBezTo>
                  <a:pt x="3403560" y="6548512"/>
                  <a:pt x="3443049" y="6588000"/>
                  <a:pt x="3491760" y="6588000"/>
                </a:cubicBezTo>
                <a:cubicBezTo>
                  <a:pt x="3540472" y="6588000"/>
                  <a:pt x="3579960" y="6548512"/>
                  <a:pt x="3579960" y="6499800"/>
                </a:cubicBezTo>
                <a:cubicBezTo>
                  <a:pt x="3579960" y="6451088"/>
                  <a:pt x="3540472" y="6411600"/>
                  <a:pt x="3491760" y="6411600"/>
                </a:cubicBezTo>
                <a:close/>
                <a:moveTo>
                  <a:pt x="3385920" y="6411600"/>
                </a:moveTo>
                <a:cubicBezTo>
                  <a:pt x="3337210" y="6411600"/>
                  <a:pt x="3297720" y="6451090"/>
                  <a:pt x="3297720" y="6499800"/>
                </a:cubicBezTo>
                <a:cubicBezTo>
                  <a:pt x="3297720" y="6548510"/>
                  <a:pt x="3337210" y="6588000"/>
                  <a:pt x="3385920" y="6588000"/>
                </a:cubicBezTo>
                <a:close/>
                <a:moveTo>
                  <a:pt x="3191880" y="6411600"/>
                </a:moveTo>
                <a:lnTo>
                  <a:pt x="3191880" y="6588000"/>
                </a:lnTo>
                <a:lnTo>
                  <a:pt x="3280080" y="6588000"/>
                </a:lnTo>
                <a:lnTo>
                  <a:pt x="3280080" y="6411600"/>
                </a:lnTo>
                <a:close/>
                <a:moveTo>
                  <a:pt x="3086040" y="6411600"/>
                </a:moveTo>
                <a:lnTo>
                  <a:pt x="3086040" y="6588000"/>
                </a:lnTo>
                <a:cubicBezTo>
                  <a:pt x="3134750" y="6588000"/>
                  <a:pt x="3174240" y="6548510"/>
                  <a:pt x="3174240" y="6499800"/>
                </a:cubicBezTo>
                <a:cubicBezTo>
                  <a:pt x="3174240" y="6451090"/>
                  <a:pt x="3134750" y="6411600"/>
                  <a:pt x="3086040" y="6411600"/>
                </a:cubicBezTo>
                <a:close/>
                <a:moveTo>
                  <a:pt x="2980200" y="6411600"/>
                </a:moveTo>
                <a:cubicBezTo>
                  <a:pt x="2931489" y="6411600"/>
                  <a:pt x="2892000" y="6451088"/>
                  <a:pt x="2892000" y="6499800"/>
                </a:cubicBezTo>
                <a:cubicBezTo>
                  <a:pt x="2892000" y="6548512"/>
                  <a:pt x="2931489" y="6588000"/>
                  <a:pt x="2980200" y="6588000"/>
                </a:cubicBezTo>
                <a:cubicBezTo>
                  <a:pt x="3028912" y="6588000"/>
                  <a:pt x="3068400" y="6548512"/>
                  <a:pt x="3068400" y="6499800"/>
                </a:cubicBezTo>
                <a:cubicBezTo>
                  <a:pt x="3068400" y="6451088"/>
                  <a:pt x="3028912" y="6411600"/>
                  <a:pt x="2980200" y="6411600"/>
                </a:cubicBezTo>
                <a:close/>
                <a:moveTo>
                  <a:pt x="0" y="0"/>
                </a:moveTo>
                <a:lnTo>
                  <a:pt x="3934800" y="0"/>
                </a:lnTo>
                <a:lnTo>
                  <a:pt x="39348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B4B5C15-7AC6-FA95-9861-1E1DB0DAE8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181" y="363363"/>
            <a:ext cx="7536044" cy="5765975"/>
          </a:xfrm>
        </p:spPr>
        <p:txBody>
          <a:bodyPr>
            <a:normAutofit/>
          </a:bodyPr>
          <a:lstStyle>
            <a:lvl1pPr marL="0" indent="0">
              <a:lnSpc>
                <a:spcPts val="4100"/>
              </a:lnSpc>
              <a:spcBef>
                <a:spcPts val="0"/>
              </a:spcBef>
              <a:buNone/>
              <a:defRPr sz="45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4100"/>
              </a:lnSpc>
              <a:spcBef>
                <a:spcPts val="0"/>
              </a:spcBef>
              <a:buNone/>
              <a:defRPr sz="4500">
                <a:solidFill>
                  <a:schemeClr val="accent5"/>
                </a:solidFill>
                <a:latin typeface="+mj-lt"/>
              </a:defRPr>
            </a:lvl2pPr>
          </a:lstStyle>
          <a:p>
            <a:pPr lvl="0"/>
            <a:r>
              <a:rPr lang="en-GB" dirty="0"/>
              <a:t>This title can be a longer</a:t>
            </a:r>
          </a:p>
          <a:p>
            <a:pPr lvl="0"/>
            <a:r>
              <a:rPr lang="en-GB" dirty="0"/>
              <a:t>statement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8F97F2-2F2A-CEFA-80DF-D35BEF264E3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AC763B-DC0B-A55D-BAAB-6896478FEDE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3F2811-A29F-43E3-1D03-9239CBFA7BC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026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3CC4CCC-F9E2-97E1-D704-B71B42E6AB0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60000" y="368300"/>
            <a:ext cx="11497038" cy="5758327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A9B80C-811B-D3A6-A08F-BB350740B489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FD5AA9-6986-215B-8202-598A9379F0D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AA902-E5F0-2E2C-F301-CD3E81900E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0403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81251A-8ADA-B482-53F8-8C05F549A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E3ACDA-88E0-CF9F-33F6-520B22F1A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1612192" cy="201311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AAC72-EDE3-E256-5E31-E64B91EF7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199"/>
            <a:ext cx="612000" cy="201311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380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Glow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573E33F1-BEF1-6C17-CC83-8A79E199E2D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9199059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5" progId="TCLayout.ActiveDocument.1">
                  <p:embed/>
                </p:oleObj>
              </mc:Choice>
              <mc:Fallback>
                <p:oleObj name="think-cell Slide" r:id="rId4" imgW="384" imgH="385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73E33F1-BEF1-6C17-CC83-8A79E199E2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6DAE63-0069-6C8F-D99F-DD75576C0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>
            <a:lvl1pPr rtl="0">
              <a:defRPr/>
            </a:lvl1pPr>
          </a:lstStyle>
          <a:p>
            <a:fld id="{B4D59259-263B-4C34-8FFF-BFD77EB5AB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3F4CC2F-E213-52B5-4457-32BE29351B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4634" y="4980682"/>
            <a:ext cx="11506473" cy="469195"/>
          </a:xfrm>
        </p:spPr>
        <p:txBody>
          <a:bodyPr anchor="b">
            <a:normAutofit/>
          </a:bodyPr>
          <a:lstStyle>
            <a:lvl1pPr marL="0" indent="0" algn="l" rtl="0">
              <a:lnSpc>
                <a:spcPct val="100000"/>
              </a:lnSpc>
              <a:spcBef>
                <a:spcPts val="0"/>
              </a:spcBef>
              <a:buNone/>
              <a:defRPr sz="2004" spc="10" baseline="0">
                <a:solidFill>
                  <a:schemeClr val="tx1"/>
                </a:solidFill>
                <a:latin typeface="+mj-lt"/>
              </a:defRPr>
            </a:lvl1pPr>
            <a:lvl2pPr marL="458114" indent="0" algn="ctr">
              <a:buNone/>
              <a:defRPr sz="2004"/>
            </a:lvl2pPr>
            <a:lvl3pPr marL="916229" indent="0" algn="ctr">
              <a:buNone/>
              <a:defRPr sz="1804"/>
            </a:lvl3pPr>
            <a:lvl4pPr marL="1374343" indent="0" algn="ctr">
              <a:buNone/>
              <a:defRPr sz="1603"/>
            </a:lvl4pPr>
            <a:lvl5pPr marL="1832458" indent="0" algn="ctr">
              <a:buNone/>
              <a:defRPr sz="1603"/>
            </a:lvl5pPr>
            <a:lvl6pPr marL="2290572" indent="0" algn="ctr">
              <a:buNone/>
              <a:defRPr sz="1603"/>
            </a:lvl6pPr>
            <a:lvl7pPr marL="2748686" indent="0" algn="ctr">
              <a:buNone/>
              <a:defRPr sz="1603"/>
            </a:lvl7pPr>
            <a:lvl8pPr marL="3206801" indent="0" algn="ctr">
              <a:buNone/>
              <a:defRPr sz="1603"/>
            </a:lvl8pPr>
            <a:lvl9pPr marL="3664915" indent="0" algn="ctr">
              <a:buNone/>
              <a:defRPr sz="1603"/>
            </a:lvl9pPr>
          </a:lstStyle>
          <a:p>
            <a:r>
              <a:rPr lang="en-US" noProof="0"/>
              <a:t>Subtitle of the presentation</a:t>
            </a:r>
          </a:p>
        </p:txBody>
      </p:sp>
      <p:sp>
        <p:nvSpPr>
          <p:cNvPr id="14" name="Title 20">
            <a:extLst>
              <a:ext uri="{FF2B5EF4-FFF2-40B4-BE49-F238E27FC236}">
                <a16:creationId xmlns:a16="http://schemas.microsoft.com/office/drawing/2014/main" id="{EB6BB0EB-E23D-9FAD-2372-E0CEB6312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634" y="3970109"/>
            <a:ext cx="11506473" cy="802519"/>
          </a:xfrm>
        </p:spPr>
        <p:txBody>
          <a:bodyPr vert="horz">
            <a:spAutoFit/>
          </a:bodyPr>
          <a:lstStyle>
            <a:lvl1pPr rtl="0">
              <a:lnSpc>
                <a:spcPts val="6814"/>
              </a:lnSpc>
              <a:defRPr sz="481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pic>
        <p:nvPicPr>
          <p:cNvPr id="15" name="Picture 14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4E6673EC-DE10-49DF-E043-72ED6A4F0D0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2951" y="360000"/>
            <a:ext cx="2143237" cy="568800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9D0D0891-D153-DC3A-D884-E2606AD6A8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4634" y="6388266"/>
            <a:ext cx="2849565" cy="1804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902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18 March 2024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ECF76D61-61D3-BBD3-CE7E-1931E3697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46339" y="6388265"/>
            <a:ext cx="5771272" cy="1804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902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All Hands | Network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28D2ED1-58CD-E510-49B9-413B39E44419}"/>
              </a:ext>
            </a:extLst>
          </p:cNvPr>
          <p:cNvSpPr txBox="1">
            <a:spLocks/>
          </p:cNvSpPr>
          <p:nvPr userDrawn="1"/>
        </p:nvSpPr>
        <p:spPr>
          <a:xfrm>
            <a:off x="10244008" y="6388265"/>
            <a:ext cx="612000" cy="18045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NL"/>
            </a:defPPr>
            <a:lvl1pPr marL="0" algn="r" defTabSz="912388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60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20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81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8416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8020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7762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5722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3683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B4D59259-263B-4C34-8FFF-BFD77EB5AB19}" type="slidenum">
              <a:rPr lang="en-US" sz="902" noProof="0" smtClean="0"/>
              <a:pPr rtl="0"/>
              <a:t>‹#›</a:t>
            </a:fld>
            <a:endParaRPr lang="en-US" sz="902" noProof="0"/>
          </a:p>
        </p:txBody>
      </p:sp>
    </p:spTree>
    <p:extLst>
      <p:ext uri="{BB962C8B-B14F-4D97-AF65-F5344CB8AC3E}">
        <p14:creationId xmlns:p14="http://schemas.microsoft.com/office/powerpoint/2010/main" val="39079413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00F002E-636E-E741-E6F2-72954686C1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7200" y="0"/>
            <a:ext cx="6094800" cy="6858000"/>
          </a:xfrm>
          <a:custGeom>
            <a:avLst/>
            <a:gdLst>
              <a:gd name="connsiteX0" fmla="*/ 5651760 w 6094800"/>
              <a:gd name="connsiteY0" fmla="*/ 6411600 h 6858000"/>
              <a:gd name="connsiteX1" fmla="*/ 5563560 w 6094800"/>
              <a:gd name="connsiteY1" fmla="*/ 6499800 h 6858000"/>
              <a:gd name="connsiteX2" fmla="*/ 5651760 w 6094800"/>
              <a:gd name="connsiteY2" fmla="*/ 6588000 h 6858000"/>
              <a:gd name="connsiteX3" fmla="*/ 5739960 w 6094800"/>
              <a:gd name="connsiteY3" fmla="*/ 6499800 h 6858000"/>
              <a:gd name="connsiteX4" fmla="*/ 5651760 w 6094800"/>
              <a:gd name="connsiteY4" fmla="*/ 6411600 h 6858000"/>
              <a:gd name="connsiteX5" fmla="*/ 5545920 w 6094800"/>
              <a:gd name="connsiteY5" fmla="*/ 6411600 h 6858000"/>
              <a:gd name="connsiteX6" fmla="*/ 5457720 w 6094800"/>
              <a:gd name="connsiteY6" fmla="*/ 6499800 h 6858000"/>
              <a:gd name="connsiteX7" fmla="*/ 5545920 w 6094800"/>
              <a:gd name="connsiteY7" fmla="*/ 6588000 h 6858000"/>
              <a:gd name="connsiteX8" fmla="*/ 5351880 w 6094800"/>
              <a:gd name="connsiteY8" fmla="*/ 6411600 h 6858000"/>
              <a:gd name="connsiteX9" fmla="*/ 5351880 w 6094800"/>
              <a:gd name="connsiteY9" fmla="*/ 6588000 h 6858000"/>
              <a:gd name="connsiteX10" fmla="*/ 5440080 w 6094800"/>
              <a:gd name="connsiteY10" fmla="*/ 6588000 h 6858000"/>
              <a:gd name="connsiteX11" fmla="*/ 5440080 w 6094800"/>
              <a:gd name="connsiteY11" fmla="*/ 6411600 h 6858000"/>
              <a:gd name="connsiteX12" fmla="*/ 5246040 w 6094800"/>
              <a:gd name="connsiteY12" fmla="*/ 6411600 h 6858000"/>
              <a:gd name="connsiteX13" fmla="*/ 5246040 w 6094800"/>
              <a:gd name="connsiteY13" fmla="*/ 6588000 h 6858000"/>
              <a:gd name="connsiteX14" fmla="*/ 5334240 w 6094800"/>
              <a:gd name="connsiteY14" fmla="*/ 6499800 h 6858000"/>
              <a:gd name="connsiteX15" fmla="*/ 5246040 w 6094800"/>
              <a:gd name="connsiteY15" fmla="*/ 6411600 h 6858000"/>
              <a:gd name="connsiteX16" fmla="*/ 5140200 w 6094800"/>
              <a:gd name="connsiteY16" fmla="*/ 6411600 h 6858000"/>
              <a:gd name="connsiteX17" fmla="*/ 5052000 w 6094800"/>
              <a:gd name="connsiteY17" fmla="*/ 6499800 h 6858000"/>
              <a:gd name="connsiteX18" fmla="*/ 5140200 w 6094800"/>
              <a:gd name="connsiteY18" fmla="*/ 6588000 h 6858000"/>
              <a:gd name="connsiteX19" fmla="*/ 5228400 w 6094800"/>
              <a:gd name="connsiteY19" fmla="*/ 6499800 h 6858000"/>
              <a:gd name="connsiteX20" fmla="*/ 5140200 w 6094800"/>
              <a:gd name="connsiteY20" fmla="*/ 6411600 h 6858000"/>
              <a:gd name="connsiteX21" fmla="*/ 0 w 6094800"/>
              <a:gd name="connsiteY21" fmla="*/ 0 h 6858000"/>
              <a:gd name="connsiteX22" fmla="*/ 6094800 w 6094800"/>
              <a:gd name="connsiteY22" fmla="*/ 0 h 6858000"/>
              <a:gd name="connsiteX23" fmla="*/ 6094800 w 6094800"/>
              <a:gd name="connsiteY23" fmla="*/ 6858000 h 6858000"/>
              <a:gd name="connsiteX24" fmla="*/ 0 w 6094800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94800" h="6858000">
                <a:moveTo>
                  <a:pt x="5651760" y="6411600"/>
                </a:moveTo>
                <a:cubicBezTo>
                  <a:pt x="5603049" y="6411600"/>
                  <a:pt x="5563560" y="6451088"/>
                  <a:pt x="5563560" y="6499800"/>
                </a:cubicBezTo>
                <a:cubicBezTo>
                  <a:pt x="5563560" y="6548512"/>
                  <a:pt x="5603049" y="6588000"/>
                  <a:pt x="5651760" y="6588000"/>
                </a:cubicBezTo>
                <a:cubicBezTo>
                  <a:pt x="5700472" y="6588000"/>
                  <a:pt x="5739960" y="6548512"/>
                  <a:pt x="5739960" y="6499800"/>
                </a:cubicBezTo>
                <a:cubicBezTo>
                  <a:pt x="5739960" y="6451088"/>
                  <a:pt x="5700472" y="6411600"/>
                  <a:pt x="5651760" y="6411600"/>
                </a:cubicBezTo>
                <a:close/>
                <a:moveTo>
                  <a:pt x="5545920" y="6411600"/>
                </a:moveTo>
                <a:cubicBezTo>
                  <a:pt x="5497210" y="6411600"/>
                  <a:pt x="5457720" y="6451090"/>
                  <a:pt x="5457720" y="6499800"/>
                </a:cubicBezTo>
                <a:cubicBezTo>
                  <a:pt x="5457720" y="6548510"/>
                  <a:pt x="5497210" y="6588000"/>
                  <a:pt x="5545920" y="6588000"/>
                </a:cubicBezTo>
                <a:close/>
                <a:moveTo>
                  <a:pt x="5351880" y="6411600"/>
                </a:moveTo>
                <a:lnTo>
                  <a:pt x="5351880" y="6588000"/>
                </a:lnTo>
                <a:lnTo>
                  <a:pt x="5440080" y="6588000"/>
                </a:lnTo>
                <a:lnTo>
                  <a:pt x="5440080" y="6411600"/>
                </a:lnTo>
                <a:close/>
                <a:moveTo>
                  <a:pt x="5246040" y="6411600"/>
                </a:moveTo>
                <a:lnTo>
                  <a:pt x="5246040" y="6588000"/>
                </a:lnTo>
                <a:cubicBezTo>
                  <a:pt x="5294750" y="6588000"/>
                  <a:pt x="5334240" y="6548510"/>
                  <a:pt x="5334240" y="6499800"/>
                </a:cubicBezTo>
                <a:cubicBezTo>
                  <a:pt x="5334240" y="6451090"/>
                  <a:pt x="5294750" y="6411600"/>
                  <a:pt x="5246040" y="6411600"/>
                </a:cubicBezTo>
                <a:close/>
                <a:moveTo>
                  <a:pt x="5140200" y="6411600"/>
                </a:moveTo>
                <a:cubicBezTo>
                  <a:pt x="5091489" y="6411600"/>
                  <a:pt x="5052000" y="6451088"/>
                  <a:pt x="5052000" y="6499800"/>
                </a:cubicBezTo>
                <a:cubicBezTo>
                  <a:pt x="5052000" y="6548512"/>
                  <a:pt x="5091489" y="6588000"/>
                  <a:pt x="5140200" y="6588000"/>
                </a:cubicBezTo>
                <a:cubicBezTo>
                  <a:pt x="5188912" y="6588000"/>
                  <a:pt x="5228400" y="6548512"/>
                  <a:pt x="5228400" y="6499800"/>
                </a:cubicBezTo>
                <a:cubicBezTo>
                  <a:pt x="5228400" y="6451088"/>
                  <a:pt x="5188912" y="6411600"/>
                  <a:pt x="5140200" y="6411600"/>
                </a:cubicBezTo>
                <a:close/>
                <a:moveTo>
                  <a:pt x="0" y="0"/>
                </a:moveTo>
                <a:lnTo>
                  <a:pt x="6094800" y="0"/>
                </a:lnTo>
                <a:lnTo>
                  <a:pt x="60948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057BC06D-4BE3-B74E-FF26-C25AEB2913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8300"/>
            <a:ext cx="5375638" cy="1059985"/>
          </a:xfrm>
          <a:custGeom>
            <a:avLst/>
            <a:gdLst>
              <a:gd name="connsiteX0" fmla="*/ 0 w 5448882"/>
              <a:gd name="connsiteY0" fmla="*/ 0 h 1212285"/>
              <a:gd name="connsiteX1" fmla="*/ 5448882 w 5448882"/>
              <a:gd name="connsiteY1" fmla="*/ 0 h 1212285"/>
              <a:gd name="connsiteX2" fmla="*/ 5448882 w 5448882"/>
              <a:gd name="connsiteY2" fmla="*/ 1212285 h 1212285"/>
              <a:gd name="connsiteX3" fmla="*/ 0 w 5448882"/>
              <a:gd name="connsiteY3" fmla="*/ 1212285 h 121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8882" h="1212285">
                <a:moveTo>
                  <a:pt x="0" y="0"/>
                </a:moveTo>
                <a:lnTo>
                  <a:pt x="5448882" y="0"/>
                </a:lnTo>
                <a:lnTo>
                  <a:pt x="5448882" y="1212285"/>
                </a:lnTo>
                <a:lnTo>
                  <a:pt x="0" y="1212285"/>
                </a:lnTo>
                <a:close/>
              </a:path>
            </a:pathLst>
          </a:custGeom>
        </p:spPr>
        <p:txBody>
          <a:bodyPr wrap="square" bIns="0" anchor="t">
            <a:noAutofit/>
          </a:bodyPr>
          <a:lstStyle>
            <a:lvl1pPr marL="0" indent="0">
              <a:lnSpc>
                <a:spcPct val="80000"/>
              </a:lnSpc>
              <a:defRPr sz="45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FE2F2-D879-D363-C914-088484AB9F2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1F9F7-FAD4-4BF6-9B3C-FC1DC3163BD0}" type="datetime4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 September 2026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893F8-9AAD-1590-A22E-3C66157233B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Title |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F9816-9D5A-B9AE-B558-19A3A47B8D8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D59259-263B-4C34-8FFF-BFD77EB5AB19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F4325830-31AD-72DC-3ADE-C01126FF0F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1449821"/>
            <a:ext cx="5375638" cy="469178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spc="0" baseline="0">
                <a:latin typeface="+mn-lt"/>
              </a:defRPr>
            </a:lvl1pPr>
            <a:lvl2pPr marL="0" indent="0">
              <a:spcBef>
                <a:spcPts val="0"/>
              </a:spcBef>
              <a:buFont typeface="Otypical Text" panose="020B0503030300000000" pitchFamily="34" charset="0"/>
              <a:buNone/>
              <a:defRPr sz="1400">
                <a:solidFill>
                  <a:schemeClr val="accent6"/>
                </a:solidFill>
                <a:latin typeface="+mn-lt"/>
              </a:defRPr>
            </a:lvl2pPr>
            <a:lvl3pPr marL="355600" indent="-370800" defTabSz="0">
              <a:spcBef>
                <a:spcPts val="600"/>
              </a:spcBef>
              <a:buFont typeface="Otypical Text Regular" panose="020B0503030300000000" pitchFamily="34" charset="0"/>
              <a:buChar char="⚫"/>
              <a:tabLst/>
              <a:defRPr sz="1400">
                <a:latin typeface="+mn-lt"/>
              </a:defRPr>
            </a:lvl3pPr>
          </a:lstStyle>
          <a:p>
            <a:pPr lvl="0"/>
            <a:r>
              <a:rPr lang="en-GB" err="1"/>
              <a:t>Onsecte</a:t>
            </a:r>
            <a:r>
              <a:rPr lang="en-GB"/>
              <a:t> </a:t>
            </a:r>
            <a:r>
              <a:rPr lang="en-GB" err="1"/>
              <a:t>nditia</a:t>
            </a:r>
            <a:r>
              <a:rPr lang="en-GB"/>
              <a:t> </a:t>
            </a:r>
            <a:r>
              <a:rPr lang="en-GB" err="1"/>
              <a:t>conest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</a:t>
            </a:r>
            <a:r>
              <a:rPr lang="en-GB" err="1"/>
              <a:t>volorias</a:t>
            </a:r>
            <a:r>
              <a:rPr lang="en-GB"/>
              <a:t> </a:t>
            </a:r>
            <a:r>
              <a:rPr lang="en-GB" err="1"/>
              <a:t>delia</a:t>
            </a:r>
            <a:r>
              <a:rPr lang="en-GB"/>
              <a:t> </a:t>
            </a:r>
            <a:r>
              <a:rPr lang="en-GB" err="1"/>
              <a:t>ea</a:t>
            </a:r>
            <a:r>
              <a:rPr lang="en-GB"/>
              <a:t> nit,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delit</a:t>
            </a:r>
            <a:r>
              <a:rPr lang="en-GB"/>
              <a:t> </a:t>
            </a:r>
            <a:r>
              <a:rPr lang="en-GB" err="1"/>
              <a:t>magnis</a:t>
            </a:r>
            <a:r>
              <a:rPr lang="en-GB"/>
              <a:t> del </a:t>
            </a:r>
            <a:r>
              <a:rPr lang="en-GB" err="1"/>
              <a:t>maion</a:t>
            </a:r>
            <a:r>
              <a:rPr lang="en-GB"/>
              <a:t> </a:t>
            </a:r>
            <a:r>
              <a:rPr lang="en-GB" err="1"/>
              <a:t>reprorpos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</a:t>
            </a:r>
            <a:r>
              <a:rPr lang="en-GB" err="1"/>
              <a:t>conet</a:t>
            </a:r>
            <a:r>
              <a:rPr lang="en-GB"/>
              <a:t>. Nam </a:t>
            </a:r>
            <a:r>
              <a:rPr lang="en-GB" err="1"/>
              <a:t>rati</a:t>
            </a:r>
            <a:r>
              <a:rPr lang="en-GB"/>
              <a:t> </a:t>
            </a:r>
            <a:r>
              <a:rPr lang="en-GB" err="1"/>
              <a:t>cuptiusa</a:t>
            </a:r>
            <a:r>
              <a:rPr lang="en-GB"/>
              <a:t> </a:t>
            </a:r>
            <a:r>
              <a:rPr lang="en-GB" err="1"/>
              <a:t>numqui</a:t>
            </a:r>
            <a:r>
              <a:rPr lang="en-GB"/>
              <a:t>   </a:t>
            </a:r>
            <a:r>
              <a:rPr lang="en-GB" err="1"/>
              <a:t>cus</a:t>
            </a:r>
            <a:r>
              <a:rPr lang="en-GB"/>
              <a:t>, </a:t>
            </a:r>
            <a:r>
              <a:rPr lang="en-GB" err="1"/>
              <a:t>quisitatae</a:t>
            </a:r>
            <a:r>
              <a:rPr lang="en-GB"/>
              <a:t> sum </a:t>
            </a:r>
            <a:r>
              <a:rPr lang="en-GB" err="1"/>
              <a:t>fugia</a:t>
            </a:r>
            <a:r>
              <a:rPr lang="en-GB"/>
              <a:t> </a:t>
            </a:r>
            <a:r>
              <a:rPr lang="en-GB" err="1"/>
              <a:t>vendusda</a:t>
            </a:r>
            <a:r>
              <a:rPr lang="en-GB"/>
              <a:t> </a:t>
            </a:r>
            <a:r>
              <a:rPr lang="en-GB" err="1"/>
              <a:t>peritia</a:t>
            </a:r>
            <a:r>
              <a:rPr lang="en-GB"/>
              <a:t> ne. </a:t>
            </a:r>
            <a:r>
              <a:rPr lang="en-GB" err="1"/>
              <a:t>Verrum</a:t>
            </a:r>
            <a:r>
              <a:rPr lang="en-GB"/>
              <a:t> </a:t>
            </a:r>
            <a:r>
              <a:rPr lang="en-GB" err="1"/>
              <a:t>facepta</a:t>
            </a:r>
            <a:r>
              <a:rPr lang="en-GB"/>
              <a:t> tempores </a:t>
            </a:r>
            <a:r>
              <a:rPr lang="en-GB" err="1"/>
              <a:t>ut</a:t>
            </a:r>
            <a:r>
              <a:rPr lang="en-GB"/>
              <a:t> et </a:t>
            </a:r>
            <a:r>
              <a:rPr lang="en-GB" err="1"/>
              <a:t>et</a:t>
            </a:r>
            <a:r>
              <a:rPr lang="en-GB"/>
              <a:t> maxim </a:t>
            </a:r>
            <a:r>
              <a:rPr lang="en-GB" err="1"/>
              <a:t>volor</a:t>
            </a:r>
            <a:r>
              <a:rPr lang="en-GB"/>
              <a:t> </a:t>
            </a:r>
            <a:r>
              <a:rPr lang="en-GB" err="1"/>
              <a:t>modit</a:t>
            </a:r>
            <a:r>
              <a:rPr lang="en-GB"/>
              <a:t>, </a:t>
            </a:r>
            <a:r>
              <a:rPr lang="en-GB" err="1"/>
              <a:t>ideliat</a:t>
            </a:r>
            <a:r>
              <a:rPr lang="en-GB"/>
              <a:t> </a:t>
            </a:r>
            <a:r>
              <a:rPr lang="en-GB" err="1"/>
              <a:t>endusdae</a:t>
            </a:r>
            <a:r>
              <a:rPr lang="en-GB"/>
              <a:t> </a:t>
            </a:r>
            <a:r>
              <a:rPr lang="en-GB" err="1"/>
              <a:t>nimusaerias</a:t>
            </a:r>
            <a:r>
              <a:rPr lang="en-GB"/>
              <a:t> </a:t>
            </a:r>
            <a:r>
              <a:rPr lang="en-GB" err="1"/>
              <a:t>isquam</a:t>
            </a:r>
            <a:r>
              <a:rPr lang="en-GB"/>
              <a:t> </a:t>
            </a:r>
            <a:r>
              <a:rPr lang="en-GB" err="1"/>
              <a:t>quam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autae</a:t>
            </a:r>
            <a:r>
              <a:rPr lang="en-GB"/>
              <a:t>.</a:t>
            </a:r>
          </a:p>
          <a:p>
            <a:pPr lvl="1"/>
            <a:r>
              <a:rPr lang="en-GB"/>
              <a:t>Lorem Ipsum</a:t>
            </a:r>
          </a:p>
          <a:p>
            <a:pPr lvl="0"/>
            <a:endParaRPr lang="en-GB"/>
          </a:p>
          <a:p>
            <a:pPr lvl="2"/>
            <a:r>
              <a:rPr lang="en-GB" err="1"/>
              <a:t>Nem</a:t>
            </a:r>
            <a:r>
              <a:rPr lang="en-GB"/>
              <a:t> </a:t>
            </a:r>
            <a:r>
              <a:rPr lang="en-GB" err="1"/>
              <a:t>quissin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9175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Glow 1 B2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A3909FF-4152-87B3-CF96-8841EF347F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4938225"/>
            <a:ext cx="11498400" cy="477283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spc="1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of the presentation</a:t>
            </a:r>
            <a:endParaRPr lang="en-GB" dirty="0"/>
          </a:p>
        </p:txBody>
      </p:sp>
      <p:sp>
        <p:nvSpPr>
          <p:cNvPr id="2" name="Title 20">
            <a:extLst>
              <a:ext uri="{FF2B5EF4-FFF2-40B4-BE49-F238E27FC236}">
                <a16:creationId xmlns:a16="http://schemas.microsoft.com/office/drawing/2014/main" id="{A1DCDDFE-BE3B-5217-BA18-EFC365720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954660"/>
            <a:ext cx="11498400" cy="879793"/>
          </a:xfrm>
        </p:spPr>
        <p:txBody>
          <a:bodyPr>
            <a:spAutoFit/>
          </a:bodyPr>
          <a:lstStyle>
            <a:lvl1pPr>
              <a:lnSpc>
                <a:spcPts val="6800"/>
              </a:lnSpc>
              <a:defRPr sz="7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6645C2-E315-53E4-426E-BD424E9EA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4C5B39-8F4F-6B5A-8757-6519E189A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B53D6BC-A3F9-ECF2-E1AA-BF204419A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665E65-DF19-8C4A-D1D2-E9F1972738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400" y="360000"/>
            <a:ext cx="2138400" cy="9121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5B3475-0434-C351-C589-E113E40F6CDB}"/>
              </a:ext>
            </a:extLst>
          </p:cNvPr>
          <p:cNvSpPr txBox="1"/>
          <p:nvPr userDrawn="1"/>
        </p:nvSpPr>
        <p:spPr>
          <a:xfrm>
            <a:off x="360000" y="6650251"/>
            <a:ext cx="274320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450" i="1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Odido</a:t>
            </a:r>
            <a:r>
              <a:rPr lang="en-GB" sz="450" i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Netherlands Holding</a:t>
            </a:r>
            <a:r>
              <a:rPr lang="en-US" sz="450" i="1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450" i="1" dirty="0" err="1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bv</a:t>
            </a:r>
            <a:r>
              <a:rPr lang="en-US" sz="450" i="1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– Strictly Confidential and Proprietary. All rights reserved. No part of this document may be reproduced in any material form without the written permission of the copyright owner.</a:t>
            </a:r>
            <a:endParaRPr lang="en-GB" sz="450" i="1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83019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Glow 2 B2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A3909FF-4152-87B3-CF96-8841EF347F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4938225"/>
            <a:ext cx="11498400" cy="477283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spc="1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of the presentation</a:t>
            </a:r>
            <a:endParaRPr lang="en-GB" dirty="0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0D155B11-783C-2E09-8945-34E1E6B6DE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954660"/>
            <a:ext cx="11498400" cy="879793"/>
          </a:xfrm>
        </p:spPr>
        <p:txBody>
          <a:bodyPr>
            <a:spAutoFit/>
          </a:bodyPr>
          <a:lstStyle>
            <a:lvl1pPr>
              <a:lnSpc>
                <a:spcPts val="6800"/>
              </a:lnSpc>
              <a:defRPr sz="7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4193CF3-4968-9D24-8900-FF3F6BBB6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36EC423-2D5F-B0B3-C6E0-CD5246F3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AF33621-7210-C401-E162-5E68D4EF4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617045-1B15-FFAF-338A-43943BF1BC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400" y="360000"/>
            <a:ext cx="2138400" cy="9121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E11F98-D973-FBF0-A022-F127C503EDDD}"/>
              </a:ext>
            </a:extLst>
          </p:cNvPr>
          <p:cNvSpPr txBox="1"/>
          <p:nvPr userDrawn="1"/>
        </p:nvSpPr>
        <p:spPr>
          <a:xfrm>
            <a:off x="360000" y="6650251"/>
            <a:ext cx="274320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450" i="1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Odido</a:t>
            </a:r>
            <a:r>
              <a:rPr lang="en-GB" sz="450" i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Netherlands Holding</a:t>
            </a:r>
            <a:r>
              <a:rPr lang="en-US" sz="450" i="1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450" i="1" dirty="0" err="1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bv</a:t>
            </a:r>
            <a:r>
              <a:rPr lang="en-US" sz="450" i="1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– Strictly Confidential and Proprietary. All rights reserved. No part of this document may be reproduced in any material form without the written permission of the copyright owner.</a:t>
            </a:r>
            <a:endParaRPr lang="en-GB" sz="450" i="1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10365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Glow 3 B2B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A3909FF-4152-87B3-CF96-8841EF347F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4938225"/>
            <a:ext cx="11498400" cy="477283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spc="1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of the presentation</a:t>
            </a:r>
            <a:endParaRPr lang="en-GB" dirty="0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CC85AE3C-FB9E-A082-7C5E-9A427BAA95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954660"/>
            <a:ext cx="11498400" cy="879793"/>
          </a:xfrm>
        </p:spPr>
        <p:txBody>
          <a:bodyPr>
            <a:spAutoFit/>
          </a:bodyPr>
          <a:lstStyle>
            <a:lvl1pPr>
              <a:lnSpc>
                <a:spcPts val="6800"/>
              </a:lnSpc>
              <a:defRPr sz="7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9615D72-309F-5BAE-D078-7E01E181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9FFA073-C715-EF53-2742-52D25A95E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D88D93-5657-AA38-DE57-B5CFE0362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3162C0-1064-9BCF-20F2-7992C11D7D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400" y="360000"/>
            <a:ext cx="2138400" cy="9121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85C7AB-20F9-E36B-FA75-76250997880D}"/>
              </a:ext>
            </a:extLst>
          </p:cNvPr>
          <p:cNvSpPr txBox="1"/>
          <p:nvPr userDrawn="1"/>
        </p:nvSpPr>
        <p:spPr>
          <a:xfrm>
            <a:off x="360000" y="6650251"/>
            <a:ext cx="274320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450" i="1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Odido</a:t>
            </a:r>
            <a:r>
              <a:rPr lang="en-GB" sz="450" i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Netherlands Holding</a:t>
            </a:r>
            <a:r>
              <a:rPr lang="en-US" sz="450" i="1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450" i="1" dirty="0" err="1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bv</a:t>
            </a:r>
            <a:r>
              <a:rPr lang="en-US" sz="450" i="1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– Strictly Confidential and Proprietary. All rights reserved. No part of this document may be reproduced in any material form without the written permission of the copyright owner.</a:t>
            </a:r>
            <a:endParaRPr lang="en-GB" sz="450" i="1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8035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Glow 4 B2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A3909FF-4152-87B3-CF96-8841EF347F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4938225"/>
            <a:ext cx="11498400" cy="477283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spc="1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of the presentation</a:t>
            </a:r>
            <a:endParaRPr lang="en-GB" dirty="0"/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6A157435-3152-E2BE-A0AB-243D5B4877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954660"/>
            <a:ext cx="11498400" cy="879793"/>
          </a:xfrm>
        </p:spPr>
        <p:txBody>
          <a:bodyPr wrap="square">
            <a:spAutoFit/>
          </a:bodyPr>
          <a:lstStyle>
            <a:lvl1pPr>
              <a:lnSpc>
                <a:spcPts val="6800"/>
              </a:lnSpc>
              <a:defRPr sz="7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DED1929-F84A-FC8C-249E-3F14ABA22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A1F9945-0010-91E3-572B-E264D1AE4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3557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2A9EF02-C39B-D01A-19BE-48FFE21C6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3B5AF4-A95B-6EB5-877B-371A1FC4B0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400" y="360000"/>
            <a:ext cx="2138400" cy="9121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D45758-E6C8-2B42-0AEB-27E330451AA4}"/>
              </a:ext>
            </a:extLst>
          </p:cNvPr>
          <p:cNvSpPr txBox="1"/>
          <p:nvPr userDrawn="1"/>
        </p:nvSpPr>
        <p:spPr>
          <a:xfrm>
            <a:off x="360000" y="6650251"/>
            <a:ext cx="274320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450" i="1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Odido</a:t>
            </a:r>
            <a:r>
              <a:rPr lang="en-GB" sz="450" i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Netherlands Holding</a:t>
            </a:r>
            <a:r>
              <a:rPr lang="en-US" sz="450" i="1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450" i="1" dirty="0" err="1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bv</a:t>
            </a:r>
            <a:r>
              <a:rPr lang="en-US" sz="450" i="1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– Strictly Confidential and Proprietary. All rights reserved. No part of this document may be reproduced in any material form without the written permission of the copyright owner.</a:t>
            </a:r>
            <a:endParaRPr lang="en-GB" sz="450" i="1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54642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Glow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B439D-A800-A47C-A533-98785981B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8CBE9-FA90-4143-4697-F66C9D8B4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903572-9943-0CF9-3D05-B8F4E563A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93B9D3-C8B5-2866-69D5-BF5FCC515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394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Glow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940AAD-CF6F-A0B4-0BAD-1B0D1CB2C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627D5-2C5E-E5C8-3165-2DA7755CD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BBD897-76E6-291D-1A64-365EA3131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19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D9AD3A-06C5-3583-0EBF-0335F8CAF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9224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Glow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B92D9-AF6F-D573-5938-4CF2402C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07984-30C6-57BB-60A9-EC1F1837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1BC66-44B1-1AC8-EB72-57E243865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950421-3C61-FCF4-2C07-74510902A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4833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Glow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1AEF2-933E-C46A-7691-43DCCBB6B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D08E93-4C42-E425-A6B1-061FF72CB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5759450" cy="176400"/>
          </a:xfrm>
        </p:spPr>
        <p:txBody>
          <a:bodyPr/>
          <a:lstStyle/>
          <a:p>
            <a:r>
              <a:rPr lang="en-GB" dirty="0"/>
              <a:t>Title |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7E68E-7FFD-6B1A-6E0E-E708032C9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059A1C-3F10-581C-79E6-AC861F115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8404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ntent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A22C83-EF5B-85C1-BD62-9F2E23E939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1449821"/>
            <a:ext cx="11497038" cy="262216"/>
          </a:xfrm>
        </p:spPr>
        <p:txBody>
          <a:bodyPr>
            <a:noAutofit/>
          </a:bodyPr>
          <a:lstStyle>
            <a:lvl1pPr marL="0" indent="0">
              <a:buNone/>
              <a:defRPr sz="1800">
                <a:latin typeface="Otypical Headline Medium" panose="020B0603030300000000" pitchFamily="34" charset="0"/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3CC4CCC-F9E2-97E1-D704-B71B42E6AB0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60000" y="1916113"/>
            <a:ext cx="11497038" cy="4210514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C4B8F8-5C22-86CA-6FFA-BD0A52B351C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65DCF-4A46-5C28-F237-EB64E24F975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536485-E108-46A0-0590-DE577882A7C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88D86-2C20-A9C8-8E79-EFC93B432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2627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DB6DBD5-C63A-896F-E1CA-2EE9F55DF9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1916113"/>
            <a:ext cx="5375638" cy="42132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499D4FA-B247-7E97-740A-6B3B344EA8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1458271"/>
            <a:ext cx="5375638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9F6871-98EA-9B86-8015-A03224B737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6363" y="1916113"/>
            <a:ext cx="5388158" cy="42132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58B105-631C-4EE3-E5A8-DCE9F52FB9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56363" y="1458271"/>
            <a:ext cx="5374800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70628-58C2-6653-EF37-03B67B188E5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F8892C-E9CB-C3D0-5457-7AC6375E3F3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FDC76A-4987-1BE3-DF67-40EC438CF1F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E3B5A-DBE4-9968-2BE8-72457211D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6607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DB6DBD5-C63A-896F-E1CA-2EE9F55DF9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1916113"/>
            <a:ext cx="3575413" cy="42132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499D4FA-B247-7E97-740A-6B3B344EA8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1458271"/>
            <a:ext cx="3575413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9F6871-98EA-9B86-8015-A03224B737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69107" y="1916113"/>
            <a:ext cx="3575413" cy="420720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58B105-631C-4EE3-E5A8-DCE9F52FB9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69107" y="1458271"/>
            <a:ext cx="3575413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3801DA4-C8B9-F0F7-B90C-178E340290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4553" y="1922136"/>
            <a:ext cx="3575413" cy="4207202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B297804D-0BA7-E426-A4DE-6A47A6BF7B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14553" y="1464294"/>
            <a:ext cx="3575413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AB4D0-FB52-DD53-9CC2-0E6DBAA73F92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5BD25-F703-9478-3565-61EE1D4C2C3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BC321-5133-D140-9D24-9BF3E972629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35D4E1-6899-B075-45AA-EE0920DD5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3548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DB6DBD5-C63A-896F-E1CA-2EE9F55DF9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1916113"/>
            <a:ext cx="2471350" cy="4212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499D4FA-B247-7E97-740A-6B3B344EA8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1" y="1458271"/>
            <a:ext cx="2447899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9F6871-98EA-9B86-8015-A03224B737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1916112"/>
            <a:ext cx="2471349" cy="42132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58B105-631C-4EE3-E5A8-DCE9F52FB9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0" y="1458271"/>
            <a:ext cx="2471350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3801DA4-C8B9-F0F7-B90C-178E340290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16275" y="1916112"/>
            <a:ext cx="2471350" cy="4212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B297804D-0BA7-E426-A4DE-6A47A6BF7B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16275" y="1458271"/>
            <a:ext cx="2471350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AF4971D-45BB-E904-47A4-926184E4CF8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75725" y="1914887"/>
            <a:ext cx="2471351" cy="42132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6"/>
                </a:solidFill>
              </a:defRPr>
            </a:lvl2pPr>
            <a:lvl3pPr marL="177800" indent="-177800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latin typeface="+mn-lt"/>
              </a:defRPr>
            </a:lvl3pPr>
            <a:lvl4pPr marL="0" indent="0">
              <a:spcBef>
                <a:spcPts val="0"/>
              </a:spcBef>
              <a:buNone/>
              <a:defRPr/>
            </a:lvl4pPr>
          </a:lstStyle>
          <a:p>
            <a:r>
              <a:rPr lang="en-GB" dirty="0"/>
              <a:t>Text here</a:t>
            </a:r>
          </a:p>
          <a:p>
            <a:pPr lvl="1"/>
            <a:r>
              <a:rPr lang="en-GB" dirty="0"/>
              <a:t>Level Two</a:t>
            </a:r>
          </a:p>
          <a:p>
            <a:pPr lvl="2"/>
            <a:r>
              <a:rPr lang="en-GB" dirty="0"/>
              <a:t>Level Three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3581CBA8-C6EE-5521-D47A-074E3B6BD8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75725" y="1458271"/>
            <a:ext cx="2471350" cy="247633"/>
          </a:xfrm>
        </p:spPr>
        <p:txBody>
          <a:bodyPr wrap="square" anchor="ctr">
            <a:noAutofit/>
          </a:bodyPr>
          <a:lstStyle>
            <a:lvl1pPr marL="0" indent="0">
              <a:buNone/>
              <a:defRPr sz="1800">
                <a:latin typeface="Otypical Text Medium" panose="020B0603030300000000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090E53-2D68-8A0A-AF2E-1511FFED02FA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D23171-0071-76DB-E5B5-105F6882BB3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454DAB6-57CC-227B-6C6B-F4FA3DAF4A4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EFFCE7-EF13-0018-5DB0-AE92CF7D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9354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itle 3/4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A3909FF-4152-87B3-CF96-8841EF347F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1449820"/>
            <a:ext cx="3575413" cy="4679518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1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, magna sed pulvinar </a:t>
            </a:r>
            <a:r>
              <a:rPr lang="en-US" dirty="0" err="1"/>
              <a:t>ultricies</a:t>
            </a:r>
            <a:r>
              <a:rPr lang="en-US" dirty="0"/>
              <a:t>,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libero,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magna eros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Nunc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est. </a:t>
            </a:r>
            <a:r>
              <a:rPr lang="en-US" dirty="0" err="1"/>
              <a:t>Vivamus</a:t>
            </a:r>
            <a:r>
              <a:rPr lang="en-US" dirty="0"/>
              <a:t> a </a:t>
            </a:r>
            <a:r>
              <a:rPr lang="en-US" dirty="0" err="1"/>
              <a:t>tellus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r>
              <a:rPr lang="en-US" dirty="0"/>
              <a:t> fames ac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 Proin pharetra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orci</a:t>
            </a:r>
            <a:r>
              <a:rPr lang="en-US" dirty="0"/>
              <a:t>.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404FA90E-917E-6D84-1131-9175EEC015D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295413" y="0"/>
            <a:ext cx="7896587" cy="6858000"/>
          </a:xfrm>
          <a:custGeom>
            <a:avLst/>
            <a:gdLst>
              <a:gd name="connsiteX0" fmla="*/ 7453547 w 7896587"/>
              <a:gd name="connsiteY0" fmla="*/ 6411600 h 6858000"/>
              <a:gd name="connsiteX1" fmla="*/ 7365347 w 7896587"/>
              <a:gd name="connsiteY1" fmla="*/ 6499800 h 6858000"/>
              <a:gd name="connsiteX2" fmla="*/ 7453547 w 7896587"/>
              <a:gd name="connsiteY2" fmla="*/ 6588000 h 6858000"/>
              <a:gd name="connsiteX3" fmla="*/ 7541747 w 7896587"/>
              <a:gd name="connsiteY3" fmla="*/ 6499800 h 6858000"/>
              <a:gd name="connsiteX4" fmla="*/ 7453547 w 7896587"/>
              <a:gd name="connsiteY4" fmla="*/ 6411600 h 6858000"/>
              <a:gd name="connsiteX5" fmla="*/ 7347707 w 7896587"/>
              <a:gd name="connsiteY5" fmla="*/ 6411600 h 6858000"/>
              <a:gd name="connsiteX6" fmla="*/ 7259507 w 7896587"/>
              <a:gd name="connsiteY6" fmla="*/ 6499800 h 6858000"/>
              <a:gd name="connsiteX7" fmla="*/ 7347707 w 7896587"/>
              <a:gd name="connsiteY7" fmla="*/ 6588000 h 6858000"/>
              <a:gd name="connsiteX8" fmla="*/ 7153667 w 7896587"/>
              <a:gd name="connsiteY8" fmla="*/ 6411600 h 6858000"/>
              <a:gd name="connsiteX9" fmla="*/ 7153667 w 7896587"/>
              <a:gd name="connsiteY9" fmla="*/ 6588000 h 6858000"/>
              <a:gd name="connsiteX10" fmla="*/ 7241867 w 7896587"/>
              <a:gd name="connsiteY10" fmla="*/ 6588000 h 6858000"/>
              <a:gd name="connsiteX11" fmla="*/ 7241867 w 7896587"/>
              <a:gd name="connsiteY11" fmla="*/ 6411600 h 6858000"/>
              <a:gd name="connsiteX12" fmla="*/ 7047827 w 7896587"/>
              <a:gd name="connsiteY12" fmla="*/ 6411600 h 6858000"/>
              <a:gd name="connsiteX13" fmla="*/ 7047827 w 7896587"/>
              <a:gd name="connsiteY13" fmla="*/ 6588000 h 6858000"/>
              <a:gd name="connsiteX14" fmla="*/ 7136027 w 7896587"/>
              <a:gd name="connsiteY14" fmla="*/ 6499800 h 6858000"/>
              <a:gd name="connsiteX15" fmla="*/ 7047827 w 7896587"/>
              <a:gd name="connsiteY15" fmla="*/ 6411600 h 6858000"/>
              <a:gd name="connsiteX16" fmla="*/ 6941987 w 7896587"/>
              <a:gd name="connsiteY16" fmla="*/ 6411600 h 6858000"/>
              <a:gd name="connsiteX17" fmla="*/ 6853787 w 7896587"/>
              <a:gd name="connsiteY17" fmla="*/ 6499800 h 6858000"/>
              <a:gd name="connsiteX18" fmla="*/ 6941987 w 7896587"/>
              <a:gd name="connsiteY18" fmla="*/ 6588000 h 6858000"/>
              <a:gd name="connsiteX19" fmla="*/ 7030187 w 7896587"/>
              <a:gd name="connsiteY19" fmla="*/ 6499800 h 6858000"/>
              <a:gd name="connsiteX20" fmla="*/ 6941987 w 7896587"/>
              <a:gd name="connsiteY20" fmla="*/ 6411600 h 6858000"/>
              <a:gd name="connsiteX21" fmla="*/ 0 w 7896587"/>
              <a:gd name="connsiteY21" fmla="*/ 0 h 6858000"/>
              <a:gd name="connsiteX22" fmla="*/ 7896587 w 7896587"/>
              <a:gd name="connsiteY22" fmla="*/ 0 h 6858000"/>
              <a:gd name="connsiteX23" fmla="*/ 7896587 w 7896587"/>
              <a:gd name="connsiteY23" fmla="*/ 6858000 h 6858000"/>
              <a:gd name="connsiteX24" fmla="*/ 0 w 789658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896587" h="6858000">
                <a:moveTo>
                  <a:pt x="7453547" y="6411600"/>
                </a:moveTo>
                <a:cubicBezTo>
                  <a:pt x="7404836" y="6411600"/>
                  <a:pt x="7365347" y="6451088"/>
                  <a:pt x="7365347" y="6499800"/>
                </a:cubicBezTo>
                <a:cubicBezTo>
                  <a:pt x="7365347" y="6548512"/>
                  <a:pt x="7404836" y="6588000"/>
                  <a:pt x="7453547" y="6588000"/>
                </a:cubicBezTo>
                <a:cubicBezTo>
                  <a:pt x="7502259" y="6588000"/>
                  <a:pt x="7541747" y="6548512"/>
                  <a:pt x="7541747" y="6499800"/>
                </a:cubicBezTo>
                <a:cubicBezTo>
                  <a:pt x="7541747" y="6451088"/>
                  <a:pt x="7502259" y="6411600"/>
                  <a:pt x="7453547" y="6411600"/>
                </a:cubicBezTo>
                <a:close/>
                <a:moveTo>
                  <a:pt x="7347707" y="6411600"/>
                </a:moveTo>
                <a:cubicBezTo>
                  <a:pt x="7298997" y="6411600"/>
                  <a:pt x="7259507" y="6451090"/>
                  <a:pt x="7259507" y="6499800"/>
                </a:cubicBezTo>
                <a:cubicBezTo>
                  <a:pt x="7259507" y="6548510"/>
                  <a:pt x="7298997" y="6588000"/>
                  <a:pt x="7347707" y="6588000"/>
                </a:cubicBezTo>
                <a:close/>
                <a:moveTo>
                  <a:pt x="7153667" y="6411600"/>
                </a:moveTo>
                <a:lnTo>
                  <a:pt x="7153667" y="6588000"/>
                </a:lnTo>
                <a:lnTo>
                  <a:pt x="7241867" y="6588000"/>
                </a:lnTo>
                <a:lnTo>
                  <a:pt x="7241867" y="6411600"/>
                </a:lnTo>
                <a:close/>
                <a:moveTo>
                  <a:pt x="7047827" y="6411600"/>
                </a:moveTo>
                <a:lnTo>
                  <a:pt x="7047827" y="6588000"/>
                </a:lnTo>
                <a:cubicBezTo>
                  <a:pt x="7096537" y="6588000"/>
                  <a:pt x="7136027" y="6548510"/>
                  <a:pt x="7136027" y="6499800"/>
                </a:cubicBezTo>
                <a:cubicBezTo>
                  <a:pt x="7136027" y="6451090"/>
                  <a:pt x="7096537" y="6411600"/>
                  <a:pt x="7047827" y="6411600"/>
                </a:cubicBezTo>
                <a:close/>
                <a:moveTo>
                  <a:pt x="6941987" y="6411600"/>
                </a:moveTo>
                <a:cubicBezTo>
                  <a:pt x="6893276" y="6411600"/>
                  <a:pt x="6853787" y="6451088"/>
                  <a:pt x="6853787" y="6499800"/>
                </a:cubicBezTo>
                <a:cubicBezTo>
                  <a:pt x="6853787" y="6548512"/>
                  <a:pt x="6893276" y="6588000"/>
                  <a:pt x="6941987" y="6588000"/>
                </a:cubicBezTo>
                <a:cubicBezTo>
                  <a:pt x="6990699" y="6588000"/>
                  <a:pt x="7030187" y="6548512"/>
                  <a:pt x="7030187" y="6499800"/>
                </a:cubicBezTo>
                <a:cubicBezTo>
                  <a:pt x="7030187" y="6451088"/>
                  <a:pt x="6990699" y="6411600"/>
                  <a:pt x="6941987" y="6411600"/>
                </a:cubicBezTo>
                <a:close/>
                <a:moveTo>
                  <a:pt x="0" y="0"/>
                </a:moveTo>
                <a:lnTo>
                  <a:pt x="7896587" y="0"/>
                </a:lnTo>
                <a:lnTo>
                  <a:pt x="789658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81C1D54-57DB-D585-BB94-4AABD2C3CD4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9467F65-4AC7-01D0-0D76-BD41CCFE8C7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CA925D8-240A-B471-DCDB-8802308217B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5F120B-E2DA-D96F-973F-0D0A95A7CC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1" y="360000"/>
            <a:ext cx="3575412" cy="633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503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itle 3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9632A23-062E-BDE3-33C2-BD9A8AF511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000" y="1530000"/>
            <a:ext cx="360045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6533734E-243F-2DF4-2AED-66BE837FBB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20000" y="1530000"/>
            <a:ext cx="3600450" cy="2052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2374D93A-5029-4F61-0E24-1E8997D773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80000" y="1529999"/>
            <a:ext cx="3600449" cy="205199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7532152-7659-6758-CC2F-6FF1262D43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80000" y="3792938"/>
            <a:ext cx="3574800" cy="2336400"/>
          </a:xfrm>
          <a:noFill/>
          <a:ln>
            <a:noFill/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44CE5F3-21FE-ED95-2839-94D8274AC5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0613" y="3792938"/>
            <a:ext cx="3574800" cy="2336400"/>
          </a:xfrm>
          <a:noFill/>
          <a:ln>
            <a:noFill/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F7CC9A30-9F7D-0038-1529-F46ADA5827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21426" y="3792938"/>
            <a:ext cx="3574800" cy="2336400"/>
          </a:xfrm>
          <a:noFill/>
          <a:ln>
            <a:noFill/>
          </a:ln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B9D291-4914-10F3-CB42-4ABB9847D74F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EF8E0-8F59-82EE-3B7D-0D6CE2723BF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8242D9-7182-7EE5-701E-463B8A8B46D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F21508-25BD-F171-A4C8-C736D47DE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5664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 Photo Half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D3C861-09FE-767C-EDE8-6AFBBD450C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C352B-0799-B829-A018-3A8E4D20CB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54800" y="378000"/>
            <a:ext cx="5400000" cy="5752800"/>
          </a:xfrm>
        </p:spPr>
        <p:txBody>
          <a:bodyPr>
            <a:noAutofit/>
          </a:bodyPr>
          <a:lstStyle>
            <a:lvl1pPr marL="0" indent="0">
              <a:lnSpc>
                <a:spcPts val="6800"/>
              </a:lnSpc>
              <a:spcBef>
                <a:spcPts val="0"/>
              </a:spcBef>
              <a:buNone/>
              <a:defRPr sz="750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ts val="6800"/>
              </a:lnSpc>
              <a:spcBef>
                <a:spcPts val="0"/>
              </a:spcBef>
              <a:buNone/>
              <a:defRPr sz="7500">
                <a:solidFill>
                  <a:schemeClr val="accent2"/>
                </a:solidFill>
                <a:latin typeface="+mj-lt"/>
              </a:defRPr>
            </a:lvl2pPr>
            <a:lvl3pPr marL="0" indent="0">
              <a:lnSpc>
                <a:spcPts val="6800"/>
              </a:lnSpc>
              <a:spcBef>
                <a:spcPts val="0"/>
              </a:spcBef>
              <a:buNone/>
              <a:defRPr sz="7500">
                <a:solidFill>
                  <a:schemeClr val="accent3"/>
                </a:solidFill>
                <a:latin typeface="+mj-lt"/>
              </a:defRPr>
            </a:lvl3pPr>
            <a:lvl4pPr marL="0" indent="0">
              <a:lnSpc>
                <a:spcPts val="6800"/>
              </a:lnSpc>
              <a:spcBef>
                <a:spcPts val="0"/>
              </a:spcBef>
              <a:buNone/>
              <a:defRPr sz="7500">
                <a:solidFill>
                  <a:schemeClr val="accent4"/>
                </a:solidFill>
                <a:latin typeface="+mj-lt"/>
              </a:defRPr>
            </a:lvl4pPr>
            <a:lvl5pPr marL="0" indent="0">
              <a:lnSpc>
                <a:spcPts val="6800"/>
              </a:lnSpc>
              <a:spcBef>
                <a:spcPts val="0"/>
              </a:spcBef>
              <a:buNone/>
              <a:defRPr sz="7500">
                <a:solidFill>
                  <a:schemeClr val="accent5"/>
                </a:solidFill>
                <a:latin typeface="+mj-lt"/>
              </a:defRPr>
            </a:lvl5pPr>
            <a:lvl6pPr marL="0" indent="0">
              <a:lnSpc>
                <a:spcPts val="6800"/>
              </a:lnSpc>
              <a:spcBef>
                <a:spcPts val="0"/>
              </a:spcBef>
              <a:buNone/>
              <a:defRPr sz="7500">
                <a:solidFill>
                  <a:schemeClr val="accent6"/>
                </a:solidFill>
                <a:latin typeface="+mj-lt"/>
              </a:defRPr>
            </a:lvl6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98D20-FE5E-FB79-125B-A30F75844A4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74D9B-143D-8C23-0512-8E677C17F77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A83F5-2BBC-3D56-0BC6-A5BF11F2B33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62E18F71-94F9-6B17-ADDA-4BD36ED4FD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60000" y="6649244"/>
            <a:ext cx="2743200" cy="176400"/>
          </a:xfrm>
        </p:spPr>
        <p:txBody>
          <a:bodyPr>
            <a:normAutofit/>
          </a:bodyPr>
          <a:lstStyle>
            <a:lvl1pPr marL="0" indent="0">
              <a:buNone/>
              <a:defRPr sz="450" i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450" i="1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Odido</a:t>
            </a:r>
            <a:r>
              <a:rPr lang="en-GB" sz="450" i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Netherlands Holding</a:t>
            </a:r>
            <a:r>
              <a:rPr lang="en-US" sz="450" i="1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450" i="1" dirty="0" err="1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bv</a:t>
            </a:r>
            <a:r>
              <a:rPr lang="en-US" sz="450" i="1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– Strictly Confidential and Proprietary. All rights reserved. No part of this document may be reproduced in any material form without the written permission of the copyright owner.</a:t>
            </a:r>
            <a:endParaRPr lang="en-GB" sz="450" i="1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24522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 Photo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11CA5B4-148B-B7A8-4CCB-76A334CC3E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C7CF72-754B-45C9-368A-E30572B5DC0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F60434-11C3-5578-2256-3B64531301D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216275" y="7045200"/>
            <a:ext cx="1612192" cy="201311"/>
          </a:xfrm>
        </p:spPr>
        <p:txBody>
          <a:bodyPr/>
          <a:lstStyle/>
          <a:p>
            <a:r>
              <a:rPr lang="en-GB" dirty="0"/>
              <a:t>Title |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95832-C0CC-1509-5217-07A662A4FF2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33920" y="7045200"/>
            <a:ext cx="612000" cy="201311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8EFAFEB7-293B-B4B1-8F4E-A428E7977A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60000" y="6649244"/>
            <a:ext cx="2743200" cy="176400"/>
          </a:xfrm>
        </p:spPr>
        <p:txBody>
          <a:bodyPr>
            <a:normAutofit/>
          </a:bodyPr>
          <a:lstStyle>
            <a:lvl1pPr marL="0" indent="0">
              <a:buNone/>
              <a:defRPr sz="450" i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450" i="1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Odido</a:t>
            </a:r>
            <a:r>
              <a:rPr lang="en-GB" sz="450" i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Netherlands Holding</a:t>
            </a:r>
            <a:r>
              <a:rPr lang="en-US" sz="450" i="1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450" i="1" dirty="0" err="1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bv</a:t>
            </a:r>
            <a:r>
              <a:rPr lang="en-US" sz="450" i="1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– Strictly Confidential and Proprietary. All rights reserved. No part of this document may be reproduced in any material form without the written permission of the copyright owner.</a:t>
            </a:r>
            <a:endParaRPr lang="en-GB" sz="450" i="1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70889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/4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A4D4841-8F37-EF22-4A9A-68EB0DFAC9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97200" y="0"/>
            <a:ext cx="7894800" cy="6858000"/>
          </a:xfrm>
          <a:custGeom>
            <a:avLst/>
            <a:gdLst>
              <a:gd name="connsiteX0" fmla="*/ 7451760 w 7894800"/>
              <a:gd name="connsiteY0" fmla="*/ 6411600 h 6858000"/>
              <a:gd name="connsiteX1" fmla="*/ 7363560 w 7894800"/>
              <a:gd name="connsiteY1" fmla="*/ 6499800 h 6858000"/>
              <a:gd name="connsiteX2" fmla="*/ 7451760 w 7894800"/>
              <a:gd name="connsiteY2" fmla="*/ 6588000 h 6858000"/>
              <a:gd name="connsiteX3" fmla="*/ 7539960 w 7894800"/>
              <a:gd name="connsiteY3" fmla="*/ 6499800 h 6858000"/>
              <a:gd name="connsiteX4" fmla="*/ 7451760 w 7894800"/>
              <a:gd name="connsiteY4" fmla="*/ 6411600 h 6858000"/>
              <a:gd name="connsiteX5" fmla="*/ 7345920 w 7894800"/>
              <a:gd name="connsiteY5" fmla="*/ 6411600 h 6858000"/>
              <a:gd name="connsiteX6" fmla="*/ 7257720 w 7894800"/>
              <a:gd name="connsiteY6" fmla="*/ 6499800 h 6858000"/>
              <a:gd name="connsiteX7" fmla="*/ 7345920 w 7894800"/>
              <a:gd name="connsiteY7" fmla="*/ 6588000 h 6858000"/>
              <a:gd name="connsiteX8" fmla="*/ 7151880 w 7894800"/>
              <a:gd name="connsiteY8" fmla="*/ 6411600 h 6858000"/>
              <a:gd name="connsiteX9" fmla="*/ 7151880 w 7894800"/>
              <a:gd name="connsiteY9" fmla="*/ 6588000 h 6858000"/>
              <a:gd name="connsiteX10" fmla="*/ 7240080 w 7894800"/>
              <a:gd name="connsiteY10" fmla="*/ 6588000 h 6858000"/>
              <a:gd name="connsiteX11" fmla="*/ 7240080 w 7894800"/>
              <a:gd name="connsiteY11" fmla="*/ 6411600 h 6858000"/>
              <a:gd name="connsiteX12" fmla="*/ 7046040 w 7894800"/>
              <a:gd name="connsiteY12" fmla="*/ 6411600 h 6858000"/>
              <a:gd name="connsiteX13" fmla="*/ 7046040 w 7894800"/>
              <a:gd name="connsiteY13" fmla="*/ 6588000 h 6858000"/>
              <a:gd name="connsiteX14" fmla="*/ 7134240 w 7894800"/>
              <a:gd name="connsiteY14" fmla="*/ 6499800 h 6858000"/>
              <a:gd name="connsiteX15" fmla="*/ 7046040 w 7894800"/>
              <a:gd name="connsiteY15" fmla="*/ 6411600 h 6858000"/>
              <a:gd name="connsiteX16" fmla="*/ 6940200 w 7894800"/>
              <a:gd name="connsiteY16" fmla="*/ 6411600 h 6858000"/>
              <a:gd name="connsiteX17" fmla="*/ 6852000 w 7894800"/>
              <a:gd name="connsiteY17" fmla="*/ 6499800 h 6858000"/>
              <a:gd name="connsiteX18" fmla="*/ 6940200 w 7894800"/>
              <a:gd name="connsiteY18" fmla="*/ 6588000 h 6858000"/>
              <a:gd name="connsiteX19" fmla="*/ 7028400 w 7894800"/>
              <a:gd name="connsiteY19" fmla="*/ 6499800 h 6858000"/>
              <a:gd name="connsiteX20" fmla="*/ 6940200 w 7894800"/>
              <a:gd name="connsiteY20" fmla="*/ 6411600 h 6858000"/>
              <a:gd name="connsiteX21" fmla="*/ 0 w 7894800"/>
              <a:gd name="connsiteY21" fmla="*/ 0 h 6858000"/>
              <a:gd name="connsiteX22" fmla="*/ 7894800 w 7894800"/>
              <a:gd name="connsiteY22" fmla="*/ 0 h 6858000"/>
              <a:gd name="connsiteX23" fmla="*/ 7894800 w 7894800"/>
              <a:gd name="connsiteY23" fmla="*/ 6858000 h 6858000"/>
              <a:gd name="connsiteX24" fmla="*/ 0 w 7894800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894800" h="6858000">
                <a:moveTo>
                  <a:pt x="7451760" y="6411600"/>
                </a:moveTo>
                <a:cubicBezTo>
                  <a:pt x="7403049" y="6411600"/>
                  <a:pt x="7363560" y="6451088"/>
                  <a:pt x="7363560" y="6499800"/>
                </a:cubicBezTo>
                <a:cubicBezTo>
                  <a:pt x="7363560" y="6548512"/>
                  <a:pt x="7403049" y="6588000"/>
                  <a:pt x="7451760" y="6588000"/>
                </a:cubicBezTo>
                <a:cubicBezTo>
                  <a:pt x="7500472" y="6588000"/>
                  <a:pt x="7539960" y="6548512"/>
                  <a:pt x="7539960" y="6499800"/>
                </a:cubicBezTo>
                <a:cubicBezTo>
                  <a:pt x="7539960" y="6451088"/>
                  <a:pt x="7500472" y="6411600"/>
                  <a:pt x="7451760" y="6411600"/>
                </a:cubicBezTo>
                <a:close/>
                <a:moveTo>
                  <a:pt x="7345920" y="6411600"/>
                </a:moveTo>
                <a:cubicBezTo>
                  <a:pt x="7297210" y="6411600"/>
                  <a:pt x="7257720" y="6451090"/>
                  <a:pt x="7257720" y="6499800"/>
                </a:cubicBezTo>
                <a:cubicBezTo>
                  <a:pt x="7257720" y="6548510"/>
                  <a:pt x="7297210" y="6588000"/>
                  <a:pt x="7345920" y="6588000"/>
                </a:cubicBezTo>
                <a:close/>
                <a:moveTo>
                  <a:pt x="7151880" y="6411600"/>
                </a:moveTo>
                <a:lnTo>
                  <a:pt x="7151880" y="6588000"/>
                </a:lnTo>
                <a:lnTo>
                  <a:pt x="7240080" y="6588000"/>
                </a:lnTo>
                <a:lnTo>
                  <a:pt x="7240080" y="6411600"/>
                </a:lnTo>
                <a:close/>
                <a:moveTo>
                  <a:pt x="7046040" y="6411600"/>
                </a:moveTo>
                <a:lnTo>
                  <a:pt x="7046040" y="6588000"/>
                </a:lnTo>
                <a:cubicBezTo>
                  <a:pt x="7094750" y="6588000"/>
                  <a:pt x="7134240" y="6548510"/>
                  <a:pt x="7134240" y="6499800"/>
                </a:cubicBezTo>
                <a:cubicBezTo>
                  <a:pt x="7134240" y="6451090"/>
                  <a:pt x="7094750" y="6411600"/>
                  <a:pt x="7046040" y="6411600"/>
                </a:cubicBezTo>
                <a:close/>
                <a:moveTo>
                  <a:pt x="6940200" y="6411600"/>
                </a:moveTo>
                <a:cubicBezTo>
                  <a:pt x="6891489" y="6411600"/>
                  <a:pt x="6852000" y="6451088"/>
                  <a:pt x="6852000" y="6499800"/>
                </a:cubicBezTo>
                <a:cubicBezTo>
                  <a:pt x="6852000" y="6548512"/>
                  <a:pt x="6891489" y="6588000"/>
                  <a:pt x="6940200" y="6588000"/>
                </a:cubicBezTo>
                <a:cubicBezTo>
                  <a:pt x="6988912" y="6588000"/>
                  <a:pt x="7028400" y="6548512"/>
                  <a:pt x="7028400" y="6499800"/>
                </a:cubicBezTo>
                <a:cubicBezTo>
                  <a:pt x="7028400" y="6451088"/>
                  <a:pt x="6988912" y="6411600"/>
                  <a:pt x="6940200" y="6411600"/>
                </a:cubicBezTo>
                <a:close/>
                <a:moveTo>
                  <a:pt x="0" y="0"/>
                </a:moveTo>
                <a:lnTo>
                  <a:pt x="7894800" y="0"/>
                </a:lnTo>
                <a:lnTo>
                  <a:pt x="78948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B4B5C15-7AC6-FA95-9861-1E1DB0DAE8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181" y="363363"/>
            <a:ext cx="3575413" cy="5765976"/>
          </a:xfrm>
        </p:spPr>
        <p:txBody>
          <a:bodyPr>
            <a:normAutofit/>
          </a:bodyPr>
          <a:lstStyle>
            <a:lvl1pPr marL="0" indent="0">
              <a:lnSpc>
                <a:spcPts val="4100"/>
              </a:lnSpc>
              <a:spcBef>
                <a:spcPts val="0"/>
              </a:spcBef>
              <a:buNone/>
              <a:defRPr sz="45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4100"/>
              </a:lnSpc>
              <a:spcBef>
                <a:spcPts val="0"/>
              </a:spcBef>
              <a:buNone/>
              <a:defRPr sz="4500">
                <a:solidFill>
                  <a:schemeClr val="accent5"/>
                </a:solidFill>
                <a:latin typeface="+mj-lt"/>
              </a:defRPr>
            </a:lvl2pPr>
          </a:lstStyle>
          <a:p>
            <a:pPr lvl="0"/>
            <a:r>
              <a:rPr lang="en-GB" dirty="0"/>
              <a:t>This title can be a short</a:t>
            </a:r>
          </a:p>
          <a:p>
            <a:pPr lvl="0"/>
            <a:r>
              <a:rPr lang="en-GB" dirty="0"/>
              <a:t>statement</a:t>
            </a:r>
          </a:p>
          <a:p>
            <a:pPr lvl="0"/>
            <a:r>
              <a:rPr lang="en-GB" dirty="0"/>
              <a:t>as well as a medium one.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93D063-6CA0-E6AC-1C43-D3D991DA917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820A1-A883-7B57-5B43-034022DDE18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B26D91-ADAF-BC95-4BBF-D57001F1795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84219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4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9BB77A1-E689-83B7-2108-A293A5AC841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57200" y="0"/>
            <a:ext cx="3934800" cy="6858000"/>
          </a:xfrm>
          <a:custGeom>
            <a:avLst/>
            <a:gdLst>
              <a:gd name="connsiteX0" fmla="*/ 3491760 w 3934800"/>
              <a:gd name="connsiteY0" fmla="*/ 6411600 h 6858000"/>
              <a:gd name="connsiteX1" fmla="*/ 3403560 w 3934800"/>
              <a:gd name="connsiteY1" fmla="*/ 6499800 h 6858000"/>
              <a:gd name="connsiteX2" fmla="*/ 3491760 w 3934800"/>
              <a:gd name="connsiteY2" fmla="*/ 6588000 h 6858000"/>
              <a:gd name="connsiteX3" fmla="*/ 3579960 w 3934800"/>
              <a:gd name="connsiteY3" fmla="*/ 6499800 h 6858000"/>
              <a:gd name="connsiteX4" fmla="*/ 3491760 w 3934800"/>
              <a:gd name="connsiteY4" fmla="*/ 6411600 h 6858000"/>
              <a:gd name="connsiteX5" fmla="*/ 3385920 w 3934800"/>
              <a:gd name="connsiteY5" fmla="*/ 6411600 h 6858000"/>
              <a:gd name="connsiteX6" fmla="*/ 3297720 w 3934800"/>
              <a:gd name="connsiteY6" fmla="*/ 6499800 h 6858000"/>
              <a:gd name="connsiteX7" fmla="*/ 3385920 w 3934800"/>
              <a:gd name="connsiteY7" fmla="*/ 6588000 h 6858000"/>
              <a:gd name="connsiteX8" fmla="*/ 3191880 w 3934800"/>
              <a:gd name="connsiteY8" fmla="*/ 6411600 h 6858000"/>
              <a:gd name="connsiteX9" fmla="*/ 3191880 w 3934800"/>
              <a:gd name="connsiteY9" fmla="*/ 6588000 h 6858000"/>
              <a:gd name="connsiteX10" fmla="*/ 3280080 w 3934800"/>
              <a:gd name="connsiteY10" fmla="*/ 6588000 h 6858000"/>
              <a:gd name="connsiteX11" fmla="*/ 3280080 w 3934800"/>
              <a:gd name="connsiteY11" fmla="*/ 6411600 h 6858000"/>
              <a:gd name="connsiteX12" fmla="*/ 3086040 w 3934800"/>
              <a:gd name="connsiteY12" fmla="*/ 6411600 h 6858000"/>
              <a:gd name="connsiteX13" fmla="*/ 3086040 w 3934800"/>
              <a:gd name="connsiteY13" fmla="*/ 6588000 h 6858000"/>
              <a:gd name="connsiteX14" fmla="*/ 3174240 w 3934800"/>
              <a:gd name="connsiteY14" fmla="*/ 6499800 h 6858000"/>
              <a:gd name="connsiteX15" fmla="*/ 3086040 w 3934800"/>
              <a:gd name="connsiteY15" fmla="*/ 6411600 h 6858000"/>
              <a:gd name="connsiteX16" fmla="*/ 2980200 w 3934800"/>
              <a:gd name="connsiteY16" fmla="*/ 6411600 h 6858000"/>
              <a:gd name="connsiteX17" fmla="*/ 2892000 w 3934800"/>
              <a:gd name="connsiteY17" fmla="*/ 6499800 h 6858000"/>
              <a:gd name="connsiteX18" fmla="*/ 2980200 w 3934800"/>
              <a:gd name="connsiteY18" fmla="*/ 6588000 h 6858000"/>
              <a:gd name="connsiteX19" fmla="*/ 3068400 w 3934800"/>
              <a:gd name="connsiteY19" fmla="*/ 6499800 h 6858000"/>
              <a:gd name="connsiteX20" fmla="*/ 2980200 w 3934800"/>
              <a:gd name="connsiteY20" fmla="*/ 6411600 h 6858000"/>
              <a:gd name="connsiteX21" fmla="*/ 0 w 3934800"/>
              <a:gd name="connsiteY21" fmla="*/ 0 h 6858000"/>
              <a:gd name="connsiteX22" fmla="*/ 3934800 w 3934800"/>
              <a:gd name="connsiteY22" fmla="*/ 0 h 6858000"/>
              <a:gd name="connsiteX23" fmla="*/ 3934800 w 3934800"/>
              <a:gd name="connsiteY23" fmla="*/ 6858000 h 6858000"/>
              <a:gd name="connsiteX24" fmla="*/ 0 w 3934800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34800" h="6858000">
                <a:moveTo>
                  <a:pt x="3491760" y="6411600"/>
                </a:moveTo>
                <a:cubicBezTo>
                  <a:pt x="3443049" y="6411600"/>
                  <a:pt x="3403560" y="6451088"/>
                  <a:pt x="3403560" y="6499800"/>
                </a:cubicBezTo>
                <a:cubicBezTo>
                  <a:pt x="3403560" y="6548512"/>
                  <a:pt x="3443049" y="6588000"/>
                  <a:pt x="3491760" y="6588000"/>
                </a:cubicBezTo>
                <a:cubicBezTo>
                  <a:pt x="3540472" y="6588000"/>
                  <a:pt x="3579960" y="6548512"/>
                  <a:pt x="3579960" y="6499800"/>
                </a:cubicBezTo>
                <a:cubicBezTo>
                  <a:pt x="3579960" y="6451088"/>
                  <a:pt x="3540472" y="6411600"/>
                  <a:pt x="3491760" y="6411600"/>
                </a:cubicBezTo>
                <a:close/>
                <a:moveTo>
                  <a:pt x="3385920" y="6411600"/>
                </a:moveTo>
                <a:cubicBezTo>
                  <a:pt x="3337210" y="6411600"/>
                  <a:pt x="3297720" y="6451090"/>
                  <a:pt x="3297720" y="6499800"/>
                </a:cubicBezTo>
                <a:cubicBezTo>
                  <a:pt x="3297720" y="6548510"/>
                  <a:pt x="3337210" y="6588000"/>
                  <a:pt x="3385920" y="6588000"/>
                </a:cubicBezTo>
                <a:close/>
                <a:moveTo>
                  <a:pt x="3191880" y="6411600"/>
                </a:moveTo>
                <a:lnTo>
                  <a:pt x="3191880" y="6588000"/>
                </a:lnTo>
                <a:lnTo>
                  <a:pt x="3280080" y="6588000"/>
                </a:lnTo>
                <a:lnTo>
                  <a:pt x="3280080" y="6411600"/>
                </a:lnTo>
                <a:close/>
                <a:moveTo>
                  <a:pt x="3086040" y="6411600"/>
                </a:moveTo>
                <a:lnTo>
                  <a:pt x="3086040" y="6588000"/>
                </a:lnTo>
                <a:cubicBezTo>
                  <a:pt x="3134750" y="6588000"/>
                  <a:pt x="3174240" y="6548510"/>
                  <a:pt x="3174240" y="6499800"/>
                </a:cubicBezTo>
                <a:cubicBezTo>
                  <a:pt x="3174240" y="6451090"/>
                  <a:pt x="3134750" y="6411600"/>
                  <a:pt x="3086040" y="6411600"/>
                </a:cubicBezTo>
                <a:close/>
                <a:moveTo>
                  <a:pt x="2980200" y="6411600"/>
                </a:moveTo>
                <a:cubicBezTo>
                  <a:pt x="2931489" y="6411600"/>
                  <a:pt x="2892000" y="6451088"/>
                  <a:pt x="2892000" y="6499800"/>
                </a:cubicBezTo>
                <a:cubicBezTo>
                  <a:pt x="2892000" y="6548512"/>
                  <a:pt x="2931489" y="6588000"/>
                  <a:pt x="2980200" y="6588000"/>
                </a:cubicBezTo>
                <a:cubicBezTo>
                  <a:pt x="3028912" y="6588000"/>
                  <a:pt x="3068400" y="6548512"/>
                  <a:pt x="3068400" y="6499800"/>
                </a:cubicBezTo>
                <a:cubicBezTo>
                  <a:pt x="3068400" y="6451088"/>
                  <a:pt x="3028912" y="6411600"/>
                  <a:pt x="2980200" y="6411600"/>
                </a:cubicBezTo>
                <a:close/>
                <a:moveTo>
                  <a:pt x="0" y="0"/>
                </a:moveTo>
                <a:lnTo>
                  <a:pt x="3934800" y="0"/>
                </a:lnTo>
                <a:lnTo>
                  <a:pt x="39348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B4B5C15-7AC6-FA95-9861-1E1DB0DAE8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181" y="363363"/>
            <a:ext cx="7536044" cy="5765975"/>
          </a:xfrm>
        </p:spPr>
        <p:txBody>
          <a:bodyPr>
            <a:normAutofit/>
          </a:bodyPr>
          <a:lstStyle>
            <a:lvl1pPr marL="0" indent="0">
              <a:lnSpc>
                <a:spcPts val="4100"/>
              </a:lnSpc>
              <a:spcBef>
                <a:spcPts val="0"/>
              </a:spcBef>
              <a:buNone/>
              <a:defRPr sz="45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4100"/>
              </a:lnSpc>
              <a:spcBef>
                <a:spcPts val="0"/>
              </a:spcBef>
              <a:buNone/>
              <a:defRPr sz="4500">
                <a:solidFill>
                  <a:schemeClr val="accent5"/>
                </a:solidFill>
                <a:latin typeface="+mj-lt"/>
              </a:defRPr>
            </a:lvl2pPr>
          </a:lstStyle>
          <a:p>
            <a:pPr lvl="0"/>
            <a:r>
              <a:rPr lang="en-GB" dirty="0"/>
              <a:t>This title can be a longer</a:t>
            </a:r>
          </a:p>
          <a:p>
            <a:pPr lvl="0"/>
            <a:r>
              <a:rPr lang="en-GB" dirty="0"/>
              <a:t>statement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8F97F2-2F2A-CEFA-80DF-D35BEF264E3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AC763B-DC0B-A55D-BAAB-6896478FEDE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3F2811-A29F-43E3-1D03-9239CBFA7BC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8714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3CC4CCC-F9E2-97E1-D704-B71B42E6AB0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60000" y="368300"/>
            <a:ext cx="11497038" cy="5758327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A9B80C-811B-D3A6-A08F-BB350740B489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FD5AA9-6986-215B-8202-598A9379F0D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AA902-E5F0-2E2C-F301-CD3E81900E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64038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81251A-8ADA-B482-53F8-8C05F549A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E3ACDA-88E0-CF9F-33F6-520B22F1A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5" y="7045200"/>
            <a:ext cx="1612192" cy="201311"/>
          </a:xfrm>
        </p:spPr>
        <p:txBody>
          <a:bodyPr/>
          <a:lstStyle/>
          <a:p>
            <a:r>
              <a:rPr lang="en-GB"/>
              <a:t>Title | Meeting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AAC72-EDE3-E256-5E31-E64B91EF7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199"/>
            <a:ext cx="612000" cy="201311"/>
          </a:xfrm>
        </p:spPr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43613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Glow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573E33F1-BEF1-6C17-CC83-8A79E199E2D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9199059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5" progId="TCLayout.ActiveDocument.1">
                  <p:embed/>
                </p:oleObj>
              </mc:Choice>
              <mc:Fallback>
                <p:oleObj name="think-cell Slide" r:id="rId4" imgW="384" imgH="385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73E33F1-BEF1-6C17-CC83-8A79E199E2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6DAE63-0069-6C8F-D99F-DD75576C0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5038" y="7045200"/>
            <a:ext cx="612000" cy="176400"/>
          </a:xfrm>
        </p:spPr>
        <p:txBody>
          <a:bodyPr/>
          <a:lstStyle>
            <a:lvl1pPr rtl="0">
              <a:defRPr/>
            </a:lvl1pPr>
          </a:lstStyle>
          <a:p>
            <a:fld id="{B4D59259-263B-4C34-8FFF-BFD77EB5AB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3F4CC2F-E213-52B5-4457-32BE29351B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4634" y="4980682"/>
            <a:ext cx="11506473" cy="469195"/>
          </a:xfrm>
        </p:spPr>
        <p:txBody>
          <a:bodyPr anchor="b">
            <a:normAutofit/>
          </a:bodyPr>
          <a:lstStyle>
            <a:lvl1pPr marL="0" indent="0" algn="l" rtl="0">
              <a:lnSpc>
                <a:spcPct val="100000"/>
              </a:lnSpc>
              <a:spcBef>
                <a:spcPts val="0"/>
              </a:spcBef>
              <a:buNone/>
              <a:defRPr sz="2004" spc="10" baseline="0">
                <a:solidFill>
                  <a:schemeClr val="tx1"/>
                </a:solidFill>
                <a:latin typeface="+mj-lt"/>
              </a:defRPr>
            </a:lvl1pPr>
            <a:lvl2pPr marL="458114" indent="0" algn="ctr">
              <a:buNone/>
              <a:defRPr sz="2004"/>
            </a:lvl2pPr>
            <a:lvl3pPr marL="916229" indent="0" algn="ctr">
              <a:buNone/>
              <a:defRPr sz="1804"/>
            </a:lvl3pPr>
            <a:lvl4pPr marL="1374343" indent="0" algn="ctr">
              <a:buNone/>
              <a:defRPr sz="1603"/>
            </a:lvl4pPr>
            <a:lvl5pPr marL="1832458" indent="0" algn="ctr">
              <a:buNone/>
              <a:defRPr sz="1603"/>
            </a:lvl5pPr>
            <a:lvl6pPr marL="2290572" indent="0" algn="ctr">
              <a:buNone/>
              <a:defRPr sz="1603"/>
            </a:lvl6pPr>
            <a:lvl7pPr marL="2748686" indent="0" algn="ctr">
              <a:buNone/>
              <a:defRPr sz="1603"/>
            </a:lvl7pPr>
            <a:lvl8pPr marL="3206801" indent="0" algn="ctr">
              <a:buNone/>
              <a:defRPr sz="1603"/>
            </a:lvl8pPr>
            <a:lvl9pPr marL="3664915" indent="0" algn="ctr">
              <a:buNone/>
              <a:defRPr sz="1603"/>
            </a:lvl9pPr>
          </a:lstStyle>
          <a:p>
            <a:r>
              <a:rPr lang="en-US" noProof="0"/>
              <a:t>Subtitle of the presentation</a:t>
            </a:r>
          </a:p>
        </p:txBody>
      </p:sp>
      <p:sp>
        <p:nvSpPr>
          <p:cNvPr id="14" name="Title 20">
            <a:extLst>
              <a:ext uri="{FF2B5EF4-FFF2-40B4-BE49-F238E27FC236}">
                <a16:creationId xmlns:a16="http://schemas.microsoft.com/office/drawing/2014/main" id="{EB6BB0EB-E23D-9FAD-2372-E0CEB6312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634" y="3970109"/>
            <a:ext cx="11506473" cy="802519"/>
          </a:xfrm>
        </p:spPr>
        <p:txBody>
          <a:bodyPr vert="horz">
            <a:spAutoFit/>
          </a:bodyPr>
          <a:lstStyle>
            <a:lvl1pPr rtl="0">
              <a:lnSpc>
                <a:spcPts val="6814"/>
              </a:lnSpc>
              <a:defRPr sz="481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pic>
        <p:nvPicPr>
          <p:cNvPr id="15" name="Picture 14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4E6673EC-DE10-49DF-E043-72ED6A4F0D0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2951" y="360000"/>
            <a:ext cx="2143237" cy="568800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9D0D0891-D153-DC3A-D884-E2606AD6A8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4634" y="6388266"/>
            <a:ext cx="2849565" cy="1804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902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18 March 2024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ECF76D61-61D3-BBD3-CE7E-1931E3697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46339" y="6388265"/>
            <a:ext cx="5771272" cy="1804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rtl="0">
              <a:defRPr sz="902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All Hands | Network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28D2ED1-58CD-E510-49B9-413B39E44419}"/>
              </a:ext>
            </a:extLst>
          </p:cNvPr>
          <p:cNvSpPr txBox="1">
            <a:spLocks/>
          </p:cNvSpPr>
          <p:nvPr userDrawn="1"/>
        </p:nvSpPr>
        <p:spPr>
          <a:xfrm>
            <a:off x="10244008" y="6388265"/>
            <a:ext cx="612000" cy="18045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NL"/>
            </a:defPPr>
            <a:lvl1pPr marL="0" algn="r" defTabSz="912388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60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20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81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8416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8020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77624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57228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36832" algn="l" defTabSz="912388" rtl="0" eaLnBrk="1" latinLnBrk="0" hangingPunct="1">
              <a:defRPr sz="17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B4D59259-263B-4C34-8FFF-BFD77EB5AB19}" type="slidenum">
              <a:rPr lang="en-US" sz="902" noProof="0" smtClean="0"/>
              <a:pPr rtl="0"/>
              <a:t>‹#›</a:t>
            </a:fld>
            <a:endParaRPr lang="en-US" sz="902" noProof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3749A6-E9CF-752F-5E9C-0B9696D766B1}"/>
              </a:ext>
            </a:extLst>
          </p:cNvPr>
          <p:cNvSpPr txBox="1"/>
          <p:nvPr userDrawn="1"/>
        </p:nvSpPr>
        <p:spPr>
          <a:xfrm>
            <a:off x="324634" y="6640910"/>
            <a:ext cx="2777425" cy="1388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/>
            <a:r>
              <a:rPr lang="en-US" sz="451" i="1" noProof="0">
                <a:solidFill>
                  <a:schemeClr val="bg2">
                    <a:lumMod val="50000"/>
                  </a:schemeClr>
                </a:solidFill>
                <a:latin typeface="+mn-lt"/>
              </a:rPr>
              <a:t>Odido Netherlands Holding</a:t>
            </a:r>
            <a:r>
              <a:rPr lang="en-US" sz="451" i="1" noProof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 bv – Strictly Confidential and Proprietary. All rights reserved. No part of this document may be reproduced in any material form without the written permission of the copyright owner.</a:t>
            </a:r>
            <a:endParaRPr lang="en-US" sz="451" i="1" noProof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45330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89851586"/>
              </p:ext>
            </p:extLst>
          </p:nvPr>
        </p:nvGraphicFramePr>
        <p:xfrm>
          <a:off x="1681" y="1681"/>
          <a:ext cx="1679" cy="1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18" name="Object 1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1" y="1681"/>
                        <a:ext cx="1679" cy="1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1CB41A-DF2B-4D72-9396-B0BD9794D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pPr defTabSz="122024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/>
              <a:t>18 March 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3BE12F-CBFD-4BD2-BC70-A822EEC8F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r>
              <a:rPr lang="en-US"/>
              <a:t>All Hands | Network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4FDC7D-EA99-478F-862D-F6C9F0C39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pPr defTabSz="1220243" eaLnBrk="0" fontAlgn="base" hangingPunct="0">
              <a:spcBef>
                <a:spcPct val="0"/>
              </a:spcBef>
              <a:spcAft>
                <a:spcPct val="0"/>
              </a:spcAft>
            </a:pPr>
            <a:fld id="{12E3686C-EAB9-433F-BCF4-1AD611B43FCC}" type="slidenum">
              <a:rPr lang="en-US" smtClean="0"/>
              <a:pPr defTabSz="1220243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274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00F002E-636E-E741-E6F2-72954686C1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7200" y="0"/>
            <a:ext cx="6094800" cy="6858000"/>
          </a:xfrm>
          <a:custGeom>
            <a:avLst/>
            <a:gdLst>
              <a:gd name="connsiteX0" fmla="*/ 5651760 w 6094800"/>
              <a:gd name="connsiteY0" fmla="*/ 6411600 h 6858000"/>
              <a:gd name="connsiteX1" fmla="*/ 5563560 w 6094800"/>
              <a:gd name="connsiteY1" fmla="*/ 6499800 h 6858000"/>
              <a:gd name="connsiteX2" fmla="*/ 5651760 w 6094800"/>
              <a:gd name="connsiteY2" fmla="*/ 6588000 h 6858000"/>
              <a:gd name="connsiteX3" fmla="*/ 5739960 w 6094800"/>
              <a:gd name="connsiteY3" fmla="*/ 6499800 h 6858000"/>
              <a:gd name="connsiteX4" fmla="*/ 5651760 w 6094800"/>
              <a:gd name="connsiteY4" fmla="*/ 6411600 h 6858000"/>
              <a:gd name="connsiteX5" fmla="*/ 5545920 w 6094800"/>
              <a:gd name="connsiteY5" fmla="*/ 6411600 h 6858000"/>
              <a:gd name="connsiteX6" fmla="*/ 5457720 w 6094800"/>
              <a:gd name="connsiteY6" fmla="*/ 6499800 h 6858000"/>
              <a:gd name="connsiteX7" fmla="*/ 5545920 w 6094800"/>
              <a:gd name="connsiteY7" fmla="*/ 6588000 h 6858000"/>
              <a:gd name="connsiteX8" fmla="*/ 5351880 w 6094800"/>
              <a:gd name="connsiteY8" fmla="*/ 6411600 h 6858000"/>
              <a:gd name="connsiteX9" fmla="*/ 5351880 w 6094800"/>
              <a:gd name="connsiteY9" fmla="*/ 6588000 h 6858000"/>
              <a:gd name="connsiteX10" fmla="*/ 5440080 w 6094800"/>
              <a:gd name="connsiteY10" fmla="*/ 6588000 h 6858000"/>
              <a:gd name="connsiteX11" fmla="*/ 5440080 w 6094800"/>
              <a:gd name="connsiteY11" fmla="*/ 6411600 h 6858000"/>
              <a:gd name="connsiteX12" fmla="*/ 5246040 w 6094800"/>
              <a:gd name="connsiteY12" fmla="*/ 6411600 h 6858000"/>
              <a:gd name="connsiteX13" fmla="*/ 5246040 w 6094800"/>
              <a:gd name="connsiteY13" fmla="*/ 6588000 h 6858000"/>
              <a:gd name="connsiteX14" fmla="*/ 5334240 w 6094800"/>
              <a:gd name="connsiteY14" fmla="*/ 6499800 h 6858000"/>
              <a:gd name="connsiteX15" fmla="*/ 5246040 w 6094800"/>
              <a:gd name="connsiteY15" fmla="*/ 6411600 h 6858000"/>
              <a:gd name="connsiteX16" fmla="*/ 5140200 w 6094800"/>
              <a:gd name="connsiteY16" fmla="*/ 6411600 h 6858000"/>
              <a:gd name="connsiteX17" fmla="*/ 5052000 w 6094800"/>
              <a:gd name="connsiteY17" fmla="*/ 6499800 h 6858000"/>
              <a:gd name="connsiteX18" fmla="*/ 5140200 w 6094800"/>
              <a:gd name="connsiteY18" fmla="*/ 6588000 h 6858000"/>
              <a:gd name="connsiteX19" fmla="*/ 5228400 w 6094800"/>
              <a:gd name="connsiteY19" fmla="*/ 6499800 h 6858000"/>
              <a:gd name="connsiteX20" fmla="*/ 5140200 w 6094800"/>
              <a:gd name="connsiteY20" fmla="*/ 6411600 h 6858000"/>
              <a:gd name="connsiteX21" fmla="*/ 0 w 6094800"/>
              <a:gd name="connsiteY21" fmla="*/ 0 h 6858000"/>
              <a:gd name="connsiteX22" fmla="*/ 6094800 w 6094800"/>
              <a:gd name="connsiteY22" fmla="*/ 0 h 6858000"/>
              <a:gd name="connsiteX23" fmla="*/ 6094800 w 6094800"/>
              <a:gd name="connsiteY23" fmla="*/ 6858000 h 6858000"/>
              <a:gd name="connsiteX24" fmla="*/ 0 w 6094800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94800" h="6858000">
                <a:moveTo>
                  <a:pt x="5651760" y="6411600"/>
                </a:moveTo>
                <a:cubicBezTo>
                  <a:pt x="5603049" y="6411600"/>
                  <a:pt x="5563560" y="6451088"/>
                  <a:pt x="5563560" y="6499800"/>
                </a:cubicBezTo>
                <a:cubicBezTo>
                  <a:pt x="5563560" y="6548512"/>
                  <a:pt x="5603049" y="6588000"/>
                  <a:pt x="5651760" y="6588000"/>
                </a:cubicBezTo>
                <a:cubicBezTo>
                  <a:pt x="5700472" y="6588000"/>
                  <a:pt x="5739960" y="6548512"/>
                  <a:pt x="5739960" y="6499800"/>
                </a:cubicBezTo>
                <a:cubicBezTo>
                  <a:pt x="5739960" y="6451088"/>
                  <a:pt x="5700472" y="6411600"/>
                  <a:pt x="5651760" y="6411600"/>
                </a:cubicBezTo>
                <a:close/>
                <a:moveTo>
                  <a:pt x="5545920" y="6411600"/>
                </a:moveTo>
                <a:cubicBezTo>
                  <a:pt x="5497210" y="6411600"/>
                  <a:pt x="5457720" y="6451090"/>
                  <a:pt x="5457720" y="6499800"/>
                </a:cubicBezTo>
                <a:cubicBezTo>
                  <a:pt x="5457720" y="6548510"/>
                  <a:pt x="5497210" y="6588000"/>
                  <a:pt x="5545920" y="6588000"/>
                </a:cubicBezTo>
                <a:close/>
                <a:moveTo>
                  <a:pt x="5351880" y="6411600"/>
                </a:moveTo>
                <a:lnTo>
                  <a:pt x="5351880" y="6588000"/>
                </a:lnTo>
                <a:lnTo>
                  <a:pt x="5440080" y="6588000"/>
                </a:lnTo>
                <a:lnTo>
                  <a:pt x="5440080" y="6411600"/>
                </a:lnTo>
                <a:close/>
                <a:moveTo>
                  <a:pt x="5246040" y="6411600"/>
                </a:moveTo>
                <a:lnTo>
                  <a:pt x="5246040" y="6588000"/>
                </a:lnTo>
                <a:cubicBezTo>
                  <a:pt x="5294750" y="6588000"/>
                  <a:pt x="5334240" y="6548510"/>
                  <a:pt x="5334240" y="6499800"/>
                </a:cubicBezTo>
                <a:cubicBezTo>
                  <a:pt x="5334240" y="6451090"/>
                  <a:pt x="5294750" y="6411600"/>
                  <a:pt x="5246040" y="6411600"/>
                </a:cubicBezTo>
                <a:close/>
                <a:moveTo>
                  <a:pt x="5140200" y="6411600"/>
                </a:moveTo>
                <a:cubicBezTo>
                  <a:pt x="5091489" y="6411600"/>
                  <a:pt x="5052000" y="6451088"/>
                  <a:pt x="5052000" y="6499800"/>
                </a:cubicBezTo>
                <a:cubicBezTo>
                  <a:pt x="5052000" y="6548512"/>
                  <a:pt x="5091489" y="6588000"/>
                  <a:pt x="5140200" y="6588000"/>
                </a:cubicBezTo>
                <a:cubicBezTo>
                  <a:pt x="5188912" y="6588000"/>
                  <a:pt x="5228400" y="6548512"/>
                  <a:pt x="5228400" y="6499800"/>
                </a:cubicBezTo>
                <a:cubicBezTo>
                  <a:pt x="5228400" y="6451088"/>
                  <a:pt x="5188912" y="6411600"/>
                  <a:pt x="5140200" y="6411600"/>
                </a:cubicBezTo>
                <a:close/>
                <a:moveTo>
                  <a:pt x="0" y="0"/>
                </a:moveTo>
                <a:lnTo>
                  <a:pt x="6094800" y="0"/>
                </a:lnTo>
                <a:lnTo>
                  <a:pt x="60948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2" name="Title">
            <a:extLst>
              <a:ext uri="{FF2B5EF4-FFF2-40B4-BE49-F238E27FC236}">
                <a16:creationId xmlns:a16="http://schemas.microsoft.com/office/drawing/2014/main" id="{057BC06D-4BE3-B74E-FF26-C25AEB2913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8300"/>
            <a:ext cx="5375638" cy="1059985"/>
          </a:xfrm>
          <a:custGeom>
            <a:avLst/>
            <a:gdLst>
              <a:gd name="connsiteX0" fmla="*/ 0 w 5448882"/>
              <a:gd name="connsiteY0" fmla="*/ 0 h 1212285"/>
              <a:gd name="connsiteX1" fmla="*/ 5448882 w 5448882"/>
              <a:gd name="connsiteY1" fmla="*/ 0 h 1212285"/>
              <a:gd name="connsiteX2" fmla="*/ 5448882 w 5448882"/>
              <a:gd name="connsiteY2" fmla="*/ 1212285 h 1212285"/>
              <a:gd name="connsiteX3" fmla="*/ 0 w 5448882"/>
              <a:gd name="connsiteY3" fmla="*/ 1212285 h 121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8882" h="1212285">
                <a:moveTo>
                  <a:pt x="0" y="0"/>
                </a:moveTo>
                <a:lnTo>
                  <a:pt x="5448882" y="0"/>
                </a:lnTo>
                <a:lnTo>
                  <a:pt x="5448882" y="1212285"/>
                </a:lnTo>
                <a:lnTo>
                  <a:pt x="0" y="1212285"/>
                </a:lnTo>
                <a:close/>
              </a:path>
            </a:pathLst>
          </a:custGeom>
        </p:spPr>
        <p:txBody>
          <a:bodyPr wrap="square" bIns="0" anchor="t">
            <a:noAutofit/>
          </a:bodyPr>
          <a:lstStyle>
            <a:lvl1pPr marL="0" indent="0">
              <a:lnSpc>
                <a:spcPct val="80000"/>
              </a:lnSpc>
              <a:defRPr sz="45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FE2F2-D879-D363-C914-088484AB9F2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F81F9F7-FAD4-4BF6-9B3C-FC1DC3163BD0}" type="datetime4">
              <a:rPr lang="en-GB" smtClean="0"/>
              <a:t>10 September 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893F8-9AAD-1590-A22E-3C66157233B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Title |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F9816-9D5A-B9AE-B558-19A3A47B8D8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4D59259-263B-4C34-8FFF-BFD77EB5AB1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F4325830-31AD-72DC-3ADE-C01126FF0F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1449821"/>
            <a:ext cx="5375638" cy="469178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spc="0" baseline="0">
                <a:latin typeface="+mn-lt"/>
              </a:defRPr>
            </a:lvl1pPr>
            <a:lvl2pPr marL="0" indent="0">
              <a:spcBef>
                <a:spcPts val="0"/>
              </a:spcBef>
              <a:buFont typeface="Otypical Text" panose="020B0503030300000000" pitchFamily="34" charset="0"/>
              <a:buNone/>
              <a:defRPr sz="1400">
                <a:solidFill>
                  <a:schemeClr val="accent6"/>
                </a:solidFill>
                <a:latin typeface="+mn-lt"/>
              </a:defRPr>
            </a:lvl2pPr>
            <a:lvl3pPr marL="355600" indent="-370800" defTabSz="0">
              <a:spcBef>
                <a:spcPts val="600"/>
              </a:spcBef>
              <a:buFont typeface="Otypical Text Regular" panose="020B0503030300000000" pitchFamily="34" charset="0"/>
              <a:buChar char="⚫"/>
              <a:tabLst/>
              <a:defRPr sz="1400">
                <a:latin typeface="+mn-lt"/>
              </a:defRPr>
            </a:lvl3pPr>
          </a:lstStyle>
          <a:p>
            <a:pPr lvl="0"/>
            <a:r>
              <a:rPr lang="en-GB" err="1"/>
              <a:t>Onsecte</a:t>
            </a:r>
            <a:r>
              <a:rPr lang="en-GB"/>
              <a:t> </a:t>
            </a:r>
            <a:r>
              <a:rPr lang="en-GB" err="1"/>
              <a:t>nditia</a:t>
            </a:r>
            <a:r>
              <a:rPr lang="en-GB"/>
              <a:t> </a:t>
            </a:r>
            <a:r>
              <a:rPr lang="en-GB" err="1"/>
              <a:t>conest</a:t>
            </a:r>
            <a:r>
              <a:rPr lang="en-GB"/>
              <a:t> </a:t>
            </a:r>
            <a:r>
              <a:rPr lang="en-GB" err="1"/>
              <a:t>est</a:t>
            </a:r>
            <a:r>
              <a:rPr lang="en-GB"/>
              <a:t> </a:t>
            </a:r>
            <a:r>
              <a:rPr lang="en-GB" err="1"/>
              <a:t>volorias</a:t>
            </a:r>
            <a:r>
              <a:rPr lang="en-GB"/>
              <a:t> </a:t>
            </a:r>
            <a:r>
              <a:rPr lang="en-GB" err="1"/>
              <a:t>delia</a:t>
            </a:r>
            <a:r>
              <a:rPr lang="en-GB"/>
              <a:t> </a:t>
            </a:r>
            <a:r>
              <a:rPr lang="en-GB" err="1"/>
              <a:t>ea</a:t>
            </a:r>
            <a:r>
              <a:rPr lang="en-GB"/>
              <a:t> nit,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delit</a:t>
            </a:r>
            <a:r>
              <a:rPr lang="en-GB"/>
              <a:t> </a:t>
            </a:r>
            <a:r>
              <a:rPr lang="en-GB" err="1"/>
              <a:t>magnis</a:t>
            </a:r>
            <a:r>
              <a:rPr lang="en-GB"/>
              <a:t> del </a:t>
            </a:r>
            <a:r>
              <a:rPr lang="en-GB" err="1"/>
              <a:t>maion</a:t>
            </a:r>
            <a:r>
              <a:rPr lang="en-GB"/>
              <a:t> </a:t>
            </a:r>
            <a:r>
              <a:rPr lang="en-GB" err="1"/>
              <a:t>reprorpos</a:t>
            </a:r>
            <a:r>
              <a:rPr lang="en-GB"/>
              <a:t> </a:t>
            </a:r>
            <a:r>
              <a:rPr lang="en-GB" err="1"/>
              <a:t>vero</a:t>
            </a:r>
            <a:r>
              <a:rPr lang="en-GB"/>
              <a:t> </a:t>
            </a:r>
            <a:r>
              <a:rPr lang="en-GB" err="1"/>
              <a:t>conet</a:t>
            </a:r>
            <a:r>
              <a:rPr lang="en-GB"/>
              <a:t>. Nam </a:t>
            </a:r>
            <a:r>
              <a:rPr lang="en-GB" err="1"/>
              <a:t>rati</a:t>
            </a:r>
            <a:r>
              <a:rPr lang="en-GB"/>
              <a:t> </a:t>
            </a:r>
            <a:r>
              <a:rPr lang="en-GB" err="1"/>
              <a:t>cuptiusa</a:t>
            </a:r>
            <a:r>
              <a:rPr lang="en-GB"/>
              <a:t> </a:t>
            </a:r>
            <a:r>
              <a:rPr lang="en-GB" err="1"/>
              <a:t>numqui</a:t>
            </a:r>
            <a:r>
              <a:rPr lang="en-GB"/>
              <a:t>   </a:t>
            </a:r>
            <a:r>
              <a:rPr lang="en-GB" err="1"/>
              <a:t>cus</a:t>
            </a:r>
            <a:r>
              <a:rPr lang="en-GB"/>
              <a:t>, </a:t>
            </a:r>
            <a:r>
              <a:rPr lang="en-GB" err="1"/>
              <a:t>quisitatae</a:t>
            </a:r>
            <a:r>
              <a:rPr lang="en-GB"/>
              <a:t> sum </a:t>
            </a:r>
            <a:r>
              <a:rPr lang="en-GB" err="1"/>
              <a:t>fugia</a:t>
            </a:r>
            <a:r>
              <a:rPr lang="en-GB"/>
              <a:t> </a:t>
            </a:r>
            <a:r>
              <a:rPr lang="en-GB" err="1"/>
              <a:t>vendusda</a:t>
            </a:r>
            <a:r>
              <a:rPr lang="en-GB"/>
              <a:t> </a:t>
            </a:r>
            <a:r>
              <a:rPr lang="en-GB" err="1"/>
              <a:t>peritia</a:t>
            </a:r>
            <a:r>
              <a:rPr lang="en-GB"/>
              <a:t> ne. </a:t>
            </a:r>
            <a:r>
              <a:rPr lang="en-GB" err="1"/>
              <a:t>Verrum</a:t>
            </a:r>
            <a:r>
              <a:rPr lang="en-GB"/>
              <a:t> </a:t>
            </a:r>
            <a:r>
              <a:rPr lang="en-GB" err="1"/>
              <a:t>facepta</a:t>
            </a:r>
            <a:r>
              <a:rPr lang="en-GB"/>
              <a:t> tempores </a:t>
            </a:r>
            <a:r>
              <a:rPr lang="en-GB" err="1"/>
              <a:t>ut</a:t>
            </a:r>
            <a:r>
              <a:rPr lang="en-GB"/>
              <a:t> et </a:t>
            </a:r>
            <a:r>
              <a:rPr lang="en-GB" err="1"/>
              <a:t>et</a:t>
            </a:r>
            <a:r>
              <a:rPr lang="en-GB"/>
              <a:t> maxim </a:t>
            </a:r>
            <a:r>
              <a:rPr lang="en-GB" err="1"/>
              <a:t>volor</a:t>
            </a:r>
            <a:r>
              <a:rPr lang="en-GB"/>
              <a:t> </a:t>
            </a:r>
            <a:r>
              <a:rPr lang="en-GB" err="1"/>
              <a:t>modit</a:t>
            </a:r>
            <a:r>
              <a:rPr lang="en-GB"/>
              <a:t>, </a:t>
            </a:r>
            <a:r>
              <a:rPr lang="en-GB" err="1"/>
              <a:t>ideliat</a:t>
            </a:r>
            <a:r>
              <a:rPr lang="en-GB"/>
              <a:t> </a:t>
            </a:r>
            <a:r>
              <a:rPr lang="en-GB" err="1"/>
              <a:t>endusdae</a:t>
            </a:r>
            <a:r>
              <a:rPr lang="en-GB"/>
              <a:t> </a:t>
            </a:r>
            <a:r>
              <a:rPr lang="en-GB" err="1"/>
              <a:t>nimusaerias</a:t>
            </a:r>
            <a:r>
              <a:rPr lang="en-GB"/>
              <a:t> </a:t>
            </a:r>
            <a:r>
              <a:rPr lang="en-GB" err="1"/>
              <a:t>isquam</a:t>
            </a:r>
            <a:r>
              <a:rPr lang="en-GB"/>
              <a:t> </a:t>
            </a:r>
            <a:r>
              <a:rPr lang="en-GB" err="1"/>
              <a:t>quam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autae</a:t>
            </a:r>
            <a:r>
              <a:rPr lang="en-GB"/>
              <a:t>.</a:t>
            </a:r>
          </a:p>
          <a:p>
            <a:pPr lvl="1"/>
            <a:r>
              <a:rPr lang="en-GB"/>
              <a:t>Lorem Ipsum</a:t>
            </a:r>
          </a:p>
          <a:p>
            <a:pPr lvl="0"/>
            <a:endParaRPr lang="en-GB"/>
          </a:p>
          <a:p>
            <a:pPr lvl="2"/>
            <a:r>
              <a:rPr lang="en-GB" err="1"/>
              <a:t>Nem</a:t>
            </a:r>
            <a:r>
              <a:rPr lang="en-GB"/>
              <a:t> </a:t>
            </a:r>
            <a:r>
              <a:rPr lang="en-GB" err="1"/>
              <a:t>quissin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5965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lleen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DIOWAVE 02">
            <a:extLst>
              <a:ext uri="{FF2B5EF4-FFF2-40B4-BE49-F238E27FC236}">
                <a16:creationId xmlns:a16="http://schemas.microsoft.com/office/drawing/2014/main" id="{41CCD92A-78F4-4146-ADDD-DC8628D770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flipH="1">
            <a:off x="-4333961" y="7345661"/>
            <a:ext cx="20859922" cy="1766256"/>
          </a:xfrm>
          <a:custGeom>
            <a:avLst/>
            <a:gdLst>
              <a:gd name="connsiteX0" fmla="*/ 2371065 w 12310270"/>
              <a:gd name="connsiteY0" fmla="*/ 576 h 1359362"/>
              <a:gd name="connsiteX1" fmla="*/ 0 w 12310270"/>
              <a:gd name="connsiteY1" fmla="*/ 950440 h 1359362"/>
              <a:gd name="connsiteX2" fmla="*/ 0 w 12310270"/>
              <a:gd name="connsiteY2" fmla="*/ 1359362 h 1359362"/>
              <a:gd name="connsiteX3" fmla="*/ 12310270 w 12310270"/>
              <a:gd name="connsiteY3" fmla="*/ 1359362 h 1359362"/>
              <a:gd name="connsiteX4" fmla="*/ 12310270 w 12310270"/>
              <a:gd name="connsiteY4" fmla="*/ 424984 h 1359362"/>
              <a:gd name="connsiteX5" fmla="*/ 12286689 w 12310270"/>
              <a:gd name="connsiteY5" fmla="*/ 427451 h 1359362"/>
              <a:gd name="connsiteX6" fmla="*/ 10545265 w 12310270"/>
              <a:gd name="connsiteY6" fmla="*/ 1260559 h 1359362"/>
              <a:gd name="connsiteX7" fmla="*/ 8179022 w 12310270"/>
              <a:gd name="connsiteY7" fmla="*/ 428905 h 1359362"/>
              <a:gd name="connsiteX8" fmla="*/ 5233535 w 12310270"/>
              <a:gd name="connsiteY8" fmla="*/ 1112616 h 1359362"/>
              <a:gd name="connsiteX9" fmla="*/ 2371065 w 12310270"/>
              <a:gd name="connsiteY9" fmla="*/ 576 h 1359362"/>
              <a:gd name="connsiteX0" fmla="*/ 2371065 w 12310270"/>
              <a:gd name="connsiteY0" fmla="*/ 9614 h 1368400"/>
              <a:gd name="connsiteX1" fmla="*/ 10633 w 12310270"/>
              <a:gd name="connsiteY1" fmla="*/ 566073 h 1368400"/>
              <a:gd name="connsiteX2" fmla="*/ 0 w 12310270"/>
              <a:gd name="connsiteY2" fmla="*/ 1368400 h 1368400"/>
              <a:gd name="connsiteX3" fmla="*/ 12310270 w 12310270"/>
              <a:gd name="connsiteY3" fmla="*/ 1368400 h 1368400"/>
              <a:gd name="connsiteX4" fmla="*/ 12310270 w 12310270"/>
              <a:gd name="connsiteY4" fmla="*/ 434022 h 1368400"/>
              <a:gd name="connsiteX5" fmla="*/ 12286689 w 12310270"/>
              <a:gd name="connsiteY5" fmla="*/ 436489 h 1368400"/>
              <a:gd name="connsiteX6" fmla="*/ 10545265 w 12310270"/>
              <a:gd name="connsiteY6" fmla="*/ 1269597 h 1368400"/>
              <a:gd name="connsiteX7" fmla="*/ 8179022 w 12310270"/>
              <a:gd name="connsiteY7" fmla="*/ 437943 h 1368400"/>
              <a:gd name="connsiteX8" fmla="*/ 5233535 w 12310270"/>
              <a:gd name="connsiteY8" fmla="*/ 1121654 h 1368400"/>
              <a:gd name="connsiteX9" fmla="*/ 2371065 w 12310270"/>
              <a:gd name="connsiteY9" fmla="*/ 9614 h 1368400"/>
              <a:gd name="connsiteX0" fmla="*/ 2371065 w 12310270"/>
              <a:gd name="connsiteY0" fmla="*/ 232 h 1359018"/>
              <a:gd name="connsiteX1" fmla="*/ 10633 w 12310270"/>
              <a:gd name="connsiteY1" fmla="*/ 556691 h 1359018"/>
              <a:gd name="connsiteX2" fmla="*/ 0 w 12310270"/>
              <a:gd name="connsiteY2" fmla="*/ 1359018 h 1359018"/>
              <a:gd name="connsiteX3" fmla="*/ 12310270 w 12310270"/>
              <a:gd name="connsiteY3" fmla="*/ 1359018 h 1359018"/>
              <a:gd name="connsiteX4" fmla="*/ 12310270 w 12310270"/>
              <a:gd name="connsiteY4" fmla="*/ 424640 h 1359018"/>
              <a:gd name="connsiteX5" fmla="*/ 12286689 w 12310270"/>
              <a:gd name="connsiteY5" fmla="*/ 427107 h 1359018"/>
              <a:gd name="connsiteX6" fmla="*/ 10545265 w 12310270"/>
              <a:gd name="connsiteY6" fmla="*/ 1260215 h 1359018"/>
              <a:gd name="connsiteX7" fmla="*/ 8179022 w 12310270"/>
              <a:gd name="connsiteY7" fmla="*/ 428561 h 1359018"/>
              <a:gd name="connsiteX8" fmla="*/ 5095312 w 12310270"/>
              <a:gd name="connsiteY8" fmla="*/ 633807 h 1359018"/>
              <a:gd name="connsiteX9" fmla="*/ 2371065 w 12310270"/>
              <a:gd name="connsiteY9" fmla="*/ 232 h 1359018"/>
              <a:gd name="connsiteX0" fmla="*/ 2371065 w 12310270"/>
              <a:gd name="connsiteY0" fmla="*/ 232 h 1359018"/>
              <a:gd name="connsiteX1" fmla="*/ 10633 w 12310270"/>
              <a:gd name="connsiteY1" fmla="*/ 556691 h 1359018"/>
              <a:gd name="connsiteX2" fmla="*/ 0 w 12310270"/>
              <a:gd name="connsiteY2" fmla="*/ 1359018 h 1359018"/>
              <a:gd name="connsiteX3" fmla="*/ 12310270 w 12310270"/>
              <a:gd name="connsiteY3" fmla="*/ 1359018 h 1359018"/>
              <a:gd name="connsiteX4" fmla="*/ 12310270 w 12310270"/>
              <a:gd name="connsiteY4" fmla="*/ 424640 h 1359018"/>
              <a:gd name="connsiteX5" fmla="*/ 12286689 w 12310270"/>
              <a:gd name="connsiteY5" fmla="*/ 427107 h 1359018"/>
              <a:gd name="connsiteX6" fmla="*/ 10555897 w 12310270"/>
              <a:gd name="connsiteY6" fmla="*/ 834912 h 1359018"/>
              <a:gd name="connsiteX7" fmla="*/ 8179022 w 12310270"/>
              <a:gd name="connsiteY7" fmla="*/ 428561 h 1359018"/>
              <a:gd name="connsiteX8" fmla="*/ 5095312 w 12310270"/>
              <a:gd name="connsiteY8" fmla="*/ 633807 h 1359018"/>
              <a:gd name="connsiteX9" fmla="*/ 2371065 w 12310270"/>
              <a:gd name="connsiteY9" fmla="*/ 232 h 1359018"/>
              <a:gd name="connsiteX0" fmla="*/ 2371065 w 12310270"/>
              <a:gd name="connsiteY0" fmla="*/ 232 h 1359018"/>
              <a:gd name="connsiteX1" fmla="*/ 10633 w 12310270"/>
              <a:gd name="connsiteY1" fmla="*/ 556691 h 1359018"/>
              <a:gd name="connsiteX2" fmla="*/ 0 w 12310270"/>
              <a:gd name="connsiteY2" fmla="*/ 1359018 h 1359018"/>
              <a:gd name="connsiteX3" fmla="*/ 12310270 w 12310270"/>
              <a:gd name="connsiteY3" fmla="*/ 1359018 h 1359018"/>
              <a:gd name="connsiteX4" fmla="*/ 12310270 w 12310270"/>
              <a:gd name="connsiteY4" fmla="*/ 424640 h 1359018"/>
              <a:gd name="connsiteX5" fmla="*/ 12286689 w 12310270"/>
              <a:gd name="connsiteY5" fmla="*/ 427107 h 1359018"/>
              <a:gd name="connsiteX6" fmla="*/ 10555897 w 12310270"/>
              <a:gd name="connsiteY6" fmla="*/ 834912 h 1359018"/>
              <a:gd name="connsiteX7" fmla="*/ 8179022 w 12310270"/>
              <a:gd name="connsiteY7" fmla="*/ 428561 h 1359018"/>
              <a:gd name="connsiteX8" fmla="*/ 5095312 w 12310270"/>
              <a:gd name="connsiteY8" fmla="*/ 633807 h 1359018"/>
              <a:gd name="connsiteX9" fmla="*/ 2371065 w 12310270"/>
              <a:gd name="connsiteY9" fmla="*/ 232 h 1359018"/>
              <a:gd name="connsiteX0" fmla="*/ 2371065 w 12310270"/>
              <a:gd name="connsiteY0" fmla="*/ 232 h 1359018"/>
              <a:gd name="connsiteX1" fmla="*/ 10633 w 12310270"/>
              <a:gd name="connsiteY1" fmla="*/ 556691 h 1359018"/>
              <a:gd name="connsiteX2" fmla="*/ 0 w 12310270"/>
              <a:gd name="connsiteY2" fmla="*/ 1359018 h 1359018"/>
              <a:gd name="connsiteX3" fmla="*/ 12310270 w 12310270"/>
              <a:gd name="connsiteY3" fmla="*/ 1359018 h 1359018"/>
              <a:gd name="connsiteX4" fmla="*/ 12310270 w 12310270"/>
              <a:gd name="connsiteY4" fmla="*/ 424640 h 1359018"/>
              <a:gd name="connsiteX5" fmla="*/ 12286689 w 12310270"/>
              <a:gd name="connsiteY5" fmla="*/ 427107 h 1359018"/>
              <a:gd name="connsiteX6" fmla="*/ 10555897 w 12310270"/>
              <a:gd name="connsiteY6" fmla="*/ 834912 h 1359018"/>
              <a:gd name="connsiteX7" fmla="*/ 8179022 w 12310270"/>
              <a:gd name="connsiteY7" fmla="*/ 428561 h 1359018"/>
              <a:gd name="connsiteX8" fmla="*/ 5095312 w 12310270"/>
              <a:gd name="connsiteY8" fmla="*/ 633807 h 1359018"/>
              <a:gd name="connsiteX9" fmla="*/ 2371065 w 12310270"/>
              <a:gd name="connsiteY9" fmla="*/ 232 h 1359018"/>
              <a:gd name="connsiteX0" fmla="*/ 2371065 w 12310270"/>
              <a:gd name="connsiteY0" fmla="*/ 232 h 1359018"/>
              <a:gd name="connsiteX1" fmla="*/ 10633 w 12310270"/>
              <a:gd name="connsiteY1" fmla="*/ 556691 h 1359018"/>
              <a:gd name="connsiteX2" fmla="*/ 0 w 12310270"/>
              <a:gd name="connsiteY2" fmla="*/ 1359018 h 1359018"/>
              <a:gd name="connsiteX3" fmla="*/ 12310270 w 12310270"/>
              <a:gd name="connsiteY3" fmla="*/ 1359018 h 1359018"/>
              <a:gd name="connsiteX4" fmla="*/ 12310270 w 12310270"/>
              <a:gd name="connsiteY4" fmla="*/ 424640 h 1359018"/>
              <a:gd name="connsiteX5" fmla="*/ 10555897 w 12310270"/>
              <a:gd name="connsiteY5" fmla="*/ 834912 h 1359018"/>
              <a:gd name="connsiteX6" fmla="*/ 8179022 w 12310270"/>
              <a:gd name="connsiteY6" fmla="*/ 428561 h 1359018"/>
              <a:gd name="connsiteX7" fmla="*/ 5095312 w 12310270"/>
              <a:gd name="connsiteY7" fmla="*/ 633807 h 1359018"/>
              <a:gd name="connsiteX8" fmla="*/ 2371065 w 12310270"/>
              <a:gd name="connsiteY8" fmla="*/ 232 h 1359018"/>
              <a:gd name="connsiteX0" fmla="*/ 2371065 w 12310270"/>
              <a:gd name="connsiteY0" fmla="*/ 232 h 1359018"/>
              <a:gd name="connsiteX1" fmla="*/ 10633 w 12310270"/>
              <a:gd name="connsiteY1" fmla="*/ 556691 h 1359018"/>
              <a:gd name="connsiteX2" fmla="*/ 0 w 12310270"/>
              <a:gd name="connsiteY2" fmla="*/ 1359018 h 1359018"/>
              <a:gd name="connsiteX3" fmla="*/ 12310270 w 12310270"/>
              <a:gd name="connsiteY3" fmla="*/ 1359018 h 1359018"/>
              <a:gd name="connsiteX4" fmla="*/ 12310270 w 12310270"/>
              <a:gd name="connsiteY4" fmla="*/ 424640 h 1359018"/>
              <a:gd name="connsiteX5" fmla="*/ 10555897 w 12310270"/>
              <a:gd name="connsiteY5" fmla="*/ 834912 h 1359018"/>
              <a:gd name="connsiteX6" fmla="*/ 8179022 w 12310270"/>
              <a:gd name="connsiteY6" fmla="*/ 428561 h 1359018"/>
              <a:gd name="connsiteX7" fmla="*/ 5095312 w 12310270"/>
              <a:gd name="connsiteY7" fmla="*/ 633807 h 1359018"/>
              <a:gd name="connsiteX8" fmla="*/ 2371065 w 12310270"/>
              <a:gd name="connsiteY8" fmla="*/ 232 h 1359018"/>
              <a:gd name="connsiteX0" fmla="*/ 2371065 w 12310270"/>
              <a:gd name="connsiteY0" fmla="*/ 232 h 1359018"/>
              <a:gd name="connsiteX1" fmla="*/ 10633 w 12310270"/>
              <a:gd name="connsiteY1" fmla="*/ 556691 h 1359018"/>
              <a:gd name="connsiteX2" fmla="*/ 0 w 12310270"/>
              <a:gd name="connsiteY2" fmla="*/ 1359018 h 1359018"/>
              <a:gd name="connsiteX3" fmla="*/ 12310270 w 12310270"/>
              <a:gd name="connsiteY3" fmla="*/ 1359018 h 1359018"/>
              <a:gd name="connsiteX4" fmla="*/ 12310270 w 12310270"/>
              <a:gd name="connsiteY4" fmla="*/ 424640 h 1359018"/>
              <a:gd name="connsiteX5" fmla="*/ 10555897 w 12310270"/>
              <a:gd name="connsiteY5" fmla="*/ 834912 h 1359018"/>
              <a:gd name="connsiteX6" fmla="*/ 8179022 w 12310270"/>
              <a:gd name="connsiteY6" fmla="*/ 428561 h 1359018"/>
              <a:gd name="connsiteX7" fmla="*/ 5095312 w 12310270"/>
              <a:gd name="connsiteY7" fmla="*/ 633807 h 1359018"/>
              <a:gd name="connsiteX8" fmla="*/ 2371065 w 12310270"/>
              <a:gd name="connsiteY8" fmla="*/ 232 h 1359018"/>
              <a:gd name="connsiteX0" fmla="*/ 2371065 w 12310270"/>
              <a:gd name="connsiteY0" fmla="*/ 232 h 1359018"/>
              <a:gd name="connsiteX1" fmla="*/ 10633 w 12310270"/>
              <a:gd name="connsiteY1" fmla="*/ 556691 h 1359018"/>
              <a:gd name="connsiteX2" fmla="*/ 0 w 12310270"/>
              <a:gd name="connsiteY2" fmla="*/ 1359018 h 1359018"/>
              <a:gd name="connsiteX3" fmla="*/ 12310270 w 12310270"/>
              <a:gd name="connsiteY3" fmla="*/ 1359018 h 1359018"/>
              <a:gd name="connsiteX4" fmla="*/ 12310270 w 12310270"/>
              <a:gd name="connsiteY4" fmla="*/ 424640 h 1359018"/>
              <a:gd name="connsiteX5" fmla="*/ 10555897 w 12310270"/>
              <a:gd name="connsiteY5" fmla="*/ 834912 h 1359018"/>
              <a:gd name="connsiteX6" fmla="*/ 8179022 w 12310270"/>
              <a:gd name="connsiteY6" fmla="*/ 428561 h 1359018"/>
              <a:gd name="connsiteX7" fmla="*/ 5095312 w 12310270"/>
              <a:gd name="connsiteY7" fmla="*/ 633807 h 1359018"/>
              <a:gd name="connsiteX8" fmla="*/ 2371065 w 12310270"/>
              <a:gd name="connsiteY8" fmla="*/ 232 h 1359018"/>
              <a:gd name="connsiteX0" fmla="*/ 2371065 w 12310270"/>
              <a:gd name="connsiteY0" fmla="*/ 232 h 1359018"/>
              <a:gd name="connsiteX1" fmla="*/ 10633 w 12310270"/>
              <a:gd name="connsiteY1" fmla="*/ 556691 h 1359018"/>
              <a:gd name="connsiteX2" fmla="*/ 0 w 12310270"/>
              <a:gd name="connsiteY2" fmla="*/ 1359018 h 1359018"/>
              <a:gd name="connsiteX3" fmla="*/ 12310270 w 12310270"/>
              <a:gd name="connsiteY3" fmla="*/ 1359018 h 1359018"/>
              <a:gd name="connsiteX4" fmla="*/ 12310270 w 12310270"/>
              <a:gd name="connsiteY4" fmla="*/ 424640 h 1359018"/>
              <a:gd name="connsiteX5" fmla="*/ 10555897 w 12310270"/>
              <a:gd name="connsiteY5" fmla="*/ 834912 h 1359018"/>
              <a:gd name="connsiteX6" fmla="*/ 8179022 w 12310270"/>
              <a:gd name="connsiteY6" fmla="*/ 428561 h 1359018"/>
              <a:gd name="connsiteX7" fmla="*/ 5095312 w 12310270"/>
              <a:gd name="connsiteY7" fmla="*/ 633807 h 1359018"/>
              <a:gd name="connsiteX8" fmla="*/ 2371065 w 12310270"/>
              <a:gd name="connsiteY8" fmla="*/ 232 h 1359018"/>
              <a:gd name="connsiteX0" fmla="*/ 2371065 w 12310270"/>
              <a:gd name="connsiteY0" fmla="*/ 4710 h 1363496"/>
              <a:gd name="connsiteX1" fmla="*/ 10633 w 12310270"/>
              <a:gd name="connsiteY1" fmla="*/ 561169 h 1363496"/>
              <a:gd name="connsiteX2" fmla="*/ 0 w 12310270"/>
              <a:gd name="connsiteY2" fmla="*/ 1363496 h 1363496"/>
              <a:gd name="connsiteX3" fmla="*/ 12310270 w 12310270"/>
              <a:gd name="connsiteY3" fmla="*/ 1363496 h 1363496"/>
              <a:gd name="connsiteX4" fmla="*/ 12310270 w 12310270"/>
              <a:gd name="connsiteY4" fmla="*/ 429118 h 1363496"/>
              <a:gd name="connsiteX5" fmla="*/ 10555897 w 12310270"/>
              <a:gd name="connsiteY5" fmla="*/ 839390 h 1363496"/>
              <a:gd name="connsiteX6" fmla="*/ 8179022 w 12310270"/>
              <a:gd name="connsiteY6" fmla="*/ 433039 h 1363496"/>
              <a:gd name="connsiteX7" fmla="*/ 5095312 w 12310270"/>
              <a:gd name="connsiteY7" fmla="*/ 638285 h 1363496"/>
              <a:gd name="connsiteX8" fmla="*/ 2371065 w 12310270"/>
              <a:gd name="connsiteY8" fmla="*/ 4710 h 1363496"/>
              <a:gd name="connsiteX0" fmla="*/ 2371065 w 12310270"/>
              <a:gd name="connsiteY0" fmla="*/ 4710 h 1363496"/>
              <a:gd name="connsiteX1" fmla="*/ 10633 w 12310270"/>
              <a:gd name="connsiteY1" fmla="*/ 561169 h 1363496"/>
              <a:gd name="connsiteX2" fmla="*/ 0 w 12310270"/>
              <a:gd name="connsiteY2" fmla="*/ 1363496 h 1363496"/>
              <a:gd name="connsiteX3" fmla="*/ 12310270 w 12310270"/>
              <a:gd name="connsiteY3" fmla="*/ 1363496 h 1363496"/>
              <a:gd name="connsiteX4" fmla="*/ 12310270 w 12310270"/>
              <a:gd name="connsiteY4" fmla="*/ 429118 h 1363496"/>
              <a:gd name="connsiteX5" fmla="*/ 10555897 w 12310270"/>
              <a:gd name="connsiteY5" fmla="*/ 839390 h 1363496"/>
              <a:gd name="connsiteX6" fmla="*/ 8179022 w 12310270"/>
              <a:gd name="connsiteY6" fmla="*/ 433039 h 1363496"/>
              <a:gd name="connsiteX7" fmla="*/ 5095312 w 12310270"/>
              <a:gd name="connsiteY7" fmla="*/ 638285 h 1363496"/>
              <a:gd name="connsiteX8" fmla="*/ 2371065 w 12310270"/>
              <a:gd name="connsiteY8" fmla="*/ 4710 h 1363496"/>
              <a:gd name="connsiteX0" fmla="*/ 2371065 w 12310270"/>
              <a:gd name="connsiteY0" fmla="*/ 4710 h 1363496"/>
              <a:gd name="connsiteX1" fmla="*/ 10633 w 12310270"/>
              <a:gd name="connsiteY1" fmla="*/ 561169 h 1363496"/>
              <a:gd name="connsiteX2" fmla="*/ 0 w 12310270"/>
              <a:gd name="connsiteY2" fmla="*/ 1363496 h 1363496"/>
              <a:gd name="connsiteX3" fmla="*/ 12310270 w 12310270"/>
              <a:gd name="connsiteY3" fmla="*/ 1363496 h 1363496"/>
              <a:gd name="connsiteX4" fmla="*/ 12310270 w 12310270"/>
              <a:gd name="connsiteY4" fmla="*/ 429118 h 1363496"/>
              <a:gd name="connsiteX5" fmla="*/ 10205023 w 12310270"/>
              <a:gd name="connsiteY5" fmla="*/ 860655 h 1363496"/>
              <a:gd name="connsiteX6" fmla="*/ 8179022 w 12310270"/>
              <a:gd name="connsiteY6" fmla="*/ 433039 h 1363496"/>
              <a:gd name="connsiteX7" fmla="*/ 5095312 w 12310270"/>
              <a:gd name="connsiteY7" fmla="*/ 638285 h 1363496"/>
              <a:gd name="connsiteX8" fmla="*/ 2371065 w 12310270"/>
              <a:gd name="connsiteY8" fmla="*/ 4710 h 1363496"/>
              <a:gd name="connsiteX0" fmla="*/ 2371065 w 12310270"/>
              <a:gd name="connsiteY0" fmla="*/ 4710 h 1363496"/>
              <a:gd name="connsiteX1" fmla="*/ 10633 w 12310270"/>
              <a:gd name="connsiteY1" fmla="*/ 561169 h 1363496"/>
              <a:gd name="connsiteX2" fmla="*/ 0 w 12310270"/>
              <a:gd name="connsiteY2" fmla="*/ 1363496 h 1363496"/>
              <a:gd name="connsiteX3" fmla="*/ 12310270 w 12310270"/>
              <a:gd name="connsiteY3" fmla="*/ 1363496 h 1363496"/>
              <a:gd name="connsiteX4" fmla="*/ 12310270 w 12310270"/>
              <a:gd name="connsiteY4" fmla="*/ 429118 h 1363496"/>
              <a:gd name="connsiteX5" fmla="*/ 10205023 w 12310270"/>
              <a:gd name="connsiteY5" fmla="*/ 860655 h 1363496"/>
              <a:gd name="connsiteX6" fmla="*/ 8179022 w 12310270"/>
              <a:gd name="connsiteY6" fmla="*/ 433039 h 1363496"/>
              <a:gd name="connsiteX7" fmla="*/ 5095312 w 12310270"/>
              <a:gd name="connsiteY7" fmla="*/ 638285 h 1363496"/>
              <a:gd name="connsiteX8" fmla="*/ 2371065 w 12310270"/>
              <a:gd name="connsiteY8" fmla="*/ 4710 h 1363496"/>
              <a:gd name="connsiteX0" fmla="*/ 2371065 w 12310270"/>
              <a:gd name="connsiteY0" fmla="*/ 4710 h 1363496"/>
              <a:gd name="connsiteX1" fmla="*/ 10633 w 12310270"/>
              <a:gd name="connsiteY1" fmla="*/ 561169 h 1363496"/>
              <a:gd name="connsiteX2" fmla="*/ 0 w 12310270"/>
              <a:gd name="connsiteY2" fmla="*/ 1363496 h 1363496"/>
              <a:gd name="connsiteX3" fmla="*/ 12310270 w 12310270"/>
              <a:gd name="connsiteY3" fmla="*/ 1363496 h 1363496"/>
              <a:gd name="connsiteX4" fmla="*/ 12310270 w 12310270"/>
              <a:gd name="connsiteY4" fmla="*/ 429118 h 1363496"/>
              <a:gd name="connsiteX5" fmla="*/ 10205023 w 12310270"/>
              <a:gd name="connsiteY5" fmla="*/ 860655 h 1363496"/>
              <a:gd name="connsiteX6" fmla="*/ 8179022 w 12310270"/>
              <a:gd name="connsiteY6" fmla="*/ 433039 h 1363496"/>
              <a:gd name="connsiteX7" fmla="*/ 5095312 w 12310270"/>
              <a:gd name="connsiteY7" fmla="*/ 638285 h 1363496"/>
              <a:gd name="connsiteX8" fmla="*/ 2371065 w 12310270"/>
              <a:gd name="connsiteY8" fmla="*/ 4710 h 1363496"/>
              <a:gd name="connsiteX0" fmla="*/ 2371065 w 12310270"/>
              <a:gd name="connsiteY0" fmla="*/ 4554 h 1363340"/>
              <a:gd name="connsiteX1" fmla="*/ 10633 w 12310270"/>
              <a:gd name="connsiteY1" fmla="*/ 561013 h 1363340"/>
              <a:gd name="connsiteX2" fmla="*/ 0 w 12310270"/>
              <a:gd name="connsiteY2" fmla="*/ 1363340 h 1363340"/>
              <a:gd name="connsiteX3" fmla="*/ 12310270 w 12310270"/>
              <a:gd name="connsiteY3" fmla="*/ 1363340 h 1363340"/>
              <a:gd name="connsiteX4" fmla="*/ 12310270 w 12310270"/>
              <a:gd name="connsiteY4" fmla="*/ 428962 h 1363340"/>
              <a:gd name="connsiteX5" fmla="*/ 10205023 w 12310270"/>
              <a:gd name="connsiteY5" fmla="*/ 860499 h 1363340"/>
              <a:gd name="connsiteX6" fmla="*/ 8179022 w 12310270"/>
              <a:gd name="connsiteY6" fmla="*/ 432883 h 1363340"/>
              <a:gd name="connsiteX7" fmla="*/ 5095312 w 12310270"/>
              <a:gd name="connsiteY7" fmla="*/ 638129 h 1363340"/>
              <a:gd name="connsiteX8" fmla="*/ 2371065 w 12310270"/>
              <a:gd name="connsiteY8" fmla="*/ 4554 h 1363340"/>
              <a:gd name="connsiteX0" fmla="*/ 2052088 w 12310270"/>
              <a:gd name="connsiteY0" fmla="*/ 5928 h 1141431"/>
              <a:gd name="connsiteX1" fmla="*/ 10633 w 12310270"/>
              <a:gd name="connsiteY1" fmla="*/ 339104 h 1141431"/>
              <a:gd name="connsiteX2" fmla="*/ 0 w 12310270"/>
              <a:gd name="connsiteY2" fmla="*/ 1141431 h 1141431"/>
              <a:gd name="connsiteX3" fmla="*/ 12310270 w 12310270"/>
              <a:gd name="connsiteY3" fmla="*/ 1141431 h 1141431"/>
              <a:gd name="connsiteX4" fmla="*/ 12310270 w 12310270"/>
              <a:gd name="connsiteY4" fmla="*/ 207053 h 1141431"/>
              <a:gd name="connsiteX5" fmla="*/ 10205023 w 12310270"/>
              <a:gd name="connsiteY5" fmla="*/ 638590 h 1141431"/>
              <a:gd name="connsiteX6" fmla="*/ 8179022 w 12310270"/>
              <a:gd name="connsiteY6" fmla="*/ 210974 h 1141431"/>
              <a:gd name="connsiteX7" fmla="*/ 5095312 w 12310270"/>
              <a:gd name="connsiteY7" fmla="*/ 416220 h 1141431"/>
              <a:gd name="connsiteX8" fmla="*/ 2052088 w 12310270"/>
              <a:gd name="connsiteY8" fmla="*/ 5928 h 1141431"/>
              <a:gd name="connsiteX0" fmla="*/ 2052088 w 12310270"/>
              <a:gd name="connsiteY0" fmla="*/ 1992 h 1137495"/>
              <a:gd name="connsiteX1" fmla="*/ 10633 w 12310270"/>
              <a:gd name="connsiteY1" fmla="*/ 335168 h 1137495"/>
              <a:gd name="connsiteX2" fmla="*/ 0 w 12310270"/>
              <a:gd name="connsiteY2" fmla="*/ 1137495 h 1137495"/>
              <a:gd name="connsiteX3" fmla="*/ 12310270 w 12310270"/>
              <a:gd name="connsiteY3" fmla="*/ 1137495 h 1137495"/>
              <a:gd name="connsiteX4" fmla="*/ 12310270 w 12310270"/>
              <a:gd name="connsiteY4" fmla="*/ 203117 h 1137495"/>
              <a:gd name="connsiteX5" fmla="*/ 10205023 w 12310270"/>
              <a:gd name="connsiteY5" fmla="*/ 634654 h 1137495"/>
              <a:gd name="connsiteX6" fmla="*/ 8179022 w 12310270"/>
              <a:gd name="connsiteY6" fmla="*/ 207038 h 1137495"/>
              <a:gd name="connsiteX7" fmla="*/ 4670010 w 12310270"/>
              <a:gd name="connsiteY7" fmla="*/ 518609 h 1137495"/>
              <a:gd name="connsiteX8" fmla="*/ 2052088 w 12310270"/>
              <a:gd name="connsiteY8" fmla="*/ 1992 h 1137495"/>
              <a:gd name="connsiteX0" fmla="*/ 2052088 w 12310270"/>
              <a:gd name="connsiteY0" fmla="*/ 1992 h 1137495"/>
              <a:gd name="connsiteX1" fmla="*/ 10633 w 12310270"/>
              <a:gd name="connsiteY1" fmla="*/ 335168 h 1137495"/>
              <a:gd name="connsiteX2" fmla="*/ 0 w 12310270"/>
              <a:gd name="connsiteY2" fmla="*/ 1137495 h 1137495"/>
              <a:gd name="connsiteX3" fmla="*/ 12310270 w 12310270"/>
              <a:gd name="connsiteY3" fmla="*/ 1137495 h 1137495"/>
              <a:gd name="connsiteX4" fmla="*/ 12310270 w 12310270"/>
              <a:gd name="connsiteY4" fmla="*/ 203117 h 1137495"/>
              <a:gd name="connsiteX5" fmla="*/ 10205023 w 12310270"/>
              <a:gd name="connsiteY5" fmla="*/ 634654 h 1137495"/>
              <a:gd name="connsiteX6" fmla="*/ 7541068 w 12310270"/>
              <a:gd name="connsiteY6" fmla="*/ 68815 h 1137495"/>
              <a:gd name="connsiteX7" fmla="*/ 4670010 w 12310270"/>
              <a:gd name="connsiteY7" fmla="*/ 518609 h 1137495"/>
              <a:gd name="connsiteX8" fmla="*/ 2052088 w 12310270"/>
              <a:gd name="connsiteY8" fmla="*/ 1992 h 1137495"/>
              <a:gd name="connsiteX0" fmla="*/ 2052088 w 12310270"/>
              <a:gd name="connsiteY0" fmla="*/ 1992 h 1137495"/>
              <a:gd name="connsiteX1" fmla="*/ 10633 w 12310270"/>
              <a:gd name="connsiteY1" fmla="*/ 335168 h 1137495"/>
              <a:gd name="connsiteX2" fmla="*/ 0 w 12310270"/>
              <a:gd name="connsiteY2" fmla="*/ 1137495 h 1137495"/>
              <a:gd name="connsiteX3" fmla="*/ 12310270 w 12310270"/>
              <a:gd name="connsiteY3" fmla="*/ 1137495 h 1137495"/>
              <a:gd name="connsiteX4" fmla="*/ 12310270 w 12310270"/>
              <a:gd name="connsiteY4" fmla="*/ 203117 h 1137495"/>
              <a:gd name="connsiteX5" fmla="*/ 9524540 w 12310270"/>
              <a:gd name="connsiteY5" fmla="*/ 645286 h 1137495"/>
              <a:gd name="connsiteX6" fmla="*/ 7541068 w 12310270"/>
              <a:gd name="connsiteY6" fmla="*/ 68815 h 1137495"/>
              <a:gd name="connsiteX7" fmla="*/ 4670010 w 12310270"/>
              <a:gd name="connsiteY7" fmla="*/ 518609 h 1137495"/>
              <a:gd name="connsiteX8" fmla="*/ 2052088 w 12310270"/>
              <a:gd name="connsiteY8" fmla="*/ 1992 h 1137495"/>
              <a:gd name="connsiteX0" fmla="*/ 2052088 w 12310270"/>
              <a:gd name="connsiteY0" fmla="*/ 1992 h 1137495"/>
              <a:gd name="connsiteX1" fmla="*/ 10633 w 12310270"/>
              <a:gd name="connsiteY1" fmla="*/ 335168 h 1137495"/>
              <a:gd name="connsiteX2" fmla="*/ 0 w 12310270"/>
              <a:gd name="connsiteY2" fmla="*/ 1137495 h 1137495"/>
              <a:gd name="connsiteX3" fmla="*/ 12310270 w 12310270"/>
              <a:gd name="connsiteY3" fmla="*/ 1137495 h 1137495"/>
              <a:gd name="connsiteX4" fmla="*/ 12299637 w 12310270"/>
              <a:gd name="connsiteY4" fmla="*/ 75526 h 1137495"/>
              <a:gd name="connsiteX5" fmla="*/ 9524540 w 12310270"/>
              <a:gd name="connsiteY5" fmla="*/ 645286 h 1137495"/>
              <a:gd name="connsiteX6" fmla="*/ 7541068 w 12310270"/>
              <a:gd name="connsiteY6" fmla="*/ 68815 h 1137495"/>
              <a:gd name="connsiteX7" fmla="*/ 4670010 w 12310270"/>
              <a:gd name="connsiteY7" fmla="*/ 518609 h 1137495"/>
              <a:gd name="connsiteX8" fmla="*/ 2052088 w 12310270"/>
              <a:gd name="connsiteY8" fmla="*/ 1992 h 1137495"/>
              <a:gd name="connsiteX0" fmla="*/ 2052088 w 12310270"/>
              <a:gd name="connsiteY0" fmla="*/ 1992 h 1137495"/>
              <a:gd name="connsiteX1" fmla="*/ 10633 w 12310270"/>
              <a:gd name="connsiteY1" fmla="*/ 335168 h 1137495"/>
              <a:gd name="connsiteX2" fmla="*/ 0 w 12310270"/>
              <a:gd name="connsiteY2" fmla="*/ 1137495 h 1137495"/>
              <a:gd name="connsiteX3" fmla="*/ 12310270 w 12310270"/>
              <a:gd name="connsiteY3" fmla="*/ 1137495 h 1137495"/>
              <a:gd name="connsiteX4" fmla="*/ 12299637 w 12310270"/>
              <a:gd name="connsiteY4" fmla="*/ 75526 h 1137495"/>
              <a:gd name="connsiteX5" fmla="*/ 9524540 w 12310270"/>
              <a:gd name="connsiteY5" fmla="*/ 645286 h 1137495"/>
              <a:gd name="connsiteX6" fmla="*/ 7541068 w 12310270"/>
              <a:gd name="connsiteY6" fmla="*/ 68815 h 1137495"/>
              <a:gd name="connsiteX7" fmla="*/ 4670010 w 12310270"/>
              <a:gd name="connsiteY7" fmla="*/ 518609 h 1137495"/>
              <a:gd name="connsiteX8" fmla="*/ 2052088 w 12310270"/>
              <a:gd name="connsiteY8" fmla="*/ 1992 h 1137495"/>
              <a:gd name="connsiteX0" fmla="*/ 1570825 w 12310270"/>
              <a:gd name="connsiteY0" fmla="*/ 2288 h 1092163"/>
              <a:gd name="connsiteX1" fmla="*/ 10633 w 12310270"/>
              <a:gd name="connsiteY1" fmla="*/ 289836 h 1092163"/>
              <a:gd name="connsiteX2" fmla="*/ 0 w 12310270"/>
              <a:gd name="connsiteY2" fmla="*/ 1092163 h 1092163"/>
              <a:gd name="connsiteX3" fmla="*/ 12310270 w 12310270"/>
              <a:gd name="connsiteY3" fmla="*/ 1092163 h 1092163"/>
              <a:gd name="connsiteX4" fmla="*/ 12299637 w 12310270"/>
              <a:gd name="connsiteY4" fmla="*/ 30194 h 1092163"/>
              <a:gd name="connsiteX5" fmla="*/ 9524540 w 12310270"/>
              <a:gd name="connsiteY5" fmla="*/ 599954 h 1092163"/>
              <a:gd name="connsiteX6" fmla="*/ 7541068 w 12310270"/>
              <a:gd name="connsiteY6" fmla="*/ 23483 h 1092163"/>
              <a:gd name="connsiteX7" fmla="*/ 4670010 w 12310270"/>
              <a:gd name="connsiteY7" fmla="*/ 473277 h 1092163"/>
              <a:gd name="connsiteX8" fmla="*/ 1570825 w 12310270"/>
              <a:gd name="connsiteY8" fmla="*/ 2288 h 1092163"/>
              <a:gd name="connsiteX0" fmla="*/ 1570825 w 12310270"/>
              <a:gd name="connsiteY0" fmla="*/ 2197 h 1092072"/>
              <a:gd name="connsiteX1" fmla="*/ 10633 w 12310270"/>
              <a:gd name="connsiteY1" fmla="*/ 289745 h 1092072"/>
              <a:gd name="connsiteX2" fmla="*/ 0 w 12310270"/>
              <a:gd name="connsiteY2" fmla="*/ 1092072 h 1092072"/>
              <a:gd name="connsiteX3" fmla="*/ 12310270 w 12310270"/>
              <a:gd name="connsiteY3" fmla="*/ 1092072 h 1092072"/>
              <a:gd name="connsiteX4" fmla="*/ 12299637 w 12310270"/>
              <a:gd name="connsiteY4" fmla="*/ 30103 h 1092072"/>
              <a:gd name="connsiteX5" fmla="*/ 9524540 w 12310270"/>
              <a:gd name="connsiteY5" fmla="*/ 599863 h 1092072"/>
              <a:gd name="connsiteX6" fmla="*/ 7541068 w 12310270"/>
              <a:gd name="connsiteY6" fmla="*/ 23392 h 1092072"/>
              <a:gd name="connsiteX7" fmla="*/ 4670010 w 12310270"/>
              <a:gd name="connsiteY7" fmla="*/ 473186 h 1092072"/>
              <a:gd name="connsiteX8" fmla="*/ 1570825 w 12310270"/>
              <a:gd name="connsiteY8" fmla="*/ 2197 h 1092072"/>
              <a:gd name="connsiteX0" fmla="*/ 1634993 w 12310270"/>
              <a:gd name="connsiteY0" fmla="*/ 135965 h 1069403"/>
              <a:gd name="connsiteX1" fmla="*/ 10633 w 12310270"/>
              <a:gd name="connsiteY1" fmla="*/ 267076 h 1069403"/>
              <a:gd name="connsiteX2" fmla="*/ 0 w 12310270"/>
              <a:gd name="connsiteY2" fmla="*/ 1069403 h 1069403"/>
              <a:gd name="connsiteX3" fmla="*/ 12310270 w 12310270"/>
              <a:gd name="connsiteY3" fmla="*/ 1069403 h 1069403"/>
              <a:gd name="connsiteX4" fmla="*/ 12299637 w 12310270"/>
              <a:gd name="connsiteY4" fmla="*/ 7434 h 1069403"/>
              <a:gd name="connsiteX5" fmla="*/ 9524540 w 12310270"/>
              <a:gd name="connsiteY5" fmla="*/ 577194 h 1069403"/>
              <a:gd name="connsiteX6" fmla="*/ 7541068 w 12310270"/>
              <a:gd name="connsiteY6" fmla="*/ 723 h 1069403"/>
              <a:gd name="connsiteX7" fmla="*/ 4670010 w 12310270"/>
              <a:gd name="connsiteY7" fmla="*/ 450517 h 1069403"/>
              <a:gd name="connsiteX8" fmla="*/ 1634993 w 12310270"/>
              <a:gd name="connsiteY8" fmla="*/ 135965 h 1069403"/>
              <a:gd name="connsiteX0" fmla="*/ 1634993 w 12310270"/>
              <a:gd name="connsiteY0" fmla="*/ 135965 h 1069403"/>
              <a:gd name="connsiteX1" fmla="*/ 10633 w 12310270"/>
              <a:gd name="connsiteY1" fmla="*/ 267076 h 1069403"/>
              <a:gd name="connsiteX2" fmla="*/ 0 w 12310270"/>
              <a:gd name="connsiteY2" fmla="*/ 1069403 h 1069403"/>
              <a:gd name="connsiteX3" fmla="*/ 12310270 w 12310270"/>
              <a:gd name="connsiteY3" fmla="*/ 1069403 h 1069403"/>
              <a:gd name="connsiteX4" fmla="*/ 12299637 w 12310270"/>
              <a:gd name="connsiteY4" fmla="*/ 7434 h 1069403"/>
              <a:gd name="connsiteX5" fmla="*/ 9524540 w 12310270"/>
              <a:gd name="connsiteY5" fmla="*/ 577194 h 1069403"/>
              <a:gd name="connsiteX6" fmla="*/ 7541068 w 12310270"/>
              <a:gd name="connsiteY6" fmla="*/ 723 h 1069403"/>
              <a:gd name="connsiteX7" fmla="*/ 4670010 w 12310270"/>
              <a:gd name="connsiteY7" fmla="*/ 450517 h 1069403"/>
              <a:gd name="connsiteX8" fmla="*/ 1634993 w 12310270"/>
              <a:gd name="connsiteY8" fmla="*/ 135965 h 1069403"/>
              <a:gd name="connsiteX0" fmla="*/ 1634993 w 12310270"/>
              <a:gd name="connsiteY0" fmla="*/ 135474 h 1068912"/>
              <a:gd name="connsiteX1" fmla="*/ 10633 w 12310270"/>
              <a:gd name="connsiteY1" fmla="*/ 266585 h 1068912"/>
              <a:gd name="connsiteX2" fmla="*/ 0 w 12310270"/>
              <a:gd name="connsiteY2" fmla="*/ 1068912 h 1068912"/>
              <a:gd name="connsiteX3" fmla="*/ 12310270 w 12310270"/>
              <a:gd name="connsiteY3" fmla="*/ 1068912 h 1068912"/>
              <a:gd name="connsiteX4" fmla="*/ 12299637 w 12310270"/>
              <a:gd name="connsiteY4" fmla="*/ 6943 h 1068912"/>
              <a:gd name="connsiteX5" fmla="*/ 9524540 w 12310270"/>
              <a:gd name="connsiteY5" fmla="*/ 576703 h 1068912"/>
              <a:gd name="connsiteX6" fmla="*/ 7541068 w 12310270"/>
              <a:gd name="connsiteY6" fmla="*/ 232 h 1068912"/>
              <a:gd name="connsiteX7" fmla="*/ 3755610 w 12310270"/>
              <a:gd name="connsiteY7" fmla="*/ 502171 h 1068912"/>
              <a:gd name="connsiteX8" fmla="*/ 1634993 w 12310270"/>
              <a:gd name="connsiteY8" fmla="*/ 135474 h 1068912"/>
              <a:gd name="connsiteX0" fmla="*/ 1634993 w 12310270"/>
              <a:gd name="connsiteY0" fmla="*/ 135471 h 1068909"/>
              <a:gd name="connsiteX1" fmla="*/ 10633 w 12310270"/>
              <a:gd name="connsiteY1" fmla="*/ 266582 h 1068909"/>
              <a:gd name="connsiteX2" fmla="*/ 0 w 12310270"/>
              <a:gd name="connsiteY2" fmla="*/ 1068909 h 1068909"/>
              <a:gd name="connsiteX3" fmla="*/ 12310270 w 12310270"/>
              <a:gd name="connsiteY3" fmla="*/ 1068909 h 1068909"/>
              <a:gd name="connsiteX4" fmla="*/ 12299637 w 12310270"/>
              <a:gd name="connsiteY4" fmla="*/ 6940 h 1068909"/>
              <a:gd name="connsiteX5" fmla="*/ 9524540 w 12310270"/>
              <a:gd name="connsiteY5" fmla="*/ 576700 h 1068909"/>
              <a:gd name="connsiteX6" fmla="*/ 7541068 w 12310270"/>
              <a:gd name="connsiteY6" fmla="*/ 229 h 1068909"/>
              <a:gd name="connsiteX7" fmla="*/ 3755610 w 12310270"/>
              <a:gd name="connsiteY7" fmla="*/ 502168 h 1068909"/>
              <a:gd name="connsiteX8" fmla="*/ 1634993 w 12310270"/>
              <a:gd name="connsiteY8" fmla="*/ 135471 h 1068909"/>
              <a:gd name="connsiteX0" fmla="*/ 1634993 w 12310270"/>
              <a:gd name="connsiteY0" fmla="*/ 132079 h 1065517"/>
              <a:gd name="connsiteX1" fmla="*/ 10633 w 12310270"/>
              <a:gd name="connsiteY1" fmla="*/ 263190 h 1065517"/>
              <a:gd name="connsiteX2" fmla="*/ 0 w 12310270"/>
              <a:gd name="connsiteY2" fmla="*/ 1065517 h 1065517"/>
              <a:gd name="connsiteX3" fmla="*/ 12310270 w 12310270"/>
              <a:gd name="connsiteY3" fmla="*/ 1065517 h 1065517"/>
              <a:gd name="connsiteX4" fmla="*/ 12299637 w 12310270"/>
              <a:gd name="connsiteY4" fmla="*/ 3548 h 1065517"/>
              <a:gd name="connsiteX5" fmla="*/ 9524540 w 12310270"/>
              <a:gd name="connsiteY5" fmla="*/ 573308 h 1065517"/>
              <a:gd name="connsiteX6" fmla="*/ 7091889 w 12310270"/>
              <a:gd name="connsiteY6" fmla="*/ 185866 h 1065517"/>
              <a:gd name="connsiteX7" fmla="*/ 3755610 w 12310270"/>
              <a:gd name="connsiteY7" fmla="*/ 498776 h 1065517"/>
              <a:gd name="connsiteX8" fmla="*/ 1634993 w 12310270"/>
              <a:gd name="connsiteY8" fmla="*/ 132079 h 1065517"/>
              <a:gd name="connsiteX0" fmla="*/ 1634993 w 12310270"/>
              <a:gd name="connsiteY0" fmla="*/ 132079 h 1065517"/>
              <a:gd name="connsiteX1" fmla="*/ 10633 w 12310270"/>
              <a:gd name="connsiteY1" fmla="*/ 263190 h 1065517"/>
              <a:gd name="connsiteX2" fmla="*/ 0 w 12310270"/>
              <a:gd name="connsiteY2" fmla="*/ 1065517 h 1065517"/>
              <a:gd name="connsiteX3" fmla="*/ 12310270 w 12310270"/>
              <a:gd name="connsiteY3" fmla="*/ 1065517 h 1065517"/>
              <a:gd name="connsiteX4" fmla="*/ 12299637 w 12310270"/>
              <a:gd name="connsiteY4" fmla="*/ 3548 h 1065517"/>
              <a:gd name="connsiteX5" fmla="*/ 9524540 w 12310270"/>
              <a:gd name="connsiteY5" fmla="*/ 573308 h 1065517"/>
              <a:gd name="connsiteX6" fmla="*/ 7091889 w 12310270"/>
              <a:gd name="connsiteY6" fmla="*/ 185866 h 1065517"/>
              <a:gd name="connsiteX7" fmla="*/ 3643316 w 12310270"/>
              <a:gd name="connsiteY7" fmla="*/ 309748 h 1065517"/>
              <a:gd name="connsiteX8" fmla="*/ 1634993 w 12310270"/>
              <a:gd name="connsiteY8" fmla="*/ 132079 h 1065517"/>
              <a:gd name="connsiteX0" fmla="*/ 1634993 w 12310270"/>
              <a:gd name="connsiteY0" fmla="*/ 132493 h 1065931"/>
              <a:gd name="connsiteX1" fmla="*/ 10633 w 12310270"/>
              <a:gd name="connsiteY1" fmla="*/ 263604 h 1065931"/>
              <a:gd name="connsiteX2" fmla="*/ 0 w 12310270"/>
              <a:gd name="connsiteY2" fmla="*/ 1065931 h 1065931"/>
              <a:gd name="connsiteX3" fmla="*/ 12310270 w 12310270"/>
              <a:gd name="connsiteY3" fmla="*/ 1065931 h 1065931"/>
              <a:gd name="connsiteX4" fmla="*/ 12299637 w 12310270"/>
              <a:gd name="connsiteY4" fmla="*/ 3962 h 1065931"/>
              <a:gd name="connsiteX5" fmla="*/ 9524540 w 12310270"/>
              <a:gd name="connsiteY5" fmla="*/ 573722 h 1065931"/>
              <a:gd name="connsiteX6" fmla="*/ 5567889 w 12310270"/>
              <a:gd name="connsiteY6" fmla="*/ 590409 h 1065931"/>
              <a:gd name="connsiteX7" fmla="*/ 3643316 w 12310270"/>
              <a:gd name="connsiteY7" fmla="*/ 310162 h 1065931"/>
              <a:gd name="connsiteX8" fmla="*/ 1634993 w 12310270"/>
              <a:gd name="connsiteY8" fmla="*/ 132493 h 1065931"/>
              <a:gd name="connsiteX0" fmla="*/ 1634993 w 12310270"/>
              <a:gd name="connsiteY0" fmla="*/ 132493 h 1065931"/>
              <a:gd name="connsiteX1" fmla="*/ 10633 w 12310270"/>
              <a:gd name="connsiteY1" fmla="*/ 263604 h 1065931"/>
              <a:gd name="connsiteX2" fmla="*/ 0 w 12310270"/>
              <a:gd name="connsiteY2" fmla="*/ 1065931 h 1065931"/>
              <a:gd name="connsiteX3" fmla="*/ 12310270 w 12310270"/>
              <a:gd name="connsiteY3" fmla="*/ 1065931 h 1065931"/>
              <a:gd name="connsiteX4" fmla="*/ 12299637 w 12310270"/>
              <a:gd name="connsiteY4" fmla="*/ 3962 h 1065931"/>
              <a:gd name="connsiteX5" fmla="*/ 9524540 w 12310270"/>
              <a:gd name="connsiteY5" fmla="*/ 573722 h 1065931"/>
              <a:gd name="connsiteX6" fmla="*/ 5567889 w 12310270"/>
              <a:gd name="connsiteY6" fmla="*/ 590409 h 1065931"/>
              <a:gd name="connsiteX7" fmla="*/ 3579148 w 12310270"/>
              <a:gd name="connsiteY7" fmla="*/ 160243 h 1065931"/>
              <a:gd name="connsiteX8" fmla="*/ 1634993 w 12310270"/>
              <a:gd name="connsiteY8" fmla="*/ 132493 h 1065931"/>
              <a:gd name="connsiteX0" fmla="*/ 1634993 w 12310270"/>
              <a:gd name="connsiteY0" fmla="*/ 132493 h 1065931"/>
              <a:gd name="connsiteX1" fmla="*/ 10633 w 12310270"/>
              <a:gd name="connsiteY1" fmla="*/ 263604 h 1065931"/>
              <a:gd name="connsiteX2" fmla="*/ 0 w 12310270"/>
              <a:gd name="connsiteY2" fmla="*/ 1065931 h 1065931"/>
              <a:gd name="connsiteX3" fmla="*/ 12310270 w 12310270"/>
              <a:gd name="connsiteY3" fmla="*/ 1065931 h 1065931"/>
              <a:gd name="connsiteX4" fmla="*/ 12299637 w 12310270"/>
              <a:gd name="connsiteY4" fmla="*/ 3962 h 1065931"/>
              <a:gd name="connsiteX5" fmla="*/ 9524540 w 12310270"/>
              <a:gd name="connsiteY5" fmla="*/ 573722 h 1065931"/>
              <a:gd name="connsiteX6" fmla="*/ 5567889 w 12310270"/>
              <a:gd name="connsiteY6" fmla="*/ 590409 h 1065931"/>
              <a:gd name="connsiteX7" fmla="*/ 3579148 w 12310270"/>
              <a:gd name="connsiteY7" fmla="*/ 160243 h 1065931"/>
              <a:gd name="connsiteX8" fmla="*/ 1634993 w 12310270"/>
              <a:gd name="connsiteY8" fmla="*/ 132493 h 1065931"/>
              <a:gd name="connsiteX0" fmla="*/ 1634993 w 12310270"/>
              <a:gd name="connsiteY0" fmla="*/ 634395 h 1065931"/>
              <a:gd name="connsiteX1" fmla="*/ 10633 w 12310270"/>
              <a:gd name="connsiteY1" fmla="*/ 263604 h 1065931"/>
              <a:gd name="connsiteX2" fmla="*/ 0 w 12310270"/>
              <a:gd name="connsiteY2" fmla="*/ 1065931 h 1065931"/>
              <a:gd name="connsiteX3" fmla="*/ 12310270 w 12310270"/>
              <a:gd name="connsiteY3" fmla="*/ 1065931 h 1065931"/>
              <a:gd name="connsiteX4" fmla="*/ 12299637 w 12310270"/>
              <a:gd name="connsiteY4" fmla="*/ 3962 h 1065931"/>
              <a:gd name="connsiteX5" fmla="*/ 9524540 w 12310270"/>
              <a:gd name="connsiteY5" fmla="*/ 573722 h 1065931"/>
              <a:gd name="connsiteX6" fmla="*/ 5567889 w 12310270"/>
              <a:gd name="connsiteY6" fmla="*/ 590409 h 1065931"/>
              <a:gd name="connsiteX7" fmla="*/ 3579148 w 12310270"/>
              <a:gd name="connsiteY7" fmla="*/ 160243 h 1065931"/>
              <a:gd name="connsiteX8" fmla="*/ 1634993 w 12310270"/>
              <a:gd name="connsiteY8" fmla="*/ 634395 h 1065931"/>
              <a:gd name="connsiteX0" fmla="*/ 1634993 w 12310270"/>
              <a:gd name="connsiteY0" fmla="*/ 634395 h 1065931"/>
              <a:gd name="connsiteX1" fmla="*/ 10633 w 12310270"/>
              <a:gd name="connsiteY1" fmla="*/ 263604 h 1065931"/>
              <a:gd name="connsiteX2" fmla="*/ 0 w 12310270"/>
              <a:gd name="connsiteY2" fmla="*/ 1065931 h 1065931"/>
              <a:gd name="connsiteX3" fmla="*/ 12310270 w 12310270"/>
              <a:gd name="connsiteY3" fmla="*/ 1065931 h 1065931"/>
              <a:gd name="connsiteX4" fmla="*/ 12299637 w 12310270"/>
              <a:gd name="connsiteY4" fmla="*/ 3962 h 1065931"/>
              <a:gd name="connsiteX5" fmla="*/ 9524540 w 12310270"/>
              <a:gd name="connsiteY5" fmla="*/ 573722 h 1065931"/>
              <a:gd name="connsiteX6" fmla="*/ 5567889 w 12310270"/>
              <a:gd name="connsiteY6" fmla="*/ 590409 h 1065931"/>
              <a:gd name="connsiteX7" fmla="*/ 3579148 w 12310270"/>
              <a:gd name="connsiteY7" fmla="*/ 160243 h 1065931"/>
              <a:gd name="connsiteX8" fmla="*/ 1634993 w 12310270"/>
              <a:gd name="connsiteY8" fmla="*/ 634395 h 1065931"/>
              <a:gd name="connsiteX0" fmla="*/ 1634993 w 12310270"/>
              <a:gd name="connsiteY0" fmla="*/ 634395 h 1065931"/>
              <a:gd name="connsiteX1" fmla="*/ 10633 w 12310270"/>
              <a:gd name="connsiteY1" fmla="*/ 263604 h 1065931"/>
              <a:gd name="connsiteX2" fmla="*/ 0 w 12310270"/>
              <a:gd name="connsiteY2" fmla="*/ 1065931 h 1065931"/>
              <a:gd name="connsiteX3" fmla="*/ 12310270 w 12310270"/>
              <a:gd name="connsiteY3" fmla="*/ 1065931 h 1065931"/>
              <a:gd name="connsiteX4" fmla="*/ 12299637 w 12310270"/>
              <a:gd name="connsiteY4" fmla="*/ 3962 h 1065931"/>
              <a:gd name="connsiteX5" fmla="*/ 9524540 w 12310270"/>
              <a:gd name="connsiteY5" fmla="*/ 573722 h 1065931"/>
              <a:gd name="connsiteX6" fmla="*/ 5567889 w 12310270"/>
              <a:gd name="connsiteY6" fmla="*/ 590409 h 1065931"/>
              <a:gd name="connsiteX7" fmla="*/ 3579148 w 12310270"/>
              <a:gd name="connsiteY7" fmla="*/ 160243 h 1065931"/>
              <a:gd name="connsiteX8" fmla="*/ 1634993 w 12310270"/>
              <a:gd name="connsiteY8" fmla="*/ 634395 h 1065931"/>
              <a:gd name="connsiteX0" fmla="*/ 1634993 w 12310270"/>
              <a:gd name="connsiteY0" fmla="*/ 639694 h 1071230"/>
              <a:gd name="connsiteX1" fmla="*/ 10633 w 12310270"/>
              <a:gd name="connsiteY1" fmla="*/ 268903 h 1071230"/>
              <a:gd name="connsiteX2" fmla="*/ 0 w 12310270"/>
              <a:gd name="connsiteY2" fmla="*/ 1071230 h 1071230"/>
              <a:gd name="connsiteX3" fmla="*/ 12310270 w 12310270"/>
              <a:gd name="connsiteY3" fmla="*/ 1071230 h 1071230"/>
              <a:gd name="connsiteX4" fmla="*/ 12299637 w 12310270"/>
              <a:gd name="connsiteY4" fmla="*/ 9261 h 1071230"/>
              <a:gd name="connsiteX5" fmla="*/ 8241171 w 12310270"/>
              <a:gd name="connsiteY5" fmla="*/ 253110 h 1071230"/>
              <a:gd name="connsiteX6" fmla="*/ 5567889 w 12310270"/>
              <a:gd name="connsiteY6" fmla="*/ 595708 h 1071230"/>
              <a:gd name="connsiteX7" fmla="*/ 3579148 w 12310270"/>
              <a:gd name="connsiteY7" fmla="*/ 165542 h 1071230"/>
              <a:gd name="connsiteX8" fmla="*/ 1634993 w 12310270"/>
              <a:gd name="connsiteY8" fmla="*/ 639694 h 1071230"/>
              <a:gd name="connsiteX0" fmla="*/ 1634993 w 12310270"/>
              <a:gd name="connsiteY0" fmla="*/ 630433 h 1061969"/>
              <a:gd name="connsiteX1" fmla="*/ 10633 w 12310270"/>
              <a:gd name="connsiteY1" fmla="*/ 259642 h 1061969"/>
              <a:gd name="connsiteX2" fmla="*/ 0 w 12310270"/>
              <a:gd name="connsiteY2" fmla="*/ 1061969 h 1061969"/>
              <a:gd name="connsiteX3" fmla="*/ 12310270 w 12310270"/>
              <a:gd name="connsiteY3" fmla="*/ 1061969 h 1061969"/>
              <a:gd name="connsiteX4" fmla="*/ 12299637 w 12310270"/>
              <a:gd name="connsiteY4" fmla="*/ 0 h 1061969"/>
              <a:gd name="connsiteX5" fmla="*/ 8241171 w 12310270"/>
              <a:gd name="connsiteY5" fmla="*/ 243849 h 1061969"/>
              <a:gd name="connsiteX6" fmla="*/ 5567889 w 12310270"/>
              <a:gd name="connsiteY6" fmla="*/ 586447 h 1061969"/>
              <a:gd name="connsiteX7" fmla="*/ 3579148 w 12310270"/>
              <a:gd name="connsiteY7" fmla="*/ 156281 h 1061969"/>
              <a:gd name="connsiteX8" fmla="*/ 1634993 w 12310270"/>
              <a:gd name="connsiteY8" fmla="*/ 630433 h 1061969"/>
              <a:gd name="connsiteX0" fmla="*/ 1634993 w 12310270"/>
              <a:gd name="connsiteY0" fmla="*/ 630433 h 1061969"/>
              <a:gd name="connsiteX1" fmla="*/ 10633 w 12310270"/>
              <a:gd name="connsiteY1" fmla="*/ 259642 h 1061969"/>
              <a:gd name="connsiteX2" fmla="*/ 0 w 12310270"/>
              <a:gd name="connsiteY2" fmla="*/ 1061969 h 1061969"/>
              <a:gd name="connsiteX3" fmla="*/ 12310270 w 12310270"/>
              <a:gd name="connsiteY3" fmla="*/ 1061969 h 1061969"/>
              <a:gd name="connsiteX4" fmla="*/ 12299637 w 12310270"/>
              <a:gd name="connsiteY4" fmla="*/ 0 h 1061969"/>
              <a:gd name="connsiteX5" fmla="*/ 8241171 w 12310270"/>
              <a:gd name="connsiteY5" fmla="*/ 243849 h 1061969"/>
              <a:gd name="connsiteX6" fmla="*/ 5567889 w 12310270"/>
              <a:gd name="connsiteY6" fmla="*/ 586447 h 1061969"/>
              <a:gd name="connsiteX7" fmla="*/ 3579148 w 12310270"/>
              <a:gd name="connsiteY7" fmla="*/ 156281 h 1061969"/>
              <a:gd name="connsiteX8" fmla="*/ 1634993 w 12310270"/>
              <a:gd name="connsiteY8" fmla="*/ 630433 h 1061969"/>
              <a:gd name="connsiteX0" fmla="*/ 1634993 w 12310270"/>
              <a:gd name="connsiteY0" fmla="*/ 630433 h 1061969"/>
              <a:gd name="connsiteX1" fmla="*/ 10633 w 12310270"/>
              <a:gd name="connsiteY1" fmla="*/ 259642 h 1061969"/>
              <a:gd name="connsiteX2" fmla="*/ 0 w 12310270"/>
              <a:gd name="connsiteY2" fmla="*/ 1061969 h 1061969"/>
              <a:gd name="connsiteX3" fmla="*/ 12310270 w 12310270"/>
              <a:gd name="connsiteY3" fmla="*/ 1061969 h 1061969"/>
              <a:gd name="connsiteX4" fmla="*/ 12299637 w 12310270"/>
              <a:gd name="connsiteY4" fmla="*/ 0 h 1061969"/>
              <a:gd name="connsiteX5" fmla="*/ 8241171 w 12310270"/>
              <a:gd name="connsiteY5" fmla="*/ 243849 h 1061969"/>
              <a:gd name="connsiteX6" fmla="*/ 5567889 w 12310270"/>
              <a:gd name="connsiteY6" fmla="*/ 586447 h 1061969"/>
              <a:gd name="connsiteX7" fmla="*/ 3563106 w 12310270"/>
              <a:gd name="connsiteY7" fmla="*/ 351827 h 1061969"/>
              <a:gd name="connsiteX8" fmla="*/ 1634993 w 12310270"/>
              <a:gd name="connsiteY8" fmla="*/ 630433 h 1061969"/>
              <a:gd name="connsiteX0" fmla="*/ 1634993 w 12310270"/>
              <a:gd name="connsiteY0" fmla="*/ 630433 h 1061969"/>
              <a:gd name="connsiteX1" fmla="*/ 10633 w 12310270"/>
              <a:gd name="connsiteY1" fmla="*/ 259642 h 1061969"/>
              <a:gd name="connsiteX2" fmla="*/ 0 w 12310270"/>
              <a:gd name="connsiteY2" fmla="*/ 1061969 h 1061969"/>
              <a:gd name="connsiteX3" fmla="*/ 12310270 w 12310270"/>
              <a:gd name="connsiteY3" fmla="*/ 1061969 h 1061969"/>
              <a:gd name="connsiteX4" fmla="*/ 12299637 w 12310270"/>
              <a:gd name="connsiteY4" fmla="*/ 0 h 1061969"/>
              <a:gd name="connsiteX5" fmla="*/ 8481802 w 12310270"/>
              <a:gd name="connsiteY5" fmla="*/ 106967 h 1061969"/>
              <a:gd name="connsiteX6" fmla="*/ 5567889 w 12310270"/>
              <a:gd name="connsiteY6" fmla="*/ 586447 h 1061969"/>
              <a:gd name="connsiteX7" fmla="*/ 3563106 w 12310270"/>
              <a:gd name="connsiteY7" fmla="*/ 351827 h 1061969"/>
              <a:gd name="connsiteX8" fmla="*/ 1634993 w 12310270"/>
              <a:gd name="connsiteY8" fmla="*/ 630433 h 106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10270" h="1061969">
                <a:moveTo>
                  <a:pt x="1634993" y="630433"/>
                </a:moveTo>
                <a:cubicBezTo>
                  <a:pt x="1042914" y="615069"/>
                  <a:pt x="915988" y="370279"/>
                  <a:pt x="10633" y="259642"/>
                </a:cubicBezTo>
                <a:lnTo>
                  <a:pt x="0" y="1061969"/>
                </a:lnTo>
                <a:lnTo>
                  <a:pt x="12310270" y="1061969"/>
                </a:lnTo>
                <a:lnTo>
                  <a:pt x="12299637" y="0"/>
                </a:lnTo>
                <a:cubicBezTo>
                  <a:pt x="10126864" y="694965"/>
                  <a:pt x="9892518" y="296027"/>
                  <a:pt x="8481802" y="106967"/>
                </a:cubicBezTo>
                <a:cubicBezTo>
                  <a:pt x="7071086" y="-82093"/>
                  <a:pt x="6387672" y="545637"/>
                  <a:pt x="5567889" y="586447"/>
                </a:cubicBezTo>
                <a:cubicBezTo>
                  <a:pt x="4748106" y="627257"/>
                  <a:pt x="4218589" y="344496"/>
                  <a:pt x="3563106" y="351827"/>
                </a:cubicBezTo>
                <a:cubicBezTo>
                  <a:pt x="2907623" y="359158"/>
                  <a:pt x="2227072" y="645797"/>
                  <a:pt x="1634993" y="630433"/>
                </a:cubicBez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100000">
                <a:schemeClr val="tx2"/>
              </a:gs>
            </a:gsLst>
            <a:lin ang="16200000" scaled="1"/>
            <a:tileRect/>
          </a:gradFill>
          <a:effectLst>
            <a:outerShdw blurRad="1270000" algn="ctr" rotWithShape="0">
              <a:prstClr val="black">
                <a:alpha val="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700">
                <a:latin typeface="Lora Medium Italic" pitchFamily="2" charset="0"/>
              </a:defRPr>
            </a:lvl1pPr>
          </a:lstStyle>
          <a:p>
            <a:pPr lvl="0"/>
            <a:r>
              <a:rPr lang="nl-NL"/>
              <a:t>Audio</a:t>
            </a:r>
          </a:p>
        </p:txBody>
      </p:sp>
      <p:sp>
        <p:nvSpPr>
          <p:cNvPr id="24" name="AUDIOWAVE 01">
            <a:extLst>
              <a:ext uri="{FF2B5EF4-FFF2-40B4-BE49-F238E27FC236}">
                <a16:creationId xmlns:a16="http://schemas.microsoft.com/office/drawing/2014/main" id="{8392FCDC-CCDB-4DA6-B550-6AC8E6F993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-2026950" y="8321696"/>
            <a:ext cx="14760000" cy="1332481"/>
          </a:xfrm>
          <a:custGeom>
            <a:avLst/>
            <a:gdLst>
              <a:gd name="connsiteX0" fmla="*/ 12364402 w 12386010"/>
              <a:gd name="connsiteY0" fmla="*/ 0 h 1830059"/>
              <a:gd name="connsiteX1" fmla="*/ 12386010 w 12386010"/>
              <a:gd name="connsiteY1" fmla="*/ 1032 h 1830059"/>
              <a:gd name="connsiteX2" fmla="*/ 12386010 w 12386010"/>
              <a:gd name="connsiteY2" fmla="*/ 1830059 h 1830059"/>
              <a:gd name="connsiteX3" fmla="*/ 0 w 12386010"/>
              <a:gd name="connsiteY3" fmla="*/ 1830059 h 1830059"/>
              <a:gd name="connsiteX4" fmla="*/ 0 w 12386010"/>
              <a:gd name="connsiteY4" fmla="*/ 884273 h 1830059"/>
              <a:gd name="connsiteX5" fmla="*/ 115569 w 12386010"/>
              <a:gd name="connsiteY5" fmla="*/ 891552 h 1830059"/>
              <a:gd name="connsiteX6" fmla="*/ 385232 w 12386010"/>
              <a:gd name="connsiteY6" fmla="*/ 896981 h 1830059"/>
              <a:gd name="connsiteX7" fmla="*/ 2358846 w 12386010"/>
              <a:gd name="connsiteY7" fmla="*/ 556865 h 1830059"/>
              <a:gd name="connsiteX8" fmla="*/ 4671649 w 12386010"/>
              <a:gd name="connsiteY8" fmla="*/ 998214 h 1830059"/>
              <a:gd name="connsiteX9" fmla="*/ 8234027 w 12386010"/>
              <a:gd name="connsiteY9" fmla="*/ 269871 h 1830059"/>
              <a:gd name="connsiteX10" fmla="*/ 10517570 w 12386010"/>
              <a:gd name="connsiteY10" fmla="*/ 848858 h 1830059"/>
              <a:gd name="connsiteX11" fmla="*/ 12364402 w 12386010"/>
              <a:gd name="connsiteY11" fmla="*/ 0 h 1830059"/>
              <a:gd name="connsiteX0" fmla="*/ 12364402 w 12386010"/>
              <a:gd name="connsiteY0" fmla="*/ 0 h 1830059"/>
              <a:gd name="connsiteX1" fmla="*/ 12386010 w 12386010"/>
              <a:gd name="connsiteY1" fmla="*/ 1032 h 1830059"/>
              <a:gd name="connsiteX2" fmla="*/ 12386010 w 12386010"/>
              <a:gd name="connsiteY2" fmla="*/ 1830059 h 1830059"/>
              <a:gd name="connsiteX3" fmla="*/ 0 w 12386010"/>
              <a:gd name="connsiteY3" fmla="*/ 1830059 h 1830059"/>
              <a:gd name="connsiteX4" fmla="*/ 0 w 12386010"/>
              <a:gd name="connsiteY4" fmla="*/ 884273 h 1830059"/>
              <a:gd name="connsiteX5" fmla="*/ 385232 w 12386010"/>
              <a:gd name="connsiteY5" fmla="*/ 896981 h 1830059"/>
              <a:gd name="connsiteX6" fmla="*/ 2358846 w 12386010"/>
              <a:gd name="connsiteY6" fmla="*/ 556865 h 1830059"/>
              <a:gd name="connsiteX7" fmla="*/ 4671649 w 12386010"/>
              <a:gd name="connsiteY7" fmla="*/ 998214 h 1830059"/>
              <a:gd name="connsiteX8" fmla="*/ 8234027 w 12386010"/>
              <a:gd name="connsiteY8" fmla="*/ 269871 h 1830059"/>
              <a:gd name="connsiteX9" fmla="*/ 10517570 w 12386010"/>
              <a:gd name="connsiteY9" fmla="*/ 848858 h 1830059"/>
              <a:gd name="connsiteX10" fmla="*/ 12364402 w 12386010"/>
              <a:gd name="connsiteY10" fmla="*/ 0 h 1830059"/>
              <a:gd name="connsiteX0" fmla="*/ 12364402 w 12386010"/>
              <a:gd name="connsiteY0" fmla="*/ 0 h 1830059"/>
              <a:gd name="connsiteX1" fmla="*/ 12386010 w 12386010"/>
              <a:gd name="connsiteY1" fmla="*/ 1032 h 1830059"/>
              <a:gd name="connsiteX2" fmla="*/ 12386010 w 12386010"/>
              <a:gd name="connsiteY2" fmla="*/ 1830059 h 1830059"/>
              <a:gd name="connsiteX3" fmla="*/ 0 w 12386010"/>
              <a:gd name="connsiteY3" fmla="*/ 1830059 h 1830059"/>
              <a:gd name="connsiteX4" fmla="*/ 0 w 12386010"/>
              <a:gd name="connsiteY4" fmla="*/ 884273 h 1830059"/>
              <a:gd name="connsiteX5" fmla="*/ 1437855 w 12386010"/>
              <a:gd name="connsiteY5" fmla="*/ 1171594 h 1830059"/>
              <a:gd name="connsiteX6" fmla="*/ 2358846 w 12386010"/>
              <a:gd name="connsiteY6" fmla="*/ 556865 h 1830059"/>
              <a:gd name="connsiteX7" fmla="*/ 4671649 w 12386010"/>
              <a:gd name="connsiteY7" fmla="*/ 998214 h 1830059"/>
              <a:gd name="connsiteX8" fmla="*/ 8234027 w 12386010"/>
              <a:gd name="connsiteY8" fmla="*/ 269871 h 1830059"/>
              <a:gd name="connsiteX9" fmla="*/ 10517570 w 12386010"/>
              <a:gd name="connsiteY9" fmla="*/ 848858 h 1830059"/>
              <a:gd name="connsiteX10" fmla="*/ 12364402 w 12386010"/>
              <a:gd name="connsiteY10" fmla="*/ 0 h 1830059"/>
              <a:gd name="connsiteX0" fmla="*/ 12364402 w 12386010"/>
              <a:gd name="connsiteY0" fmla="*/ 0 h 1830059"/>
              <a:gd name="connsiteX1" fmla="*/ 12386010 w 12386010"/>
              <a:gd name="connsiteY1" fmla="*/ 1032 h 1830059"/>
              <a:gd name="connsiteX2" fmla="*/ 12386010 w 12386010"/>
              <a:gd name="connsiteY2" fmla="*/ 1830059 h 1830059"/>
              <a:gd name="connsiteX3" fmla="*/ 0 w 12386010"/>
              <a:gd name="connsiteY3" fmla="*/ 1830059 h 1830059"/>
              <a:gd name="connsiteX4" fmla="*/ 0 w 12386010"/>
              <a:gd name="connsiteY4" fmla="*/ 884273 h 1830059"/>
              <a:gd name="connsiteX5" fmla="*/ 1437855 w 12386010"/>
              <a:gd name="connsiteY5" fmla="*/ 1171594 h 1830059"/>
              <a:gd name="connsiteX6" fmla="*/ 3188185 w 12386010"/>
              <a:gd name="connsiteY6" fmla="*/ 674556 h 1830059"/>
              <a:gd name="connsiteX7" fmla="*/ 4671649 w 12386010"/>
              <a:gd name="connsiteY7" fmla="*/ 998214 h 1830059"/>
              <a:gd name="connsiteX8" fmla="*/ 8234027 w 12386010"/>
              <a:gd name="connsiteY8" fmla="*/ 269871 h 1830059"/>
              <a:gd name="connsiteX9" fmla="*/ 10517570 w 12386010"/>
              <a:gd name="connsiteY9" fmla="*/ 848858 h 1830059"/>
              <a:gd name="connsiteX10" fmla="*/ 12364402 w 12386010"/>
              <a:gd name="connsiteY10" fmla="*/ 0 h 1830059"/>
              <a:gd name="connsiteX0" fmla="*/ 12364402 w 12386010"/>
              <a:gd name="connsiteY0" fmla="*/ 0 h 1830059"/>
              <a:gd name="connsiteX1" fmla="*/ 12386010 w 12386010"/>
              <a:gd name="connsiteY1" fmla="*/ 1032 h 1830059"/>
              <a:gd name="connsiteX2" fmla="*/ 12386010 w 12386010"/>
              <a:gd name="connsiteY2" fmla="*/ 1830059 h 1830059"/>
              <a:gd name="connsiteX3" fmla="*/ 0 w 12386010"/>
              <a:gd name="connsiteY3" fmla="*/ 1830059 h 1830059"/>
              <a:gd name="connsiteX4" fmla="*/ 0 w 12386010"/>
              <a:gd name="connsiteY4" fmla="*/ 884273 h 1830059"/>
              <a:gd name="connsiteX5" fmla="*/ 1437855 w 12386010"/>
              <a:gd name="connsiteY5" fmla="*/ 1171594 h 1830059"/>
              <a:gd name="connsiteX6" fmla="*/ 3188185 w 12386010"/>
              <a:gd name="connsiteY6" fmla="*/ 674556 h 1830059"/>
              <a:gd name="connsiteX7" fmla="*/ 4948095 w 12386010"/>
              <a:gd name="connsiteY7" fmla="*/ 1194366 h 1830059"/>
              <a:gd name="connsiteX8" fmla="*/ 8234027 w 12386010"/>
              <a:gd name="connsiteY8" fmla="*/ 269871 h 1830059"/>
              <a:gd name="connsiteX9" fmla="*/ 10517570 w 12386010"/>
              <a:gd name="connsiteY9" fmla="*/ 848858 h 1830059"/>
              <a:gd name="connsiteX10" fmla="*/ 12364402 w 12386010"/>
              <a:gd name="connsiteY10" fmla="*/ 0 h 1830059"/>
              <a:gd name="connsiteX0" fmla="*/ 12364402 w 12386010"/>
              <a:gd name="connsiteY0" fmla="*/ 0 h 1830059"/>
              <a:gd name="connsiteX1" fmla="*/ 12386010 w 12386010"/>
              <a:gd name="connsiteY1" fmla="*/ 1032 h 1830059"/>
              <a:gd name="connsiteX2" fmla="*/ 12386010 w 12386010"/>
              <a:gd name="connsiteY2" fmla="*/ 1830059 h 1830059"/>
              <a:gd name="connsiteX3" fmla="*/ 0 w 12386010"/>
              <a:gd name="connsiteY3" fmla="*/ 1830059 h 1830059"/>
              <a:gd name="connsiteX4" fmla="*/ 0 w 12386010"/>
              <a:gd name="connsiteY4" fmla="*/ 884273 h 1830059"/>
              <a:gd name="connsiteX5" fmla="*/ 1437855 w 12386010"/>
              <a:gd name="connsiteY5" fmla="*/ 1171594 h 1830059"/>
              <a:gd name="connsiteX6" fmla="*/ 3188185 w 12386010"/>
              <a:gd name="connsiteY6" fmla="*/ 674556 h 1830059"/>
              <a:gd name="connsiteX7" fmla="*/ 4948095 w 12386010"/>
              <a:gd name="connsiteY7" fmla="*/ 1194366 h 1830059"/>
              <a:gd name="connsiteX8" fmla="*/ 7351524 w 12386010"/>
              <a:gd name="connsiteY8" fmla="*/ 505253 h 1830059"/>
              <a:gd name="connsiteX9" fmla="*/ 10517570 w 12386010"/>
              <a:gd name="connsiteY9" fmla="*/ 848858 h 1830059"/>
              <a:gd name="connsiteX10" fmla="*/ 12364402 w 12386010"/>
              <a:gd name="connsiteY10" fmla="*/ 0 h 1830059"/>
              <a:gd name="connsiteX0" fmla="*/ 12364402 w 12386010"/>
              <a:gd name="connsiteY0" fmla="*/ 0 h 1830059"/>
              <a:gd name="connsiteX1" fmla="*/ 12386010 w 12386010"/>
              <a:gd name="connsiteY1" fmla="*/ 1032 h 1830059"/>
              <a:gd name="connsiteX2" fmla="*/ 12386010 w 12386010"/>
              <a:gd name="connsiteY2" fmla="*/ 1830059 h 1830059"/>
              <a:gd name="connsiteX3" fmla="*/ 0 w 12386010"/>
              <a:gd name="connsiteY3" fmla="*/ 1830059 h 1830059"/>
              <a:gd name="connsiteX4" fmla="*/ 0 w 12386010"/>
              <a:gd name="connsiteY4" fmla="*/ 884273 h 1830059"/>
              <a:gd name="connsiteX5" fmla="*/ 1437855 w 12386010"/>
              <a:gd name="connsiteY5" fmla="*/ 1171594 h 1830059"/>
              <a:gd name="connsiteX6" fmla="*/ 3188185 w 12386010"/>
              <a:gd name="connsiteY6" fmla="*/ 674556 h 1830059"/>
              <a:gd name="connsiteX7" fmla="*/ 4948095 w 12386010"/>
              <a:gd name="connsiteY7" fmla="*/ 1194366 h 1830059"/>
              <a:gd name="connsiteX8" fmla="*/ 7351524 w 12386010"/>
              <a:gd name="connsiteY8" fmla="*/ 505253 h 1830059"/>
              <a:gd name="connsiteX9" fmla="*/ 9145970 w 12386010"/>
              <a:gd name="connsiteY9" fmla="*/ 1110393 h 1830059"/>
              <a:gd name="connsiteX10" fmla="*/ 12364402 w 12386010"/>
              <a:gd name="connsiteY10" fmla="*/ 0 h 1830059"/>
              <a:gd name="connsiteX0" fmla="*/ 9145970 w 12386010"/>
              <a:gd name="connsiteY0" fmla="*/ 1118154 h 1837820"/>
              <a:gd name="connsiteX1" fmla="*/ 12386010 w 12386010"/>
              <a:gd name="connsiteY1" fmla="*/ 8793 h 1837820"/>
              <a:gd name="connsiteX2" fmla="*/ 12386010 w 12386010"/>
              <a:gd name="connsiteY2" fmla="*/ 1837820 h 1837820"/>
              <a:gd name="connsiteX3" fmla="*/ 0 w 12386010"/>
              <a:gd name="connsiteY3" fmla="*/ 1837820 h 1837820"/>
              <a:gd name="connsiteX4" fmla="*/ 0 w 12386010"/>
              <a:gd name="connsiteY4" fmla="*/ 892034 h 1837820"/>
              <a:gd name="connsiteX5" fmla="*/ 1437855 w 12386010"/>
              <a:gd name="connsiteY5" fmla="*/ 1179355 h 1837820"/>
              <a:gd name="connsiteX6" fmla="*/ 3188185 w 12386010"/>
              <a:gd name="connsiteY6" fmla="*/ 682317 h 1837820"/>
              <a:gd name="connsiteX7" fmla="*/ 4948095 w 12386010"/>
              <a:gd name="connsiteY7" fmla="*/ 1202127 h 1837820"/>
              <a:gd name="connsiteX8" fmla="*/ 7351524 w 12386010"/>
              <a:gd name="connsiteY8" fmla="*/ 513014 h 1837820"/>
              <a:gd name="connsiteX9" fmla="*/ 9145970 w 12386010"/>
              <a:gd name="connsiteY9" fmla="*/ 1118154 h 1837820"/>
              <a:gd name="connsiteX0" fmla="*/ 9145970 w 12386010"/>
              <a:gd name="connsiteY0" fmla="*/ 1118154 h 1837820"/>
              <a:gd name="connsiteX1" fmla="*/ 12386010 w 12386010"/>
              <a:gd name="connsiteY1" fmla="*/ 8793 h 1837820"/>
              <a:gd name="connsiteX2" fmla="*/ 12377610 w 12386010"/>
              <a:gd name="connsiteY2" fmla="*/ 804754 h 1837820"/>
              <a:gd name="connsiteX3" fmla="*/ 12386010 w 12386010"/>
              <a:gd name="connsiteY3" fmla="*/ 1837820 h 1837820"/>
              <a:gd name="connsiteX4" fmla="*/ 0 w 12386010"/>
              <a:gd name="connsiteY4" fmla="*/ 1837820 h 1837820"/>
              <a:gd name="connsiteX5" fmla="*/ 0 w 12386010"/>
              <a:gd name="connsiteY5" fmla="*/ 892034 h 1837820"/>
              <a:gd name="connsiteX6" fmla="*/ 1437855 w 12386010"/>
              <a:gd name="connsiteY6" fmla="*/ 1179355 h 1837820"/>
              <a:gd name="connsiteX7" fmla="*/ 3188185 w 12386010"/>
              <a:gd name="connsiteY7" fmla="*/ 682317 h 1837820"/>
              <a:gd name="connsiteX8" fmla="*/ 4948095 w 12386010"/>
              <a:gd name="connsiteY8" fmla="*/ 1202127 h 1837820"/>
              <a:gd name="connsiteX9" fmla="*/ 7351524 w 12386010"/>
              <a:gd name="connsiteY9" fmla="*/ 513014 h 1837820"/>
              <a:gd name="connsiteX10" fmla="*/ 9145970 w 12386010"/>
              <a:gd name="connsiteY10" fmla="*/ 1118154 h 1837820"/>
              <a:gd name="connsiteX0" fmla="*/ 9145970 w 12386010"/>
              <a:gd name="connsiteY0" fmla="*/ 605777 h 1325443"/>
              <a:gd name="connsiteX1" fmla="*/ 12377610 w 12386010"/>
              <a:gd name="connsiteY1" fmla="*/ 292377 h 1325443"/>
              <a:gd name="connsiteX2" fmla="*/ 12386010 w 12386010"/>
              <a:gd name="connsiteY2" fmla="*/ 1325443 h 1325443"/>
              <a:gd name="connsiteX3" fmla="*/ 0 w 12386010"/>
              <a:gd name="connsiteY3" fmla="*/ 1325443 h 1325443"/>
              <a:gd name="connsiteX4" fmla="*/ 0 w 12386010"/>
              <a:gd name="connsiteY4" fmla="*/ 379657 h 1325443"/>
              <a:gd name="connsiteX5" fmla="*/ 1437855 w 12386010"/>
              <a:gd name="connsiteY5" fmla="*/ 666978 h 1325443"/>
              <a:gd name="connsiteX6" fmla="*/ 3188185 w 12386010"/>
              <a:gd name="connsiteY6" fmla="*/ 169940 h 1325443"/>
              <a:gd name="connsiteX7" fmla="*/ 4948095 w 12386010"/>
              <a:gd name="connsiteY7" fmla="*/ 689750 h 1325443"/>
              <a:gd name="connsiteX8" fmla="*/ 7351524 w 12386010"/>
              <a:gd name="connsiteY8" fmla="*/ 637 h 1325443"/>
              <a:gd name="connsiteX9" fmla="*/ 9145970 w 12386010"/>
              <a:gd name="connsiteY9" fmla="*/ 605777 h 1325443"/>
              <a:gd name="connsiteX0" fmla="*/ 9145970 w 12386010"/>
              <a:gd name="connsiteY0" fmla="*/ 605777 h 1325443"/>
              <a:gd name="connsiteX1" fmla="*/ 12377610 w 12386010"/>
              <a:gd name="connsiteY1" fmla="*/ 292377 h 1325443"/>
              <a:gd name="connsiteX2" fmla="*/ 12386010 w 12386010"/>
              <a:gd name="connsiteY2" fmla="*/ 1325443 h 1325443"/>
              <a:gd name="connsiteX3" fmla="*/ 0 w 12386010"/>
              <a:gd name="connsiteY3" fmla="*/ 1325443 h 1325443"/>
              <a:gd name="connsiteX4" fmla="*/ 0 w 12386010"/>
              <a:gd name="connsiteY4" fmla="*/ 379657 h 1325443"/>
              <a:gd name="connsiteX5" fmla="*/ 1437855 w 12386010"/>
              <a:gd name="connsiteY5" fmla="*/ 666978 h 1325443"/>
              <a:gd name="connsiteX6" fmla="*/ 3188185 w 12386010"/>
              <a:gd name="connsiteY6" fmla="*/ 169940 h 1325443"/>
              <a:gd name="connsiteX7" fmla="*/ 4948095 w 12386010"/>
              <a:gd name="connsiteY7" fmla="*/ 689750 h 1325443"/>
              <a:gd name="connsiteX8" fmla="*/ 7351524 w 12386010"/>
              <a:gd name="connsiteY8" fmla="*/ 637 h 1325443"/>
              <a:gd name="connsiteX9" fmla="*/ 9145970 w 12386010"/>
              <a:gd name="connsiteY9" fmla="*/ 605777 h 1325443"/>
              <a:gd name="connsiteX0" fmla="*/ 10262388 w 12386010"/>
              <a:gd name="connsiteY0" fmla="*/ 736448 h 1325346"/>
              <a:gd name="connsiteX1" fmla="*/ 12377610 w 12386010"/>
              <a:gd name="connsiteY1" fmla="*/ 292280 h 1325346"/>
              <a:gd name="connsiteX2" fmla="*/ 12386010 w 12386010"/>
              <a:gd name="connsiteY2" fmla="*/ 1325346 h 1325346"/>
              <a:gd name="connsiteX3" fmla="*/ 0 w 12386010"/>
              <a:gd name="connsiteY3" fmla="*/ 1325346 h 1325346"/>
              <a:gd name="connsiteX4" fmla="*/ 0 w 12386010"/>
              <a:gd name="connsiteY4" fmla="*/ 379560 h 1325346"/>
              <a:gd name="connsiteX5" fmla="*/ 1437855 w 12386010"/>
              <a:gd name="connsiteY5" fmla="*/ 666881 h 1325346"/>
              <a:gd name="connsiteX6" fmla="*/ 3188185 w 12386010"/>
              <a:gd name="connsiteY6" fmla="*/ 169843 h 1325346"/>
              <a:gd name="connsiteX7" fmla="*/ 4948095 w 12386010"/>
              <a:gd name="connsiteY7" fmla="*/ 689653 h 1325346"/>
              <a:gd name="connsiteX8" fmla="*/ 7351524 w 12386010"/>
              <a:gd name="connsiteY8" fmla="*/ 540 h 1325346"/>
              <a:gd name="connsiteX9" fmla="*/ 10262388 w 12386010"/>
              <a:gd name="connsiteY9" fmla="*/ 736448 h 1325346"/>
              <a:gd name="connsiteX0" fmla="*/ 10262388 w 12386010"/>
              <a:gd name="connsiteY0" fmla="*/ 867230 h 1456128"/>
              <a:gd name="connsiteX1" fmla="*/ 12377610 w 12386010"/>
              <a:gd name="connsiteY1" fmla="*/ 423062 h 1456128"/>
              <a:gd name="connsiteX2" fmla="*/ 12386010 w 12386010"/>
              <a:gd name="connsiteY2" fmla="*/ 1456128 h 1456128"/>
              <a:gd name="connsiteX3" fmla="*/ 0 w 12386010"/>
              <a:gd name="connsiteY3" fmla="*/ 1456128 h 1456128"/>
              <a:gd name="connsiteX4" fmla="*/ 0 w 12386010"/>
              <a:gd name="connsiteY4" fmla="*/ 510342 h 1456128"/>
              <a:gd name="connsiteX5" fmla="*/ 1437855 w 12386010"/>
              <a:gd name="connsiteY5" fmla="*/ 797663 h 1456128"/>
              <a:gd name="connsiteX6" fmla="*/ 3188185 w 12386010"/>
              <a:gd name="connsiteY6" fmla="*/ 300625 h 1456128"/>
              <a:gd name="connsiteX7" fmla="*/ 4948095 w 12386010"/>
              <a:gd name="connsiteY7" fmla="*/ 820435 h 1456128"/>
              <a:gd name="connsiteX8" fmla="*/ 7457850 w 12386010"/>
              <a:gd name="connsiteY8" fmla="*/ 554 h 1456128"/>
              <a:gd name="connsiteX9" fmla="*/ 10262388 w 12386010"/>
              <a:gd name="connsiteY9" fmla="*/ 867230 h 1456128"/>
              <a:gd name="connsiteX0" fmla="*/ 10262388 w 12386010"/>
              <a:gd name="connsiteY0" fmla="*/ 867230 h 1456128"/>
              <a:gd name="connsiteX1" fmla="*/ 12377610 w 12386010"/>
              <a:gd name="connsiteY1" fmla="*/ 423062 h 1456128"/>
              <a:gd name="connsiteX2" fmla="*/ 12386010 w 12386010"/>
              <a:gd name="connsiteY2" fmla="*/ 1456128 h 1456128"/>
              <a:gd name="connsiteX3" fmla="*/ 0 w 12386010"/>
              <a:gd name="connsiteY3" fmla="*/ 1456128 h 1456128"/>
              <a:gd name="connsiteX4" fmla="*/ 0 w 12386010"/>
              <a:gd name="connsiteY4" fmla="*/ 510342 h 1456128"/>
              <a:gd name="connsiteX5" fmla="*/ 1437855 w 12386010"/>
              <a:gd name="connsiteY5" fmla="*/ 797663 h 1456128"/>
              <a:gd name="connsiteX6" fmla="*/ 3188185 w 12386010"/>
              <a:gd name="connsiteY6" fmla="*/ 300625 h 1456128"/>
              <a:gd name="connsiteX7" fmla="*/ 4937463 w 12386010"/>
              <a:gd name="connsiteY7" fmla="*/ 911973 h 1456128"/>
              <a:gd name="connsiteX8" fmla="*/ 7457850 w 12386010"/>
              <a:gd name="connsiteY8" fmla="*/ 554 h 1456128"/>
              <a:gd name="connsiteX9" fmla="*/ 10262388 w 12386010"/>
              <a:gd name="connsiteY9" fmla="*/ 867230 h 1456128"/>
              <a:gd name="connsiteX0" fmla="*/ 10262388 w 12386010"/>
              <a:gd name="connsiteY0" fmla="*/ 867230 h 1456128"/>
              <a:gd name="connsiteX1" fmla="*/ 12377610 w 12386010"/>
              <a:gd name="connsiteY1" fmla="*/ 423062 h 1456128"/>
              <a:gd name="connsiteX2" fmla="*/ 12386010 w 12386010"/>
              <a:gd name="connsiteY2" fmla="*/ 1456128 h 1456128"/>
              <a:gd name="connsiteX3" fmla="*/ 0 w 12386010"/>
              <a:gd name="connsiteY3" fmla="*/ 1456128 h 1456128"/>
              <a:gd name="connsiteX4" fmla="*/ 0 w 12386010"/>
              <a:gd name="connsiteY4" fmla="*/ 510342 h 1456128"/>
              <a:gd name="connsiteX5" fmla="*/ 1437855 w 12386010"/>
              <a:gd name="connsiteY5" fmla="*/ 797663 h 1456128"/>
              <a:gd name="connsiteX6" fmla="*/ 2858576 w 12386010"/>
              <a:gd name="connsiteY6" fmla="*/ 222165 h 1456128"/>
              <a:gd name="connsiteX7" fmla="*/ 4937463 w 12386010"/>
              <a:gd name="connsiteY7" fmla="*/ 911973 h 1456128"/>
              <a:gd name="connsiteX8" fmla="*/ 7457850 w 12386010"/>
              <a:gd name="connsiteY8" fmla="*/ 554 h 1456128"/>
              <a:gd name="connsiteX9" fmla="*/ 10262388 w 12386010"/>
              <a:gd name="connsiteY9" fmla="*/ 867230 h 1456128"/>
              <a:gd name="connsiteX0" fmla="*/ 10262388 w 12386010"/>
              <a:gd name="connsiteY0" fmla="*/ 867230 h 1456128"/>
              <a:gd name="connsiteX1" fmla="*/ 12377610 w 12386010"/>
              <a:gd name="connsiteY1" fmla="*/ 423062 h 1456128"/>
              <a:gd name="connsiteX2" fmla="*/ 12386010 w 12386010"/>
              <a:gd name="connsiteY2" fmla="*/ 1456128 h 1456128"/>
              <a:gd name="connsiteX3" fmla="*/ 0 w 12386010"/>
              <a:gd name="connsiteY3" fmla="*/ 1456128 h 1456128"/>
              <a:gd name="connsiteX4" fmla="*/ 0 w 12386010"/>
              <a:gd name="connsiteY4" fmla="*/ 510342 h 1456128"/>
              <a:gd name="connsiteX5" fmla="*/ 1278366 w 12386010"/>
              <a:gd name="connsiteY5" fmla="*/ 836894 h 1456128"/>
              <a:gd name="connsiteX6" fmla="*/ 2858576 w 12386010"/>
              <a:gd name="connsiteY6" fmla="*/ 222165 h 1456128"/>
              <a:gd name="connsiteX7" fmla="*/ 4937463 w 12386010"/>
              <a:gd name="connsiteY7" fmla="*/ 911973 h 1456128"/>
              <a:gd name="connsiteX8" fmla="*/ 7457850 w 12386010"/>
              <a:gd name="connsiteY8" fmla="*/ 554 h 1456128"/>
              <a:gd name="connsiteX9" fmla="*/ 10262388 w 12386010"/>
              <a:gd name="connsiteY9" fmla="*/ 867230 h 1456128"/>
              <a:gd name="connsiteX0" fmla="*/ 10262388 w 12386010"/>
              <a:gd name="connsiteY0" fmla="*/ 867230 h 1456128"/>
              <a:gd name="connsiteX1" fmla="*/ 12377610 w 12386010"/>
              <a:gd name="connsiteY1" fmla="*/ 423062 h 1456128"/>
              <a:gd name="connsiteX2" fmla="*/ 12386010 w 12386010"/>
              <a:gd name="connsiteY2" fmla="*/ 1456128 h 1456128"/>
              <a:gd name="connsiteX3" fmla="*/ 0 w 12386010"/>
              <a:gd name="connsiteY3" fmla="*/ 1456128 h 1456128"/>
              <a:gd name="connsiteX4" fmla="*/ 0 w 12386010"/>
              <a:gd name="connsiteY4" fmla="*/ 510342 h 1456128"/>
              <a:gd name="connsiteX5" fmla="*/ 1278366 w 12386010"/>
              <a:gd name="connsiteY5" fmla="*/ 836894 h 1456128"/>
              <a:gd name="connsiteX6" fmla="*/ 2858576 w 12386010"/>
              <a:gd name="connsiteY6" fmla="*/ 222165 h 1456128"/>
              <a:gd name="connsiteX7" fmla="*/ 4937463 w 12386010"/>
              <a:gd name="connsiteY7" fmla="*/ 911973 h 1456128"/>
              <a:gd name="connsiteX8" fmla="*/ 7457850 w 12386010"/>
              <a:gd name="connsiteY8" fmla="*/ 554 h 1456128"/>
              <a:gd name="connsiteX9" fmla="*/ 10262388 w 12386010"/>
              <a:gd name="connsiteY9" fmla="*/ 867230 h 1456128"/>
              <a:gd name="connsiteX0" fmla="*/ 10262388 w 12407275"/>
              <a:gd name="connsiteY0" fmla="*/ 867230 h 2185369"/>
              <a:gd name="connsiteX1" fmla="*/ 12377610 w 12407275"/>
              <a:gd name="connsiteY1" fmla="*/ 423062 h 2185369"/>
              <a:gd name="connsiteX2" fmla="*/ 12407275 w 12407275"/>
              <a:gd name="connsiteY2" fmla="*/ 2185369 h 2185369"/>
              <a:gd name="connsiteX3" fmla="*/ 0 w 12407275"/>
              <a:gd name="connsiteY3" fmla="*/ 1456128 h 2185369"/>
              <a:gd name="connsiteX4" fmla="*/ 0 w 12407275"/>
              <a:gd name="connsiteY4" fmla="*/ 510342 h 2185369"/>
              <a:gd name="connsiteX5" fmla="*/ 1278366 w 12407275"/>
              <a:gd name="connsiteY5" fmla="*/ 836894 h 2185369"/>
              <a:gd name="connsiteX6" fmla="*/ 2858576 w 12407275"/>
              <a:gd name="connsiteY6" fmla="*/ 222165 h 2185369"/>
              <a:gd name="connsiteX7" fmla="*/ 4937463 w 12407275"/>
              <a:gd name="connsiteY7" fmla="*/ 911973 h 2185369"/>
              <a:gd name="connsiteX8" fmla="*/ 7457850 w 12407275"/>
              <a:gd name="connsiteY8" fmla="*/ 554 h 2185369"/>
              <a:gd name="connsiteX9" fmla="*/ 10262388 w 12407275"/>
              <a:gd name="connsiteY9" fmla="*/ 867230 h 2185369"/>
              <a:gd name="connsiteX0" fmla="*/ 10262388 w 12407275"/>
              <a:gd name="connsiteY0" fmla="*/ 867230 h 2185369"/>
              <a:gd name="connsiteX1" fmla="*/ 12377610 w 12407275"/>
              <a:gd name="connsiteY1" fmla="*/ 423062 h 2185369"/>
              <a:gd name="connsiteX2" fmla="*/ 12407275 w 12407275"/>
              <a:gd name="connsiteY2" fmla="*/ 2185369 h 2185369"/>
              <a:gd name="connsiteX3" fmla="*/ 0 w 12407275"/>
              <a:gd name="connsiteY3" fmla="*/ 1456128 h 2185369"/>
              <a:gd name="connsiteX4" fmla="*/ 0 w 12407275"/>
              <a:gd name="connsiteY4" fmla="*/ 510342 h 2185369"/>
              <a:gd name="connsiteX5" fmla="*/ 1278366 w 12407275"/>
              <a:gd name="connsiteY5" fmla="*/ 836894 h 2185369"/>
              <a:gd name="connsiteX6" fmla="*/ 2858576 w 12407275"/>
              <a:gd name="connsiteY6" fmla="*/ 222165 h 2185369"/>
              <a:gd name="connsiteX7" fmla="*/ 4937463 w 12407275"/>
              <a:gd name="connsiteY7" fmla="*/ 911973 h 2185369"/>
              <a:gd name="connsiteX8" fmla="*/ 7457850 w 12407275"/>
              <a:gd name="connsiteY8" fmla="*/ 554 h 2185369"/>
              <a:gd name="connsiteX9" fmla="*/ 10262388 w 12407275"/>
              <a:gd name="connsiteY9" fmla="*/ 867230 h 2185369"/>
              <a:gd name="connsiteX0" fmla="*/ 10389978 w 12534865"/>
              <a:gd name="connsiteY0" fmla="*/ 867230 h 2241465"/>
              <a:gd name="connsiteX1" fmla="*/ 12505200 w 12534865"/>
              <a:gd name="connsiteY1" fmla="*/ 423062 h 2241465"/>
              <a:gd name="connsiteX2" fmla="*/ 12534865 w 12534865"/>
              <a:gd name="connsiteY2" fmla="*/ 2185369 h 2241465"/>
              <a:gd name="connsiteX3" fmla="*/ 0 w 12534865"/>
              <a:gd name="connsiteY3" fmla="*/ 2241465 h 2241465"/>
              <a:gd name="connsiteX4" fmla="*/ 127590 w 12534865"/>
              <a:gd name="connsiteY4" fmla="*/ 510342 h 2241465"/>
              <a:gd name="connsiteX5" fmla="*/ 1405956 w 12534865"/>
              <a:gd name="connsiteY5" fmla="*/ 836894 h 2241465"/>
              <a:gd name="connsiteX6" fmla="*/ 2986166 w 12534865"/>
              <a:gd name="connsiteY6" fmla="*/ 222165 h 2241465"/>
              <a:gd name="connsiteX7" fmla="*/ 5065053 w 12534865"/>
              <a:gd name="connsiteY7" fmla="*/ 911973 h 2241465"/>
              <a:gd name="connsiteX8" fmla="*/ 7585440 w 12534865"/>
              <a:gd name="connsiteY8" fmla="*/ 554 h 2241465"/>
              <a:gd name="connsiteX9" fmla="*/ 10389978 w 12534865"/>
              <a:gd name="connsiteY9" fmla="*/ 867230 h 2241465"/>
              <a:gd name="connsiteX0" fmla="*/ 10389978 w 12630558"/>
              <a:gd name="connsiteY0" fmla="*/ 867230 h 2409752"/>
              <a:gd name="connsiteX1" fmla="*/ 12505200 w 12630558"/>
              <a:gd name="connsiteY1" fmla="*/ 423062 h 2409752"/>
              <a:gd name="connsiteX2" fmla="*/ 12630558 w 12630558"/>
              <a:gd name="connsiteY2" fmla="*/ 2409752 h 2409752"/>
              <a:gd name="connsiteX3" fmla="*/ 0 w 12630558"/>
              <a:gd name="connsiteY3" fmla="*/ 2241465 h 2409752"/>
              <a:gd name="connsiteX4" fmla="*/ 127590 w 12630558"/>
              <a:gd name="connsiteY4" fmla="*/ 510342 h 2409752"/>
              <a:gd name="connsiteX5" fmla="*/ 1405956 w 12630558"/>
              <a:gd name="connsiteY5" fmla="*/ 836894 h 2409752"/>
              <a:gd name="connsiteX6" fmla="*/ 2986166 w 12630558"/>
              <a:gd name="connsiteY6" fmla="*/ 222165 h 2409752"/>
              <a:gd name="connsiteX7" fmla="*/ 5065053 w 12630558"/>
              <a:gd name="connsiteY7" fmla="*/ 911973 h 2409752"/>
              <a:gd name="connsiteX8" fmla="*/ 7585440 w 12630558"/>
              <a:gd name="connsiteY8" fmla="*/ 554 h 2409752"/>
              <a:gd name="connsiteX9" fmla="*/ 10389978 w 12630558"/>
              <a:gd name="connsiteY9" fmla="*/ 867230 h 2409752"/>
              <a:gd name="connsiteX0" fmla="*/ 10389978 w 12630558"/>
              <a:gd name="connsiteY0" fmla="*/ 867230 h 2409752"/>
              <a:gd name="connsiteX1" fmla="*/ 12505200 w 12630558"/>
              <a:gd name="connsiteY1" fmla="*/ 423062 h 2409752"/>
              <a:gd name="connsiteX2" fmla="*/ 12630558 w 12630558"/>
              <a:gd name="connsiteY2" fmla="*/ 2409752 h 2409752"/>
              <a:gd name="connsiteX3" fmla="*/ 0 w 12630558"/>
              <a:gd name="connsiteY3" fmla="*/ 2241465 h 2409752"/>
              <a:gd name="connsiteX4" fmla="*/ 127590 w 12630558"/>
              <a:gd name="connsiteY4" fmla="*/ 510342 h 2409752"/>
              <a:gd name="connsiteX5" fmla="*/ 1427221 w 12630558"/>
              <a:gd name="connsiteY5" fmla="*/ 107652 h 2409752"/>
              <a:gd name="connsiteX6" fmla="*/ 2986166 w 12630558"/>
              <a:gd name="connsiteY6" fmla="*/ 222165 h 2409752"/>
              <a:gd name="connsiteX7" fmla="*/ 5065053 w 12630558"/>
              <a:gd name="connsiteY7" fmla="*/ 911973 h 2409752"/>
              <a:gd name="connsiteX8" fmla="*/ 7585440 w 12630558"/>
              <a:gd name="connsiteY8" fmla="*/ 554 h 2409752"/>
              <a:gd name="connsiteX9" fmla="*/ 10389978 w 12630558"/>
              <a:gd name="connsiteY9" fmla="*/ 867230 h 2409752"/>
              <a:gd name="connsiteX0" fmla="*/ 10389978 w 12630558"/>
              <a:gd name="connsiteY0" fmla="*/ 889149 h 2431671"/>
              <a:gd name="connsiteX1" fmla="*/ 12505200 w 12630558"/>
              <a:gd name="connsiteY1" fmla="*/ 444981 h 2431671"/>
              <a:gd name="connsiteX2" fmla="*/ 12630558 w 12630558"/>
              <a:gd name="connsiteY2" fmla="*/ 2431671 h 2431671"/>
              <a:gd name="connsiteX3" fmla="*/ 0 w 12630558"/>
              <a:gd name="connsiteY3" fmla="*/ 2263384 h 2431671"/>
              <a:gd name="connsiteX4" fmla="*/ 127590 w 12630558"/>
              <a:gd name="connsiteY4" fmla="*/ 532261 h 2431671"/>
              <a:gd name="connsiteX5" fmla="*/ 1427221 w 12630558"/>
              <a:gd name="connsiteY5" fmla="*/ 129571 h 2431671"/>
              <a:gd name="connsiteX6" fmla="*/ 2986166 w 12630558"/>
              <a:gd name="connsiteY6" fmla="*/ 244084 h 2431671"/>
              <a:gd name="connsiteX7" fmla="*/ 5065053 w 12630558"/>
              <a:gd name="connsiteY7" fmla="*/ 933892 h 2431671"/>
              <a:gd name="connsiteX8" fmla="*/ 7585440 w 12630558"/>
              <a:gd name="connsiteY8" fmla="*/ 22473 h 2431671"/>
              <a:gd name="connsiteX9" fmla="*/ 10389978 w 12630558"/>
              <a:gd name="connsiteY9" fmla="*/ 889149 h 2431671"/>
              <a:gd name="connsiteX0" fmla="*/ 10389978 w 12630558"/>
              <a:gd name="connsiteY0" fmla="*/ 867231 h 2409753"/>
              <a:gd name="connsiteX1" fmla="*/ 12505200 w 12630558"/>
              <a:gd name="connsiteY1" fmla="*/ 423063 h 2409753"/>
              <a:gd name="connsiteX2" fmla="*/ 12630558 w 12630558"/>
              <a:gd name="connsiteY2" fmla="*/ 2409753 h 2409753"/>
              <a:gd name="connsiteX3" fmla="*/ 0 w 12630558"/>
              <a:gd name="connsiteY3" fmla="*/ 2241466 h 2409753"/>
              <a:gd name="connsiteX4" fmla="*/ 127590 w 12630558"/>
              <a:gd name="connsiteY4" fmla="*/ 510343 h 2409753"/>
              <a:gd name="connsiteX5" fmla="*/ 1427221 w 12630558"/>
              <a:gd name="connsiteY5" fmla="*/ 107653 h 2409753"/>
              <a:gd name="connsiteX6" fmla="*/ 3368938 w 12630558"/>
              <a:gd name="connsiteY6" fmla="*/ 296960 h 2409753"/>
              <a:gd name="connsiteX7" fmla="*/ 5065053 w 12630558"/>
              <a:gd name="connsiteY7" fmla="*/ 911974 h 2409753"/>
              <a:gd name="connsiteX8" fmla="*/ 7585440 w 12630558"/>
              <a:gd name="connsiteY8" fmla="*/ 555 h 2409753"/>
              <a:gd name="connsiteX9" fmla="*/ 10389978 w 12630558"/>
              <a:gd name="connsiteY9" fmla="*/ 867231 h 2409753"/>
              <a:gd name="connsiteX0" fmla="*/ 10389978 w 12630558"/>
              <a:gd name="connsiteY0" fmla="*/ 885396 h 2427918"/>
              <a:gd name="connsiteX1" fmla="*/ 12505200 w 12630558"/>
              <a:gd name="connsiteY1" fmla="*/ 441228 h 2427918"/>
              <a:gd name="connsiteX2" fmla="*/ 12630558 w 12630558"/>
              <a:gd name="connsiteY2" fmla="*/ 2427918 h 2427918"/>
              <a:gd name="connsiteX3" fmla="*/ 0 w 12630558"/>
              <a:gd name="connsiteY3" fmla="*/ 2259631 h 2427918"/>
              <a:gd name="connsiteX4" fmla="*/ 127590 w 12630558"/>
              <a:gd name="connsiteY4" fmla="*/ 528508 h 2427918"/>
              <a:gd name="connsiteX5" fmla="*/ 1427221 w 12630558"/>
              <a:gd name="connsiteY5" fmla="*/ 125818 h 2427918"/>
              <a:gd name="connsiteX6" fmla="*/ 3368938 w 12630558"/>
              <a:gd name="connsiteY6" fmla="*/ 315125 h 2427918"/>
              <a:gd name="connsiteX7" fmla="*/ 5065053 w 12630558"/>
              <a:gd name="connsiteY7" fmla="*/ 930139 h 2427918"/>
              <a:gd name="connsiteX8" fmla="*/ 7585440 w 12630558"/>
              <a:gd name="connsiteY8" fmla="*/ 18720 h 2427918"/>
              <a:gd name="connsiteX9" fmla="*/ 10389978 w 12630558"/>
              <a:gd name="connsiteY9" fmla="*/ 885396 h 2427918"/>
              <a:gd name="connsiteX0" fmla="*/ 10389978 w 12630558"/>
              <a:gd name="connsiteY0" fmla="*/ 1060172 h 2602694"/>
              <a:gd name="connsiteX1" fmla="*/ 12505200 w 12630558"/>
              <a:gd name="connsiteY1" fmla="*/ 616004 h 2602694"/>
              <a:gd name="connsiteX2" fmla="*/ 12630558 w 12630558"/>
              <a:gd name="connsiteY2" fmla="*/ 2602694 h 2602694"/>
              <a:gd name="connsiteX3" fmla="*/ 0 w 12630558"/>
              <a:gd name="connsiteY3" fmla="*/ 2434407 h 2602694"/>
              <a:gd name="connsiteX4" fmla="*/ 127590 w 12630558"/>
              <a:gd name="connsiteY4" fmla="*/ 703284 h 2602694"/>
              <a:gd name="connsiteX5" fmla="*/ 1427221 w 12630558"/>
              <a:gd name="connsiteY5" fmla="*/ 300594 h 2602694"/>
              <a:gd name="connsiteX6" fmla="*/ 3368938 w 12630558"/>
              <a:gd name="connsiteY6" fmla="*/ 489901 h 2602694"/>
              <a:gd name="connsiteX7" fmla="*/ 5065053 w 12630558"/>
              <a:gd name="connsiteY7" fmla="*/ 1104915 h 2602694"/>
              <a:gd name="connsiteX8" fmla="*/ 7585440 w 12630558"/>
              <a:gd name="connsiteY8" fmla="*/ 193496 h 2602694"/>
              <a:gd name="connsiteX9" fmla="*/ 10389978 w 12630558"/>
              <a:gd name="connsiteY9" fmla="*/ 1060172 h 2602694"/>
              <a:gd name="connsiteX0" fmla="*/ 10389978 w 12630558"/>
              <a:gd name="connsiteY0" fmla="*/ 1060172 h 2602694"/>
              <a:gd name="connsiteX1" fmla="*/ 12505200 w 12630558"/>
              <a:gd name="connsiteY1" fmla="*/ 616004 h 2602694"/>
              <a:gd name="connsiteX2" fmla="*/ 12630558 w 12630558"/>
              <a:gd name="connsiteY2" fmla="*/ 2602694 h 2602694"/>
              <a:gd name="connsiteX3" fmla="*/ 0 w 12630558"/>
              <a:gd name="connsiteY3" fmla="*/ 2434407 h 2602694"/>
              <a:gd name="connsiteX4" fmla="*/ 127590 w 12630558"/>
              <a:gd name="connsiteY4" fmla="*/ 703284 h 2602694"/>
              <a:gd name="connsiteX5" fmla="*/ 1427221 w 12630558"/>
              <a:gd name="connsiteY5" fmla="*/ 300594 h 2602694"/>
              <a:gd name="connsiteX6" fmla="*/ 3368938 w 12630558"/>
              <a:gd name="connsiteY6" fmla="*/ 489901 h 2602694"/>
              <a:gd name="connsiteX7" fmla="*/ 5065053 w 12630558"/>
              <a:gd name="connsiteY7" fmla="*/ 1104915 h 2602694"/>
              <a:gd name="connsiteX8" fmla="*/ 7585440 w 12630558"/>
              <a:gd name="connsiteY8" fmla="*/ 193496 h 2602694"/>
              <a:gd name="connsiteX9" fmla="*/ 10389978 w 12630558"/>
              <a:gd name="connsiteY9" fmla="*/ 1060172 h 2602694"/>
              <a:gd name="connsiteX0" fmla="*/ 10389978 w 12630558"/>
              <a:gd name="connsiteY0" fmla="*/ 1060172 h 2602694"/>
              <a:gd name="connsiteX1" fmla="*/ 12505200 w 12630558"/>
              <a:gd name="connsiteY1" fmla="*/ 616004 h 2602694"/>
              <a:gd name="connsiteX2" fmla="*/ 12630558 w 12630558"/>
              <a:gd name="connsiteY2" fmla="*/ 2602694 h 2602694"/>
              <a:gd name="connsiteX3" fmla="*/ 0 w 12630558"/>
              <a:gd name="connsiteY3" fmla="*/ 2434407 h 2602694"/>
              <a:gd name="connsiteX4" fmla="*/ 127590 w 12630558"/>
              <a:gd name="connsiteY4" fmla="*/ 703284 h 2602694"/>
              <a:gd name="connsiteX5" fmla="*/ 1427221 w 12630558"/>
              <a:gd name="connsiteY5" fmla="*/ 300594 h 2602694"/>
              <a:gd name="connsiteX6" fmla="*/ 3368938 w 12630558"/>
              <a:gd name="connsiteY6" fmla="*/ 489901 h 2602694"/>
              <a:gd name="connsiteX7" fmla="*/ 5065053 w 12630558"/>
              <a:gd name="connsiteY7" fmla="*/ 1104915 h 2602694"/>
              <a:gd name="connsiteX8" fmla="*/ 7585440 w 12630558"/>
              <a:gd name="connsiteY8" fmla="*/ 193496 h 2602694"/>
              <a:gd name="connsiteX9" fmla="*/ 10389978 w 12630558"/>
              <a:gd name="connsiteY9" fmla="*/ 1060172 h 2602694"/>
              <a:gd name="connsiteX0" fmla="*/ 10389978 w 12630558"/>
              <a:gd name="connsiteY0" fmla="*/ 867231 h 2409753"/>
              <a:gd name="connsiteX1" fmla="*/ 12505200 w 12630558"/>
              <a:gd name="connsiteY1" fmla="*/ 423063 h 2409753"/>
              <a:gd name="connsiteX2" fmla="*/ 12630558 w 12630558"/>
              <a:gd name="connsiteY2" fmla="*/ 2409753 h 2409753"/>
              <a:gd name="connsiteX3" fmla="*/ 0 w 12630558"/>
              <a:gd name="connsiteY3" fmla="*/ 2241466 h 2409753"/>
              <a:gd name="connsiteX4" fmla="*/ 127590 w 12630558"/>
              <a:gd name="connsiteY4" fmla="*/ 510343 h 2409753"/>
              <a:gd name="connsiteX5" fmla="*/ 1809993 w 12630558"/>
              <a:gd name="connsiteY5" fmla="*/ 275939 h 2409753"/>
              <a:gd name="connsiteX6" fmla="*/ 3368938 w 12630558"/>
              <a:gd name="connsiteY6" fmla="*/ 296960 h 2409753"/>
              <a:gd name="connsiteX7" fmla="*/ 5065053 w 12630558"/>
              <a:gd name="connsiteY7" fmla="*/ 911974 h 2409753"/>
              <a:gd name="connsiteX8" fmla="*/ 7585440 w 12630558"/>
              <a:gd name="connsiteY8" fmla="*/ 555 h 2409753"/>
              <a:gd name="connsiteX9" fmla="*/ 10389978 w 12630558"/>
              <a:gd name="connsiteY9" fmla="*/ 867231 h 2409753"/>
              <a:gd name="connsiteX0" fmla="*/ 10389978 w 12630558"/>
              <a:gd name="connsiteY0" fmla="*/ 867231 h 2409753"/>
              <a:gd name="connsiteX1" fmla="*/ 12505200 w 12630558"/>
              <a:gd name="connsiteY1" fmla="*/ 423063 h 2409753"/>
              <a:gd name="connsiteX2" fmla="*/ 12630558 w 12630558"/>
              <a:gd name="connsiteY2" fmla="*/ 2409753 h 2409753"/>
              <a:gd name="connsiteX3" fmla="*/ 0 w 12630558"/>
              <a:gd name="connsiteY3" fmla="*/ 2241466 h 2409753"/>
              <a:gd name="connsiteX4" fmla="*/ 127590 w 12630558"/>
              <a:gd name="connsiteY4" fmla="*/ 510343 h 2409753"/>
              <a:gd name="connsiteX5" fmla="*/ 1809993 w 12630558"/>
              <a:gd name="connsiteY5" fmla="*/ 275939 h 2409753"/>
              <a:gd name="connsiteX6" fmla="*/ 3273245 w 12630558"/>
              <a:gd name="connsiteY6" fmla="*/ 72578 h 2409753"/>
              <a:gd name="connsiteX7" fmla="*/ 5065053 w 12630558"/>
              <a:gd name="connsiteY7" fmla="*/ 911974 h 2409753"/>
              <a:gd name="connsiteX8" fmla="*/ 7585440 w 12630558"/>
              <a:gd name="connsiteY8" fmla="*/ 555 h 2409753"/>
              <a:gd name="connsiteX9" fmla="*/ 10389978 w 12630558"/>
              <a:gd name="connsiteY9" fmla="*/ 867231 h 2409753"/>
              <a:gd name="connsiteX0" fmla="*/ 10389978 w 12630558"/>
              <a:gd name="connsiteY0" fmla="*/ 936670 h 2479192"/>
              <a:gd name="connsiteX1" fmla="*/ 12505200 w 12630558"/>
              <a:gd name="connsiteY1" fmla="*/ 492502 h 2479192"/>
              <a:gd name="connsiteX2" fmla="*/ 12630558 w 12630558"/>
              <a:gd name="connsiteY2" fmla="*/ 2479192 h 2479192"/>
              <a:gd name="connsiteX3" fmla="*/ 0 w 12630558"/>
              <a:gd name="connsiteY3" fmla="*/ 2310905 h 2479192"/>
              <a:gd name="connsiteX4" fmla="*/ 127590 w 12630558"/>
              <a:gd name="connsiteY4" fmla="*/ 579782 h 2479192"/>
              <a:gd name="connsiteX5" fmla="*/ 1809993 w 12630558"/>
              <a:gd name="connsiteY5" fmla="*/ 345378 h 2479192"/>
              <a:gd name="connsiteX6" fmla="*/ 3273245 w 12630558"/>
              <a:gd name="connsiteY6" fmla="*/ 142017 h 2479192"/>
              <a:gd name="connsiteX7" fmla="*/ 5065053 w 12630558"/>
              <a:gd name="connsiteY7" fmla="*/ 981413 h 2479192"/>
              <a:gd name="connsiteX8" fmla="*/ 7585440 w 12630558"/>
              <a:gd name="connsiteY8" fmla="*/ 69994 h 2479192"/>
              <a:gd name="connsiteX9" fmla="*/ 10389978 w 12630558"/>
              <a:gd name="connsiteY9" fmla="*/ 936670 h 2479192"/>
              <a:gd name="connsiteX0" fmla="*/ 10389978 w 12630558"/>
              <a:gd name="connsiteY0" fmla="*/ 984304 h 2526826"/>
              <a:gd name="connsiteX1" fmla="*/ 12505200 w 12630558"/>
              <a:gd name="connsiteY1" fmla="*/ 540136 h 2526826"/>
              <a:gd name="connsiteX2" fmla="*/ 12630558 w 12630558"/>
              <a:gd name="connsiteY2" fmla="*/ 2526826 h 2526826"/>
              <a:gd name="connsiteX3" fmla="*/ 0 w 12630558"/>
              <a:gd name="connsiteY3" fmla="*/ 2358539 h 2526826"/>
              <a:gd name="connsiteX4" fmla="*/ 127590 w 12630558"/>
              <a:gd name="connsiteY4" fmla="*/ 627416 h 2526826"/>
              <a:gd name="connsiteX5" fmla="*/ 1809993 w 12630558"/>
              <a:gd name="connsiteY5" fmla="*/ 393012 h 2526826"/>
              <a:gd name="connsiteX6" fmla="*/ 3273245 w 12630558"/>
              <a:gd name="connsiteY6" fmla="*/ 189651 h 2526826"/>
              <a:gd name="connsiteX7" fmla="*/ 5065053 w 12630558"/>
              <a:gd name="connsiteY7" fmla="*/ 1029047 h 2526826"/>
              <a:gd name="connsiteX8" fmla="*/ 7585440 w 12630558"/>
              <a:gd name="connsiteY8" fmla="*/ 117628 h 2526826"/>
              <a:gd name="connsiteX9" fmla="*/ 10389978 w 12630558"/>
              <a:gd name="connsiteY9" fmla="*/ 984304 h 2526826"/>
              <a:gd name="connsiteX0" fmla="*/ 10389978 w 12630558"/>
              <a:gd name="connsiteY0" fmla="*/ 984304 h 2526826"/>
              <a:gd name="connsiteX1" fmla="*/ 12505200 w 12630558"/>
              <a:gd name="connsiteY1" fmla="*/ 540136 h 2526826"/>
              <a:gd name="connsiteX2" fmla="*/ 12630558 w 12630558"/>
              <a:gd name="connsiteY2" fmla="*/ 2526826 h 2526826"/>
              <a:gd name="connsiteX3" fmla="*/ 0 w 12630558"/>
              <a:gd name="connsiteY3" fmla="*/ 2358539 h 2526826"/>
              <a:gd name="connsiteX4" fmla="*/ 127590 w 12630558"/>
              <a:gd name="connsiteY4" fmla="*/ 627416 h 2526826"/>
              <a:gd name="connsiteX5" fmla="*/ 1809993 w 12630558"/>
              <a:gd name="connsiteY5" fmla="*/ 393012 h 2526826"/>
              <a:gd name="connsiteX6" fmla="*/ 3273245 w 12630558"/>
              <a:gd name="connsiteY6" fmla="*/ 189651 h 2526826"/>
              <a:gd name="connsiteX7" fmla="*/ 5065053 w 12630558"/>
              <a:gd name="connsiteY7" fmla="*/ 1029047 h 2526826"/>
              <a:gd name="connsiteX8" fmla="*/ 7585440 w 12630558"/>
              <a:gd name="connsiteY8" fmla="*/ 117628 h 2526826"/>
              <a:gd name="connsiteX9" fmla="*/ 10389978 w 12630558"/>
              <a:gd name="connsiteY9" fmla="*/ 984304 h 2526826"/>
              <a:gd name="connsiteX0" fmla="*/ 10389978 w 12630558"/>
              <a:gd name="connsiteY0" fmla="*/ 984304 h 2526826"/>
              <a:gd name="connsiteX1" fmla="*/ 12505200 w 12630558"/>
              <a:gd name="connsiteY1" fmla="*/ 540136 h 2526826"/>
              <a:gd name="connsiteX2" fmla="*/ 12630558 w 12630558"/>
              <a:gd name="connsiteY2" fmla="*/ 2526826 h 2526826"/>
              <a:gd name="connsiteX3" fmla="*/ 0 w 12630558"/>
              <a:gd name="connsiteY3" fmla="*/ 2358539 h 2526826"/>
              <a:gd name="connsiteX4" fmla="*/ 127590 w 12630558"/>
              <a:gd name="connsiteY4" fmla="*/ 627416 h 2526826"/>
              <a:gd name="connsiteX5" fmla="*/ 1809993 w 12630558"/>
              <a:gd name="connsiteY5" fmla="*/ 393012 h 2526826"/>
              <a:gd name="connsiteX6" fmla="*/ 3273245 w 12630558"/>
              <a:gd name="connsiteY6" fmla="*/ 189651 h 2526826"/>
              <a:gd name="connsiteX7" fmla="*/ 5065053 w 12630558"/>
              <a:gd name="connsiteY7" fmla="*/ 1029047 h 2526826"/>
              <a:gd name="connsiteX8" fmla="*/ 7585440 w 12630558"/>
              <a:gd name="connsiteY8" fmla="*/ 117628 h 2526826"/>
              <a:gd name="connsiteX9" fmla="*/ 10389978 w 12630558"/>
              <a:gd name="connsiteY9" fmla="*/ 984304 h 2526826"/>
              <a:gd name="connsiteX0" fmla="*/ 10281694 w 12630558"/>
              <a:gd name="connsiteY0" fmla="*/ 744504 h 2526826"/>
              <a:gd name="connsiteX1" fmla="*/ 12505200 w 12630558"/>
              <a:gd name="connsiteY1" fmla="*/ 540136 h 2526826"/>
              <a:gd name="connsiteX2" fmla="*/ 12630558 w 12630558"/>
              <a:gd name="connsiteY2" fmla="*/ 2526826 h 2526826"/>
              <a:gd name="connsiteX3" fmla="*/ 0 w 12630558"/>
              <a:gd name="connsiteY3" fmla="*/ 2358539 h 2526826"/>
              <a:gd name="connsiteX4" fmla="*/ 127590 w 12630558"/>
              <a:gd name="connsiteY4" fmla="*/ 627416 h 2526826"/>
              <a:gd name="connsiteX5" fmla="*/ 1809993 w 12630558"/>
              <a:gd name="connsiteY5" fmla="*/ 393012 h 2526826"/>
              <a:gd name="connsiteX6" fmla="*/ 3273245 w 12630558"/>
              <a:gd name="connsiteY6" fmla="*/ 189651 h 2526826"/>
              <a:gd name="connsiteX7" fmla="*/ 5065053 w 12630558"/>
              <a:gd name="connsiteY7" fmla="*/ 1029047 h 2526826"/>
              <a:gd name="connsiteX8" fmla="*/ 7585440 w 12630558"/>
              <a:gd name="connsiteY8" fmla="*/ 117628 h 2526826"/>
              <a:gd name="connsiteX9" fmla="*/ 10281694 w 12630558"/>
              <a:gd name="connsiteY9" fmla="*/ 744504 h 2526826"/>
              <a:gd name="connsiteX0" fmla="*/ 10281694 w 12630558"/>
              <a:gd name="connsiteY0" fmla="*/ 744504 h 2526826"/>
              <a:gd name="connsiteX1" fmla="*/ 12505200 w 12630558"/>
              <a:gd name="connsiteY1" fmla="*/ 540136 h 2526826"/>
              <a:gd name="connsiteX2" fmla="*/ 12630558 w 12630558"/>
              <a:gd name="connsiteY2" fmla="*/ 2526826 h 2526826"/>
              <a:gd name="connsiteX3" fmla="*/ 0 w 12630558"/>
              <a:gd name="connsiteY3" fmla="*/ 2358539 h 2526826"/>
              <a:gd name="connsiteX4" fmla="*/ 127590 w 12630558"/>
              <a:gd name="connsiteY4" fmla="*/ 627416 h 2526826"/>
              <a:gd name="connsiteX5" fmla="*/ 1809993 w 12630558"/>
              <a:gd name="connsiteY5" fmla="*/ 393012 h 2526826"/>
              <a:gd name="connsiteX6" fmla="*/ 3273245 w 12630558"/>
              <a:gd name="connsiteY6" fmla="*/ 189651 h 2526826"/>
              <a:gd name="connsiteX7" fmla="*/ 5065053 w 12630558"/>
              <a:gd name="connsiteY7" fmla="*/ 1029047 h 2526826"/>
              <a:gd name="connsiteX8" fmla="*/ 7585440 w 12630558"/>
              <a:gd name="connsiteY8" fmla="*/ 117628 h 2526826"/>
              <a:gd name="connsiteX9" fmla="*/ 10281694 w 12630558"/>
              <a:gd name="connsiteY9" fmla="*/ 744504 h 2526826"/>
              <a:gd name="connsiteX0" fmla="*/ 10281694 w 12630558"/>
              <a:gd name="connsiteY0" fmla="*/ 744504 h 2526826"/>
              <a:gd name="connsiteX1" fmla="*/ 12505200 w 12630558"/>
              <a:gd name="connsiteY1" fmla="*/ 540136 h 2526826"/>
              <a:gd name="connsiteX2" fmla="*/ 12630558 w 12630558"/>
              <a:gd name="connsiteY2" fmla="*/ 2526826 h 2526826"/>
              <a:gd name="connsiteX3" fmla="*/ 0 w 12630558"/>
              <a:gd name="connsiteY3" fmla="*/ 2358539 h 2526826"/>
              <a:gd name="connsiteX4" fmla="*/ 127590 w 12630558"/>
              <a:gd name="connsiteY4" fmla="*/ 627416 h 2526826"/>
              <a:gd name="connsiteX5" fmla="*/ 1809993 w 12630558"/>
              <a:gd name="connsiteY5" fmla="*/ 393012 h 2526826"/>
              <a:gd name="connsiteX6" fmla="*/ 3273245 w 12630558"/>
              <a:gd name="connsiteY6" fmla="*/ 189651 h 2526826"/>
              <a:gd name="connsiteX7" fmla="*/ 5065053 w 12630558"/>
              <a:gd name="connsiteY7" fmla="*/ 1029047 h 2526826"/>
              <a:gd name="connsiteX8" fmla="*/ 8191030 w 12630558"/>
              <a:gd name="connsiteY8" fmla="*/ 110576 h 2526826"/>
              <a:gd name="connsiteX9" fmla="*/ 10281694 w 12630558"/>
              <a:gd name="connsiteY9" fmla="*/ 744504 h 2526826"/>
              <a:gd name="connsiteX0" fmla="*/ 10281694 w 12630558"/>
              <a:gd name="connsiteY0" fmla="*/ 744504 h 2526826"/>
              <a:gd name="connsiteX1" fmla="*/ 12505200 w 12630558"/>
              <a:gd name="connsiteY1" fmla="*/ 540136 h 2526826"/>
              <a:gd name="connsiteX2" fmla="*/ 12630558 w 12630558"/>
              <a:gd name="connsiteY2" fmla="*/ 2526826 h 2526826"/>
              <a:gd name="connsiteX3" fmla="*/ 0 w 12630558"/>
              <a:gd name="connsiteY3" fmla="*/ 2358539 h 2526826"/>
              <a:gd name="connsiteX4" fmla="*/ 127590 w 12630558"/>
              <a:gd name="connsiteY4" fmla="*/ 627416 h 2526826"/>
              <a:gd name="connsiteX5" fmla="*/ 1809993 w 12630558"/>
              <a:gd name="connsiteY5" fmla="*/ 393012 h 2526826"/>
              <a:gd name="connsiteX6" fmla="*/ 3273245 w 12630558"/>
              <a:gd name="connsiteY6" fmla="*/ 189651 h 2526826"/>
              <a:gd name="connsiteX7" fmla="*/ 5065053 w 12630558"/>
              <a:gd name="connsiteY7" fmla="*/ 1029047 h 2526826"/>
              <a:gd name="connsiteX8" fmla="*/ 8191030 w 12630558"/>
              <a:gd name="connsiteY8" fmla="*/ 110576 h 2526826"/>
              <a:gd name="connsiteX9" fmla="*/ 10281694 w 12630558"/>
              <a:gd name="connsiteY9" fmla="*/ 744504 h 2526826"/>
              <a:gd name="connsiteX0" fmla="*/ 10281694 w 12630558"/>
              <a:gd name="connsiteY0" fmla="*/ 640699 h 2423021"/>
              <a:gd name="connsiteX1" fmla="*/ 12505200 w 12630558"/>
              <a:gd name="connsiteY1" fmla="*/ 436331 h 2423021"/>
              <a:gd name="connsiteX2" fmla="*/ 12630558 w 12630558"/>
              <a:gd name="connsiteY2" fmla="*/ 2423021 h 2423021"/>
              <a:gd name="connsiteX3" fmla="*/ 0 w 12630558"/>
              <a:gd name="connsiteY3" fmla="*/ 2254734 h 2423021"/>
              <a:gd name="connsiteX4" fmla="*/ 127590 w 12630558"/>
              <a:gd name="connsiteY4" fmla="*/ 523611 h 2423021"/>
              <a:gd name="connsiteX5" fmla="*/ 1809993 w 12630558"/>
              <a:gd name="connsiteY5" fmla="*/ 289207 h 2423021"/>
              <a:gd name="connsiteX6" fmla="*/ 3273245 w 12630558"/>
              <a:gd name="connsiteY6" fmla="*/ 85846 h 2423021"/>
              <a:gd name="connsiteX7" fmla="*/ 5318550 w 12630558"/>
              <a:gd name="connsiteY7" fmla="*/ 1116299 h 2423021"/>
              <a:gd name="connsiteX8" fmla="*/ 8191030 w 12630558"/>
              <a:gd name="connsiteY8" fmla="*/ 6771 h 2423021"/>
              <a:gd name="connsiteX9" fmla="*/ 10281694 w 12630558"/>
              <a:gd name="connsiteY9" fmla="*/ 640699 h 2423021"/>
              <a:gd name="connsiteX0" fmla="*/ 10281694 w 12630558"/>
              <a:gd name="connsiteY0" fmla="*/ 640697 h 2423019"/>
              <a:gd name="connsiteX1" fmla="*/ 12505200 w 12630558"/>
              <a:gd name="connsiteY1" fmla="*/ 436329 h 2423019"/>
              <a:gd name="connsiteX2" fmla="*/ 12630558 w 12630558"/>
              <a:gd name="connsiteY2" fmla="*/ 2423019 h 2423019"/>
              <a:gd name="connsiteX3" fmla="*/ 0 w 12630558"/>
              <a:gd name="connsiteY3" fmla="*/ 2254732 h 2423019"/>
              <a:gd name="connsiteX4" fmla="*/ 127590 w 12630558"/>
              <a:gd name="connsiteY4" fmla="*/ 523609 h 2423019"/>
              <a:gd name="connsiteX5" fmla="*/ 1809993 w 12630558"/>
              <a:gd name="connsiteY5" fmla="*/ 289205 h 2423019"/>
              <a:gd name="connsiteX6" fmla="*/ 3273245 w 12630558"/>
              <a:gd name="connsiteY6" fmla="*/ 85844 h 2423019"/>
              <a:gd name="connsiteX7" fmla="*/ 5318550 w 12630558"/>
              <a:gd name="connsiteY7" fmla="*/ 1116297 h 2423019"/>
              <a:gd name="connsiteX8" fmla="*/ 8191030 w 12630558"/>
              <a:gd name="connsiteY8" fmla="*/ 6769 h 2423019"/>
              <a:gd name="connsiteX9" fmla="*/ 10281694 w 12630558"/>
              <a:gd name="connsiteY9" fmla="*/ 640697 h 2423019"/>
              <a:gd name="connsiteX0" fmla="*/ 10281694 w 12630558"/>
              <a:gd name="connsiteY0" fmla="*/ 664776 h 2447098"/>
              <a:gd name="connsiteX1" fmla="*/ 12505200 w 12630558"/>
              <a:gd name="connsiteY1" fmla="*/ 460408 h 2447098"/>
              <a:gd name="connsiteX2" fmla="*/ 12630558 w 12630558"/>
              <a:gd name="connsiteY2" fmla="*/ 2447098 h 2447098"/>
              <a:gd name="connsiteX3" fmla="*/ 0 w 12630558"/>
              <a:gd name="connsiteY3" fmla="*/ 2278811 h 2447098"/>
              <a:gd name="connsiteX4" fmla="*/ 127590 w 12630558"/>
              <a:gd name="connsiteY4" fmla="*/ 547688 h 2447098"/>
              <a:gd name="connsiteX5" fmla="*/ 1809993 w 12630558"/>
              <a:gd name="connsiteY5" fmla="*/ 313284 h 2447098"/>
              <a:gd name="connsiteX6" fmla="*/ 3273245 w 12630558"/>
              <a:gd name="connsiteY6" fmla="*/ 109923 h 2447098"/>
              <a:gd name="connsiteX7" fmla="*/ 5318550 w 12630558"/>
              <a:gd name="connsiteY7" fmla="*/ 1140376 h 2447098"/>
              <a:gd name="connsiteX8" fmla="*/ 8191030 w 12630558"/>
              <a:gd name="connsiteY8" fmla="*/ 30848 h 2447098"/>
              <a:gd name="connsiteX9" fmla="*/ 10281694 w 12630558"/>
              <a:gd name="connsiteY9" fmla="*/ 664776 h 2447098"/>
              <a:gd name="connsiteX0" fmla="*/ 10281694 w 12630558"/>
              <a:gd name="connsiteY0" fmla="*/ 704853 h 2487175"/>
              <a:gd name="connsiteX1" fmla="*/ 12505200 w 12630558"/>
              <a:gd name="connsiteY1" fmla="*/ 500485 h 2487175"/>
              <a:gd name="connsiteX2" fmla="*/ 12630558 w 12630558"/>
              <a:gd name="connsiteY2" fmla="*/ 2487175 h 2487175"/>
              <a:gd name="connsiteX3" fmla="*/ 0 w 12630558"/>
              <a:gd name="connsiteY3" fmla="*/ 2318888 h 2487175"/>
              <a:gd name="connsiteX4" fmla="*/ 127590 w 12630558"/>
              <a:gd name="connsiteY4" fmla="*/ 587765 h 2487175"/>
              <a:gd name="connsiteX5" fmla="*/ 1809993 w 12630558"/>
              <a:gd name="connsiteY5" fmla="*/ 353361 h 2487175"/>
              <a:gd name="connsiteX6" fmla="*/ 3273245 w 12630558"/>
              <a:gd name="connsiteY6" fmla="*/ 150000 h 2487175"/>
              <a:gd name="connsiteX7" fmla="*/ 5318550 w 12630558"/>
              <a:gd name="connsiteY7" fmla="*/ 1180453 h 2487175"/>
              <a:gd name="connsiteX8" fmla="*/ 8191030 w 12630558"/>
              <a:gd name="connsiteY8" fmla="*/ 70925 h 2487175"/>
              <a:gd name="connsiteX9" fmla="*/ 10281694 w 12630558"/>
              <a:gd name="connsiteY9" fmla="*/ 704853 h 2487175"/>
              <a:gd name="connsiteX0" fmla="*/ 10281694 w 12630558"/>
              <a:gd name="connsiteY0" fmla="*/ 725642 h 2507964"/>
              <a:gd name="connsiteX1" fmla="*/ 12505200 w 12630558"/>
              <a:gd name="connsiteY1" fmla="*/ 521274 h 2507964"/>
              <a:gd name="connsiteX2" fmla="*/ 12630558 w 12630558"/>
              <a:gd name="connsiteY2" fmla="*/ 2507964 h 2507964"/>
              <a:gd name="connsiteX3" fmla="*/ 0 w 12630558"/>
              <a:gd name="connsiteY3" fmla="*/ 2339677 h 2507964"/>
              <a:gd name="connsiteX4" fmla="*/ 127590 w 12630558"/>
              <a:gd name="connsiteY4" fmla="*/ 608554 h 2507964"/>
              <a:gd name="connsiteX5" fmla="*/ 1809993 w 12630558"/>
              <a:gd name="connsiteY5" fmla="*/ 374150 h 2507964"/>
              <a:gd name="connsiteX6" fmla="*/ 3273245 w 12630558"/>
              <a:gd name="connsiteY6" fmla="*/ 170789 h 2507964"/>
              <a:gd name="connsiteX7" fmla="*/ 5318550 w 12630558"/>
              <a:gd name="connsiteY7" fmla="*/ 1201242 h 2507964"/>
              <a:gd name="connsiteX8" fmla="*/ 8191030 w 12630558"/>
              <a:gd name="connsiteY8" fmla="*/ 91714 h 2507964"/>
              <a:gd name="connsiteX9" fmla="*/ 10281694 w 12630558"/>
              <a:gd name="connsiteY9" fmla="*/ 725642 h 2507964"/>
              <a:gd name="connsiteX0" fmla="*/ 10281694 w 12630558"/>
              <a:gd name="connsiteY0" fmla="*/ 664777 h 2447099"/>
              <a:gd name="connsiteX1" fmla="*/ 12505200 w 12630558"/>
              <a:gd name="connsiteY1" fmla="*/ 460409 h 2447099"/>
              <a:gd name="connsiteX2" fmla="*/ 12630558 w 12630558"/>
              <a:gd name="connsiteY2" fmla="*/ 2447099 h 2447099"/>
              <a:gd name="connsiteX3" fmla="*/ 0 w 12630558"/>
              <a:gd name="connsiteY3" fmla="*/ 2278812 h 2447099"/>
              <a:gd name="connsiteX4" fmla="*/ 37055 w 12630558"/>
              <a:gd name="connsiteY4" fmla="*/ 340710 h 2447099"/>
              <a:gd name="connsiteX5" fmla="*/ 1809993 w 12630558"/>
              <a:gd name="connsiteY5" fmla="*/ 313285 h 2447099"/>
              <a:gd name="connsiteX6" fmla="*/ 3273245 w 12630558"/>
              <a:gd name="connsiteY6" fmla="*/ 109924 h 2447099"/>
              <a:gd name="connsiteX7" fmla="*/ 5318550 w 12630558"/>
              <a:gd name="connsiteY7" fmla="*/ 1140377 h 2447099"/>
              <a:gd name="connsiteX8" fmla="*/ 8191030 w 12630558"/>
              <a:gd name="connsiteY8" fmla="*/ 30849 h 2447099"/>
              <a:gd name="connsiteX9" fmla="*/ 10281694 w 12630558"/>
              <a:gd name="connsiteY9" fmla="*/ 664777 h 2447099"/>
              <a:gd name="connsiteX0" fmla="*/ 10281694 w 12630558"/>
              <a:gd name="connsiteY0" fmla="*/ 664777 h 2447099"/>
              <a:gd name="connsiteX1" fmla="*/ 12505200 w 12630558"/>
              <a:gd name="connsiteY1" fmla="*/ 460409 h 2447099"/>
              <a:gd name="connsiteX2" fmla="*/ 12630558 w 12630558"/>
              <a:gd name="connsiteY2" fmla="*/ 2447099 h 2447099"/>
              <a:gd name="connsiteX3" fmla="*/ 0 w 12630558"/>
              <a:gd name="connsiteY3" fmla="*/ 2278812 h 2447099"/>
              <a:gd name="connsiteX4" fmla="*/ 37055 w 12630558"/>
              <a:gd name="connsiteY4" fmla="*/ 340710 h 2447099"/>
              <a:gd name="connsiteX5" fmla="*/ 1809993 w 12630558"/>
              <a:gd name="connsiteY5" fmla="*/ 313285 h 2447099"/>
              <a:gd name="connsiteX6" fmla="*/ 3273245 w 12630558"/>
              <a:gd name="connsiteY6" fmla="*/ 109924 h 2447099"/>
              <a:gd name="connsiteX7" fmla="*/ 5318550 w 12630558"/>
              <a:gd name="connsiteY7" fmla="*/ 1140377 h 2447099"/>
              <a:gd name="connsiteX8" fmla="*/ 8191030 w 12630558"/>
              <a:gd name="connsiteY8" fmla="*/ 30849 h 2447099"/>
              <a:gd name="connsiteX9" fmla="*/ 10281694 w 12630558"/>
              <a:gd name="connsiteY9" fmla="*/ 664777 h 2447099"/>
              <a:gd name="connsiteX0" fmla="*/ 10281694 w 12630558"/>
              <a:gd name="connsiteY0" fmla="*/ 728173 h 2510495"/>
              <a:gd name="connsiteX1" fmla="*/ 12505200 w 12630558"/>
              <a:gd name="connsiteY1" fmla="*/ 523805 h 2510495"/>
              <a:gd name="connsiteX2" fmla="*/ 12630558 w 12630558"/>
              <a:gd name="connsiteY2" fmla="*/ 2510495 h 2510495"/>
              <a:gd name="connsiteX3" fmla="*/ 0 w 12630558"/>
              <a:gd name="connsiteY3" fmla="*/ 2342208 h 2510495"/>
              <a:gd name="connsiteX4" fmla="*/ 37055 w 12630558"/>
              <a:gd name="connsiteY4" fmla="*/ 404106 h 2510495"/>
              <a:gd name="connsiteX5" fmla="*/ 1809993 w 12630558"/>
              <a:gd name="connsiteY5" fmla="*/ 376681 h 2510495"/>
              <a:gd name="connsiteX6" fmla="*/ 3273245 w 12630558"/>
              <a:gd name="connsiteY6" fmla="*/ 173320 h 2510495"/>
              <a:gd name="connsiteX7" fmla="*/ 5318550 w 12630558"/>
              <a:gd name="connsiteY7" fmla="*/ 1203773 h 2510495"/>
              <a:gd name="connsiteX8" fmla="*/ 8191030 w 12630558"/>
              <a:gd name="connsiteY8" fmla="*/ 94245 h 2510495"/>
              <a:gd name="connsiteX9" fmla="*/ 10281694 w 12630558"/>
              <a:gd name="connsiteY9" fmla="*/ 728173 h 2510495"/>
              <a:gd name="connsiteX0" fmla="*/ 10281694 w 12630558"/>
              <a:gd name="connsiteY0" fmla="*/ 728173 h 2510495"/>
              <a:gd name="connsiteX1" fmla="*/ 12505200 w 12630558"/>
              <a:gd name="connsiteY1" fmla="*/ 523805 h 2510495"/>
              <a:gd name="connsiteX2" fmla="*/ 12630558 w 12630558"/>
              <a:gd name="connsiteY2" fmla="*/ 2510495 h 2510495"/>
              <a:gd name="connsiteX3" fmla="*/ 0 w 12630558"/>
              <a:gd name="connsiteY3" fmla="*/ 2342208 h 2510495"/>
              <a:gd name="connsiteX4" fmla="*/ 37055 w 12630558"/>
              <a:gd name="connsiteY4" fmla="*/ 404106 h 2510495"/>
              <a:gd name="connsiteX5" fmla="*/ 1809993 w 12630558"/>
              <a:gd name="connsiteY5" fmla="*/ 376681 h 2510495"/>
              <a:gd name="connsiteX6" fmla="*/ 3273245 w 12630558"/>
              <a:gd name="connsiteY6" fmla="*/ 173320 h 2510495"/>
              <a:gd name="connsiteX7" fmla="*/ 5318550 w 12630558"/>
              <a:gd name="connsiteY7" fmla="*/ 1203773 h 2510495"/>
              <a:gd name="connsiteX8" fmla="*/ 8191030 w 12630558"/>
              <a:gd name="connsiteY8" fmla="*/ 94245 h 2510495"/>
              <a:gd name="connsiteX9" fmla="*/ 10281694 w 12630558"/>
              <a:gd name="connsiteY9" fmla="*/ 728173 h 2510495"/>
              <a:gd name="connsiteX0" fmla="*/ 10281694 w 12630558"/>
              <a:gd name="connsiteY0" fmla="*/ 728173 h 2510495"/>
              <a:gd name="connsiteX1" fmla="*/ 12505200 w 12630558"/>
              <a:gd name="connsiteY1" fmla="*/ 523805 h 2510495"/>
              <a:gd name="connsiteX2" fmla="*/ 12630558 w 12630558"/>
              <a:gd name="connsiteY2" fmla="*/ 2510495 h 2510495"/>
              <a:gd name="connsiteX3" fmla="*/ 0 w 12630558"/>
              <a:gd name="connsiteY3" fmla="*/ 2342208 h 2510495"/>
              <a:gd name="connsiteX4" fmla="*/ 37055 w 12630558"/>
              <a:gd name="connsiteY4" fmla="*/ 404106 h 2510495"/>
              <a:gd name="connsiteX5" fmla="*/ 1809993 w 12630558"/>
              <a:gd name="connsiteY5" fmla="*/ 376681 h 2510495"/>
              <a:gd name="connsiteX6" fmla="*/ 3273245 w 12630558"/>
              <a:gd name="connsiteY6" fmla="*/ 173320 h 2510495"/>
              <a:gd name="connsiteX7" fmla="*/ 5318550 w 12630558"/>
              <a:gd name="connsiteY7" fmla="*/ 1203773 h 2510495"/>
              <a:gd name="connsiteX8" fmla="*/ 8191030 w 12630558"/>
              <a:gd name="connsiteY8" fmla="*/ 94245 h 2510495"/>
              <a:gd name="connsiteX9" fmla="*/ 10281694 w 12630558"/>
              <a:gd name="connsiteY9" fmla="*/ 728173 h 2510495"/>
              <a:gd name="connsiteX0" fmla="*/ 10249610 w 12630558"/>
              <a:gd name="connsiteY0" fmla="*/ 24307 h 2682494"/>
              <a:gd name="connsiteX1" fmla="*/ 12505200 w 12630558"/>
              <a:gd name="connsiteY1" fmla="*/ 695804 h 2682494"/>
              <a:gd name="connsiteX2" fmla="*/ 12630558 w 12630558"/>
              <a:gd name="connsiteY2" fmla="*/ 2682494 h 2682494"/>
              <a:gd name="connsiteX3" fmla="*/ 0 w 12630558"/>
              <a:gd name="connsiteY3" fmla="*/ 2514207 h 2682494"/>
              <a:gd name="connsiteX4" fmla="*/ 37055 w 12630558"/>
              <a:gd name="connsiteY4" fmla="*/ 576105 h 2682494"/>
              <a:gd name="connsiteX5" fmla="*/ 1809993 w 12630558"/>
              <a:gd name="connsiteY5" fmla="*/ 548680 h 2682494"/>
              <a:gd name="connsiteX6" fmla="*/ 3273245 w 12630558"/>
              <a:gd name="connsiteY6" fmla="*/ 345319 h 2682494"/>
              <a:gd name="connsiteX7" fmla="*/ 5318550 w 12630558"/>
              <a:gd name="connsiteY7" fmla="*/ 1375772 h 2682494"/>
              <a:gd name="connsiteX8" fmla="*/ 8191030 w 12630558"/>
              <a:gd name="connsiteY8" fmla="*/ 266244 h 2682494"/>
              <a:gd name="connsiteX9" fmla="*/ 10249610 w 12630558"/>
              <a:gd name="connsiteY9" fmla="*/ 24307 h 2682494"/>
              <a:gd name="connsiteX0" fmla="*/ 10249610 w 12630558"/>
              <a:gd name="connsiteY0" fmla="*/ 3718 h 2661905"/>
              <a:gd name="connsiteX1" fmla="*/ 12505200 w 12630558"/>
              <a:gd name="connsiteY1" fmla="*/ 675215 h 2661905"/>
              <a:gd name="connsiteX2" fmla="*/ 12630558 w 12630558"/>
              <a:gd name="connsiteY2" fmla="*/ 2661905 h 2661905"/>
              <a:gd name="connsiteX3" fmla="*/ 0 w 12630558"/>
              <a:gd name="connsiteY3" fmla="*/ 2493618 h 2661905"/>
              <a:gd name="connsiteX4" fmla="*/ 37055 w 12630558"/>
              <a:gd name="connsiteY4" fmla="*/ 555516 h 2661905"/>
              <a:gd name="connsiteX5" fmla="*/ 1809993 w 12630558"/>
              <a:gd name="connsiteY5" fmla="*/ 528091 h 2661905"/>
              <a:gd name="connsiteX6" fmla="*/ 3273245 w 12630558"/>
              <a:gd name="connsiteY6" fmla="*/ 324730 h 2661905"/>
              <a:gd name="connsiteX7" fmla="*/ 5318550 w 12630558"/>
              <a:gd name="connsiteY7" fmla="*/ 1355183 h 2661905"/>
              <a:gd name="connsiteX8" fmla="*/ 8271241 w 12630558"/>
              <a:gd name="connsiteY8" fmla="*/ 1191590 h 2661905"/>
              <a:gd name="connsiteX9" fmla="*/ 10249610 w 12630558"/>
              <a:gd name="connsiteY9" fmla="*/ 3718 h 2661905"/>
              <a:gd name="connsiteX0" fmla="*/ 10249610 w 12630558"/>
              <a:gd name="connsiteY0" fmla="*/ 30069 h 2688256"/>
              <a:gd name="connsiteX1" fmla="*/ 12505200 w 12630558"/>
              <a:gd name="connsiteY1" fmla="*/ 701566 h 2688256"/>
              <a:gd name="connsiteX2" fmla="*/ 12630558 w 12630558"/>
              <a:gd name="connsiteY2" fmla="*/ 2688256 h 2688256"/>
              <a:gd name="connsiteX3" fmla="*/ 0 w 12630558"/>
              <a:gd name="connsiteY3" fmla="*/ 2519969 h 2688256"/>
              <a:gd name="connsiteX4" fmla="*/ 37055 w 12630558"/>
              <a:gd name="connsiteY4" fmla="*/ 581867 h 2688256"/>
              <a:gd name="connsiteX5" fmla="*/ 1809993 w 12630558"/>
              <a:gd name="connsiteY5" fmla="*/ 554442 h 2688256"/>
              <a:gd name="connsiteX6" fmla="*/ 3273245 w 12630558"/>
              <a:gd name="connsiteY6" fmla="*/ 351081 h 2688256"/>
              <a:gd name="connsiteX7" fmla="*/ 6024403 w 12630558"/>
              <a:gd name="connsiteY7" fmla="*/ 32702 h 2688256"/>
              <a:gd name="connsiteX8" fmla="*/ 8271241 w 12630558"/>
              <a:gd name="connsiteY8" fmla="*/ 1217941 h 2688256"/>
              <a:gd name="connsiteX9" fmla="*/ 10249610 w 12630558"/>
              <a:gd name="connsiteY9" fmla="*/ 30069 h 2688256"/>
              <a:gd name="connsiteX0" fmla="*/ 10249610 w 12630558"/>
              <a:gd name="connsiteY0" fmla="*/ 3718 h 2661905"/>
              <a:gd name="connsiteX1" fmla="*/ 12505200 w 12630558"/>
              <a:gd name="connsiteY1" fmla="*/ 675215 h 2661905"/>
              <a:gd name="connsiteX2" fmla="*/ 12630558 w 12630558"/>
              <a:gd name="connsiteY2" fmla="*/ 2661905 h 2661905"/>
              <a:gd name="connsiteX3" fmla="*/ 0 w 12630558"/>
              <a:gd name="connsiteY3" fmla="*/ 2493618 h 2661905"/>
              <a:gd name="connsiteX4" fmla="*/ 37055 w 12630558"/>
              <a:gd name="connsiteY4" fmla="*/ 555516 h 2661905"/>
              <a:gd name="connsiteX5" fmla="*/ 1809993 w 12630558"/>
              <a:gd name="connsiteY5" fmla="*/ 528091 h 2661905"/>
              <a:gd name="connsiteX6" fmla="*/ 3898887 w 12630558"/>
              <a:gd name="connsiteY6" fmla="*/ 1113009 h 2661905"/>
              <a:gd name="connsiteX7" fmla="*/ 6024403 w 12630558"/>
              <a:gd name="connsiteY7" fmla="*/ 6351 h 2661905"/>
              <a:gd name="connsiteX8" fmla="*/ 8271241 w 12630558"/>
              <a:gd name="connsiteY8" fmla="*/ 1191590 h 2661905"/>
              <a:gd name="connsiteX9" fmla="*/ 10249610 w 12630558"/>
              <a:gd name="connsiteY9" fmla="*/ 3718 h 2661905"/>
              <a:gd name="connsiteX0" fmla="*/ 10249610 w 12630558"/>
              <a:gd name="connsiteY0" fmla="*/ 3718 h 2661905"/>
              <a:gd name="connsiteX1" fmla="*/ 12505200 w 12630558"/>
              <a:gd name="connsiteY1" fmla="*/ 675215 h 2661905"/>
              <a:gd name="connsiteX2" fmla="*/ 12630558 w 12630558"/>
              <a:gd name="connsiteY2" fmla="*/ 2661905 h 2661905"/>
              <a:gd name="connsiteX3" fmla="*/ 0 w 12630558"/>
              <a:gd name="connsiteY3" fmla="*/ 2493618 h 2661905"/>
              <a:gd name="connsiteX4" fmla="*/ 37055 w 12630558"/>
              <a:gd name="connsiteY4" fmla="*/ 555516 h 2661905"/>
              <a:gd name="connsiteX5" fmla="*/ 2403551 w 12630558"/>
              <a:gd name="connsiteY5" fmla="*/ 142710 h 2661905"/>
              <a:gd name="connsiteX6" fmla="*/ 3898887 w 12630558"/>
              <a:gd name="connsiteY6" fmla="*/ 1113009 h 2661905"/>
              <a:gd name="connsiteX7" fmla="*/ 6024403 w 12630558"/>
              <a:gd name="connsiteY7" fmla="*/ 6351 h 2661905"/>
              <a:gd name="connsiteX8" fmla="*/ 8271241 w 12630558"/>
              <a:gd name="connsiteY8" fmla="*/ 1191590 h 2661905"/>
              <a:gd name="connsiteX9" fmla="*/ 10249610 w 12630558"/>
              <a:gd name="connsiteY9" fmla="*/ 3718 h 2661905"/>
              <a:gd name="connsiteX0" fmla="*/ 10249610 w 12630558"/>
              <a:gd name="connsiteY0" fmla="*/ 3718 h 2661905"/>
              <a:gd name="connsiteX1" fmla="*/ 12505200 w 12630558"/>
              <a:gd name="connsiteY1" fmla="*/ 675215 h 2661905"/>
              <a:gd name="connsiteX2" fmla="*/ 12630558 w 12630558"/>
              <a:gd name="connsiteY2" fmla="*/ 2661905 h 2661905"/>
              <a:gd name="connsiteX3" fmla="*/ 0 w 12630558"/>
              <a:gd name="connsiteY3" fmla="*/ 2493618 h 2661905"/>
              <a:gd name="connsiteX4" fmla="*/ 37055 w 12630558"/>
              <a:gd name="connsiteY4" fmla="*/ 555516 h 2661905"/>
              <a:gd name="connsiteX5" fmla="*/ 2403551 w 12630558"/>
              <a:gd name="connsiteY5" fmla="*/ 142710 h 2661905"/>
              <a:gd name="connsiteX6" fmla="*/ 3898887 w 12630558"/>
              <a:gd name="connsiteY6" fmla="*/ 1113009 h 2661905"/>
              <a:gd name="connsiteX7" fmla="*/ 6024403 w 12630558"/>
              <a:gd name="connsiteY7" fmla="*/ 6351 h 2661905"/>
              <a:gd name="connsiteX8" fmla="*/ 8271241 w 12630558"/>
              <a:gd name="connsiteY8" fmla="*/ 1191590 h 2661905"/>
              <a:gd name="connsiteX9" fmla="*/ 10249610 w 12630558"/>
              <a:gd name="connsiteY9" fmla="*/ 3718 h 2661905"/>
              <a:gd name="connsiteX0" fmla="*/ 10249610 w 12630558"/>
              <a:gd name="connsiteY0" fmla="*/ 3718 h 2661905"/>
              <a:gd name="connsiteX1" fmla="*/ 12505200 w 12630558"/>
              <a:gd name="connsiteY1" fmla="*/ 675215 h 2661905"/>
              <a:gd name="connsiteX2" fmla="*/ 12630558 w 12630558"/>
              <a:gd name="connsiteY2" fmla="*/ 2661905 h 2661905"/>
              <a:gd name="connsiteX3" fmla="*/ 0 w 12630558"/>
              <a:gd name="connsiteY3" fmla="*/ 2493618 h 2661905"/>
              <a:gd name="connsiteX4" fmla="*/ 37055 w 12630558"/>
              <a:gd name="connsiteY4" fmla="*/ 555516 h 2661905"/>
              <a:gd name="connsiteX5" fmla="*/ 2403551 w 12630558"/>
              <a:gd name="connsiteY5" fmla="*/ 142710 h 2661905"/>
              <a:gd name="connsiteX6" fmla="*/ 3898887 w 12630558"/>
              <a:gd name="connsiteY6" fmla="*/ 1113009 h 2661905"/>
              <a:gd name="connsiteX7" fmla="*/ 6024403 w 12630558"/>
              <a:gd name="connsiteY7" fmla="*/ 6351 h 2661905"/>
              <a:gd name="connsiteX8" fmla="*/ 8271241 w 12630558"/>
              <a:gd name="connsiteY8" fmla="*/ 1191590 h 2661905"/>
              <a:gd name="connsiteX9" fmla="*/ 10249610 w 12630558"/>
              <a:gd name="connsiteY9" fmla="*/ 3718 h 2661905"/>
              <a:gd name="connsiteX0" fmla="*/ 10249610 w 12630558"/>
              <a:gd name="connsiteY0" fmla="*/ 3718 h 2661905"/>
              <a:gd name="connsiteX1" fmla="*/ 12505200 w 12630558"/>
              <a:gd name="connsiteY1" fmla="*/ 675215 h 2661905"/>
              <a:gd name="connsiteX2" fmla="*/ 12630558 w 12630558"/>
              <a:gd name="connsiteY2" fmla="*/ 2661905 h 2661905"/>
              <a:gd name="connsiteX3" fmla="*/ 0 w 12630558"/>
              <a:gd name="connsiteY3" fmla="*/ 2493618 h 2661905"/>
              <a:gd name="connsiteX4" fmla="*/ 37055 w 12630558"/>
              <a:gd name="connsiteY4" fmla="*/ 555516 h 2661905"/>
              <a:gd name="connsiteX5" fmla="*/ 2403551 w 12630558"/>
              <a:gd name="connsiteY5" fmla="*/ 142710 h 2661905"/>
              <a:gd name="connsiteX6" fmla="*/ 4620782 w 12630558"/>
              <a:gd name="connsiteY6" fmla="*/ 1113009 h 2661905"/>
              <a:gd name="connsiteX7" fmla="*/ 6024403 w 12630558"/>
              <a:gd name="connsiteY7" fmla="*/ 6351 h 2661905"/>
              <a:gd name="connsiteX8" fmla="*/ 8271241 w 12630558"/>
              <a:gd name="connsiteY8" fmla="*/ 1191590 h 2661905"/>
              <a:gd name="connsiteX9" fmla="*/ 10249610 w 12630558"/>
              <a:gd name="connsiteY9" fmla="*/ 3718 h 2661905"/>
              <a:gd name="connsiteX0" fmla="*/ 10249610 w 12630558"/>
              <a:gd name="connsiteY0" fmla="*/ 3718 h 2661905"/>
              <a:gd name="connsiteX1" fmla="*/ 12505200 w 12630558"/>
              <a:gd name="connsiteY1" fmla="*/ 675215 h 2661905"/>
              <a:gd name="connsiteX2" fmla="*/ 12630558 w 12630558"/>
              <a:gd name="connsiteY2" fmla="*/ 2661905 h 2661905"/>
              <a:gd name="connsiteX3" fmla="*/ 0 w 12630558"/>
              <a:gd name="connsiteY3" fmla="*/ 2493618 h 2661905"/>
              <a:gd name="connsiteX4" fmla="*/ 37055 w 12630558"/>
              <a:gd name="connsiteY4" fmla="*/ 555516 h 2661905"/>
              <a:gd name="connsiteX5" fmla="*/ 2403551 w 12630558"/>
              <a:gd name="connsiteY5" fmla="*/ 142710 h 2661905"/>
              <a:gd name="connsiteX6" fmla="*/ 4620782 w 12630558"/>
              <a:gd name="connsiteY6" fmla="*/ 1113009 h 2661905"/>
              <a:gd name="connsiteX7" fmla="*/ 6826509 w 12630558"/>
              <a:gd name="connsiteY7" fmla="*/ 93937 h 2661905"/>
              <a:gd name="connsiteX8" fmla="*/ 8271241 w 12630558"/>
              <a:gd name="connsiteY8" fmla="*/ 1191590 h 2661905"/>
              <a:gd name="connsiteX9" fmla="*/ 10249610 w 12630558"/>
              <a:gd name="connsiteY9" fmla="*/ 3718 h 2661905"/>
              <a:gd name="connsiteX0" fmla="*/ 10249610 w 12630558"/>
              <a:gd name="connsiteY0" fmla="*/ 2813 h 2661000"/>
              <a:gd name="connsiteX1" fmla="*/ 12505200 w 12630558"/>
              <a:gd name="connsiteY1" fmla="*/ 674310 h 2661000"/>
              <a:gd name="connsiteX2" fmla="*/ 12630558 w 12630558"/>
              <a:gd name="connsiteY2" fmla="*/ 2661000 h 2661000"/>
              <a:gd name="connsiteX3" fmla="*/ 0 w 12630558"/>
              <a:gd name="connsiteY3" fmla="*/ 2492713 h 2661000"/>
              <a:gd name="connsiteX4" fmla="*/ 37055 w 12630558"/>
              <a:gd name="connsiteY4" fmla="*/ 554611 h 2661000"/>
              <a:gd name="connsiteX5" fmla="*/ 2403551 w 12630558"/>
              <a:gd name="connsiteY5" fmla="*/ 141805 h 2661000"/>
              <a:gd name="connsiteX6" fmla="*/ 4620782 w 12630558"/>
              <a:gd name="connsiteY6" fmla="*/ 1112104 h 2661000"/>
              <a:gd name="connsiteX7" fmla="*/ 6826509 w 12630558"/>
              <a:gd name="connsiteY7" fmla="*/ 93032 h 2661000"/>
              <a:gd name="connsiteX8" fmla="*/ 8864799 w 12630558"/>
              <a:gd name="connsiteY8" fmla="*/ 1120615 h 2661000"/>
              <a:gd name="connsiteX9" fmla="*/ 10249610 w 12630558"/>
              <a:gd name="connsiteY9" fmla="*/ 2813 h 2661000"/>
              <a:gd name="connsiteX0" fmla="*/ 10778999 w 12630558"/>
              <a:gd name="connsiteY0" fmla="*/ 260129 h 2567970"/>
              <a:gd name="connsiteX1" fmla="*/ 12505200 w 12630558"/>
              <a:gd name="connsiteY1" fmla="*/ 581280 h 2567970"/>
              <a:gd name="connsiteX2" fmla="*/ 12630558 w 12630558"/>
              <a:gd name="connsiteY2" fmla="*/ 2567970 h 2567970"/>
              <a:gd name="connsiteX3" fmla="*/ 0 w 12630558"/>
              <a:gd name="connsiteY3" fmla="*/ 2399683 h 2567970"/>
              <a:gd name="connsiteX4" fmla="*/ 37055 w 12630558"/>
              <a:gd name="connsiteY4" fmla="*/ 461581 h 2567970"/>
              <a:gd name="connsiteX5" fmla="*/ 2403551 w 12630558"/>
              <a:gd name="connsiteY5" fmla="*/ 48775 h 2567970"/>
              <a:gd name="connsiteX6" fmla="*/ 4620782 w 12630558"/>
              <a:gd name="connsiteY6" fmla="*/ 1019074 h 2567970"/>
              <a:gd name="connsiteX7" fmla="*/ 6826509 w 12630558"/>
              <a:gd name="connsiteY7" fmla="*/ 2 h 2567970"/>
              <a:gd name="connsiteX8" fmla="*/ 8864799 w 12630558"/>
              <a:gd name="connsiteY8" fmla="*/ 1027585 h 2567970"/>
              <a:gd name="connsiteX9" fmla="*/ 10778999 w 12630558"/>
              <a:gd name="connsiteY9" fmla="*/ 260129 h 2567970"/>
              <a:gd name="connsiteX0" fmla="*/ 10778999 w 12630558"/>
              <a:gd name="connsiteY0" fmla="*/ 531168 h 2839009"/>
              <a:gd name="connsiteX1" fmla="*/ 12505200 w 12630558"/>
              <a:gd name="connsiteY1" fmla="*/ 852319 h 2839009"/>
              <a:gd name="connsiteX2" fmla="*/ 12630558 w 12630558"/>
              <a:gd name="connsiteY2" fmla="*/ 2839009 h 2839009"/>
              <a:gd name="connsiteX3" fmla="*/ 0 w 12630558"/>
              <a:gd name="connsiteY3" fmla="*/ 2670722 h 2839009"/>
              <a:gd name="connsiteX4" fmla="*/ 37055 w 12630558"/>
              <a:gd name="connsiteY4" fmla="*/ 732620 h 2839009"/>
              <a:gd name="connsiteX5" fmla="*/ 2355425 w 12630558"/>
              <a:gd name="connsiteY5" fmla="*/ 4502 h 2839009"/>
              <a:gd name="connsiteX6" fmla="*/ 4620782 w 12630558"/>
              <a:gd name="connsiteY6" fmla="*/ 1290113 h 2839009"/>
              <a:gd name="connsiteX7" fmla="*/ 6826509 w 12630558"/>
              <a:gd name="connsiteY7" fmla="*/ 271041 h 2839009"/>
              <a:gd name="connsiteX8" fmla="*/ 8864799 w 12630558"/>
              <a:gd name="connsiteY8" fmla="*/ 1298624 h 2839009"/>
              <a:gd name="connsiteX9" fmla="*/ 10778999 w 12630558"/>
              <a:gd name="connsiteY9" fmla="*/ 531168 h 2839009"/>
              <a:gd name="connsiteX0" fmla="*/ 10778999 w 12630558"/>
              <a:gd name="connsiteY0" fmla="*/ 531168 h 2839009"/>
              <a:gd name="connsiteX1" fmla="*/ 12505200 w 12630558"/>
              <a:gd name="connsiteY1" fmla="*/ 852319 h 2839009"/>
              <a:gd name="connsiteX2" fmla="*/ 12630558 w 12630558"/>
              <a:gd name="connsiteY2" fmla="*/ 2839009 h 2839009"/>
              <a:gd name="connsiteX3" fmla="*/ 0 w 12630558"/>
              <a:gd name="connsiteY3" fmla="*/ 2670722 h 2839009"/>
              <a:gd name="connsiteX4" fmla="*/ 37055 w 12630558"/>
              <a:gd name="connsiteY4" fmla="*/ 732620 h 2839009"/>
              <a:gd name="connsiteX5" fmla="*/ 2355425 w 12630558"/>
              <a:gd name="connsiteY5" fmla="*/ 4502 h 2839009"/>
              <a:gd name="connsiteX6" fmla="*/ 4620782 w 12630558"/>
              <a:gd name="connsiteY6" fmla="*/ 1290113 h 2839009"/>
              <a:gd name="connsiteX7" fmla="*/ 6826509 w 12630558"/>
              <a:gd name="connsiteY7" fmla="*/ 271041 h 2839009"/>
              <a:gd name="connsiteX8" fmla="*/ 8864799 w 12630558"/>
              <a:gd name="connsiteY8" fmla="*/ 1298624 h 2839009"/>
              <a:gd name="connsiteX9" fmla="*/ 10778999 w 12630558"/>
              <a:gd name="connsiteY9" fmla="*/ 531168 h 2839009"/>
              <a:gd name="connsiteX0" fmla="*/ 10778999 w 12630558"/>
              <a:gd name="connsiteY0" fmla="*/ 527569 h 2835410"/>
              <a:gd name="connsiteX1" fmla="*/ 12505200 w 12630558"/>
              <a:gd name="connsiteY1" fmla="*/ 848720 h 2835410"/>
              <a:gd name="connsiteX2" fmla="*/ 12630558 w 12630558"/>
              <a:gd name="connsiteY2" fmla="*/ 2835410 h 2835410"/>
              <a:gd name="connsiteX3" fmla="*/ 0 w 12630558"/>
              <a:gd name="connsiteY3" fmla="*/ 2667123 h 2835410"/>
              <a:gd name="connsiteX4" fmla="*/ 37055 w 12630558"/>
              <a:gd name="connsiteY4" fmla="*/ 729021 h 2835410"/>
              <a:gd name="connsiteX5" fmla="*/ 2355425 w 12630558"/>
              <a:gd name="connsiteY5" fmla="*/ 903 h 2835410"/>
              <a:gd name="connsiteX6" fmla="*/ 4620782 w 12630558"/>
              <a:gd name="connsiteY6" fmla="*/ 1286514 h 2835410"/>
              <a:gd name="connsiteX7" fmla="*/ 6826509 w 12630558"/>
              <a:gd name="connsiteY7" fmla="*/ 267442 h 2835410"/>
              <a:gd name="connsiteX8" fmla="*/ 8864799 w 12630558"/>
              <a:gd name="connsiteY8" fmla="*/ 1295025 h 2835410"/>
              <a:gd name="connsiteX9" fmla="*/ 10778999 w 12630558"/>
              <a:gd name="connsiteY9" fmla="*/ 527569 h 2835410"/>
              <a:gd name="connsiteX0" fmla="*/ 10778999 w 12630558"/>
              <a:gd name="connsiteY0" fmla="*/ 527569 h 2835410"/>
              <a:gd name="connsiteX1" fmla="*/ 12505200 w 12630558"/>
              <a:gd name="connsiteY1" fmla="*/ 848720 h 2835410"/>
              <a:gd name="connsiteX2" fmla="*/ 12630558 w 12630558"/>
              <a:gd name="connsiteY2" fmla="*/ 2835410 h 2835410"/>
              <a:gd name="connsiteX3" fmla="*/ 0 w 12630558"/>
              <a:gd name="connsiteY3" fmla="*/ 2667123 h 2835410"/>
              <a:gd name="connsiteX4" fmla="*/ 37055 w 12630558"/>
              <a:gd name="connsiteY4" fmla="*/ 729021 h 2835410"/>
              <a:gd name="connsiteX5" fmla="*/ 2355425 w 12630558"/>
              <a:gd name="connsiteY5" fmla="*/ 903 h 2835410"/>
              <a:gd name="connsiteX6" fmla="*/ 4620782 w 12630558"/>
              <a:gd name="connsiteY6" fmla="*/ 1286514 h 2835410"/>
              <a:gd name="connsiteX7" fmla="*/ 6826509 w 12630558"/>
              <a:gd name="connsiteY7" fmla="*/ 267442 h 2835410"/>
              <a:gd name="connsiteX8" fmla="*/ 8864799 w 12630558"/>
              <a:gd name="connsiteY8" fmla="*/ 1295025 h 2835410"/>
              <a:gd name="connsiteX9" fmla="*/ 10778999 w 12630558"/>
              <a:gd name="connsiteY9" fmla="*/ 527569 h 2835410"/>
              <a:gd name="connsiteX0" fmla="*/ 10778999 w 12630558"/>
              <a:gd name="connsiteY0" fmla="*/ 527569 h 2835410"/>
              <a:gd name="connsiteX1" fmla="*/ 12505200 w 12630558"/>
              <a:gd name="connsiteY1" fmla="*/ 848720 h 2835410"/>
              <a:gd name="connsiteX2" fmla="*/ 12630558 w 12630558"/>
              <a:gd name="connsiteY2" fmla="*/ 2835410 h 2835410"/>
              <a:gd name="connsiteX3" fmla="*/ 0 w 12630558"/>
              <a:gd name="connsiteY3" fmla="*/ 2667123 h 2835410"/>
              <a:gd name="connsiteX4" fmla="*/ 37055 w 12630558"/>
              <a:gd name="connsiteY4" fmla="*/ 729021 h 2835410"/>
              <a:gd name="connsiteX5" fmla="*/ 2355425 w 12630558"/>
              <a:gd name="connsiteY5" fmla="*/ 903 h 2835410"/>
              <a:gd name="connsiteX6" fmla="*/ 4620782 w 12630558"/>
              <a:gd name="connsiteY6" fmla="*/ 1286514 h 2835410"/>
              <a:gd name="connsiteX7" fmla="*/ 6826509 w 12630558"/>
              <a:gd name="connsiteY7" fmla="*/ 267442 h 2835410"/>
              <a:gd name="connsiteX8" fmla="*/ 8912926 w 12630558"/>
              <a:gd name="connsiteY8" fmla="*/ 1382612 h 2835410"/>
              <a:gd name="connsiteX9" fmla="*/ 10778999 w 12630558"/>
              <a:gd name="connsiteY9" fmla="*/ 527569 h 2835410"/>
              <a:gd name="connsiteX0" fmla="*/ 10778999 w 12630558"/>
              <a:gd name="connsiteY0" fmla="*/ 527569 h 2835410"/>
              <a:gd name="connsiteX1" fmla="*/ 12505200 w 12630558"/>
              <a:gd name="connsiteY1" fmla="*/ 848720 h 2835410"/>
              <a:gd name="connsiteX2" fmla="*/ 12630558 w 12630558"/>
              <a:gd name="connsiteY2" fmla="*/ 2835410 h 2835410"/>
              <a:gd name="connsiteX3" fmla="*/ 0 w 12630558"/>
              <a:gd name="connsiteY3" fmla="*/ 2667123 h 2835410"/>
              <a:gd name="connsiteX4" fmla="*/ 37055 w 12630558"/>
              <a:gd name="connsiteY4" fmla="*/ 729021 h 2835410"/>
              <a:gd name="connsiteX5" fmla="*/ 2355425 w 12630558"/>
              <a:gd name="connsiteY5" fmla="*/ 903 h 2835410"/>
              <a:gd name="connsiteX6" fmla="*/ 4620782 w 12630558"/>
              <a:gd name="connsiteY6" fmla="*/ 1286514 h 2835410"/>
              <a:gd name="connsiteX7" fmla="*/ 6826509 w 12630558"/>
              <a:gd name="connsiteY7" fmla="*/ 267442 h 2835410"/>
              <a:gd name="connsiteX8" fmla="*/ 8912926 w 12630558"/>
              <a:gd name="connsiteY8" fmla="*/ 1382612 h 2835410"/>
              <a:gd name="connsiteX9" fmla="*/ 10778999 w 12630558"/>
              <a:gd name="connsiteY9" fmla="*/ 527569 h 2835410"/>
              <a:gd name="connsiteX0" fmla="*/ 10778999 w 12630558"/>
              <a:gd name="connsiteY0" fmla="*/ 527569 h 2835410"/>
              <a:gd name="connsiteX1" fmla="*/ 12505200 w 12630558"/>
              <a:gd name="connsiteY1" fmla="*/ 848720 h 2835410"/>
              <a:gd name="connsiteX2" fmla="*/ 12630558 w 12630558"/>
              <a:gd name="connsiteY2" fmla="*/ 2835410 h 2835410"/>
              <a:gd name="connsiteX3" fmla="*/ 0 w 12630558"/>
              <a:gd name="connsiteY3" fmla="*/ 2667123 h 2835410"/>
              <a:gd name="connsiteX4" fmla="*/ 37055 w 12630558"/>
              <a:gd name="connsiteY4" fmla="*/ 729021 h 2835410"/>
              <a:gd name="connsiteX5" fmla="*/ 2355425 w 12630558"/>
              <a:gd name="connsiteY5" fmla="*/ 903 h 2835410"/>
              <a:gd name="connsiteX6" fmla="*/ 4620782 w 12630558"/>
              <a:gd name="connsiteY6" fmla="*/ 1286514 h 2835410"/>
              <a:gd name="connsiteX7" fmla="*/ 6826509 w 12630558"/>
              <a:gd name="connsiteY7" fmla="*/ 267442 h 2835410"/>
              <a:gd name="connsiteX8" fmla="*/ 8912926 w 12630558"/>
              <a:gd name="connsiteY8" fmla="*/ 1382612 h 2835410"/>
              <a:gd name="connsiteX9" fmla="*/ 10778999 w 12630558"/>
              <a:gd name="connsiteY9" fmla="*/ 527569 h 2835410"/>
              <a:gd name="connsiteX0" fmla="*/ 10778999 w 12630558"/>
              <a:gd name="connsiteY0" fmla="*/ 527569 h 2835410"/>
              <a:gd name="connsiteX1" fmla="*/ 12505200 w 12630558"/>
              <a:gd name="connsiteY1" fmla="*/ 848720 h 2835410"/>
              <a:gd name="connsiteX2" fmla="*/ 12630558 w 12630558"/>
              <a:gd name="connsiteY2" fmla="*/ 2835410 h 2835410"/>
              <a:gd name="connsiteX3" fmla="*/ 0 w 12630558"/>
              <a:gd name="connsiteY3" fmla="*/ 2667123 h 2835410"/>
              <a:gd name="connsiteX4" fmla="*/ 37055 w 12630558"/>
              <a:gd name="connsiteY4" fmla="*/ 729021 h 2835410"/>
              <a:gd name="connsiteX5" fmla="*/ 2355425 w 12630558"/>
              <a:gd name="connsiteY5" fmla="*/ 903 h 2835410"/>
              <a:gd name="connsiteX6" fmla="*/ 4620782 w 12630558"/>
              <a:gd name="connsiteY6" fmla="*/ 1286514 h 2835410"/>
              <a:gd name="connsiteX7" fmla="*/ 6826509 w 12630558"/>
              <a:gd name="connsiteY7" fmla="*/ 267442 h 2835410"/>
              <a:gd name="connsiteX8" fmla="*/ 8912926 w 12630558"/>
              <a:gd name="connsiteY8" fmla="*/ 1382612 h 2835410"/>
              <a:gd name="connsiteX9" fmla="*/ 10778999 w 12630558"/>
              <a:gd name="connsiteY9" fmla="*/ 527569 h 283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30558" h="2835410">
                <a:moveTo>
                  <a:pt x="10778999" y="527569"/>
                </a:moveTo>
                <a:cubicBezTo>
                  <a:pt x="11506048" y="526174"/>
                  <a:pt x="11728106" y="1324513"/>
                  <a:pt x="12505200" y="848720"/>
                </a:cubicBezTo>
                <a:lnTo>
                  <a:pt x="12630558" y="2835410"/>
                </a:lnTo>
                <a:lnTo>
                  <a:pt x="0" y="2667123"/>
                </a:lnTo>
                <a:lnTo>
                  <a:pt x="37055" y="729021"/>
                </a:lnTo>
                <a:cubicBezTo>
                  <a:pt x="1300497" y="1290089"/>
                  <a:pt x="1318755" y="-39460"/>
                  <a:pt x="2355425" y="903"/>
                </a:cubicBezTo>
                <a:cubicBezTo>
                  <a:pt x="3392095" y="41266"/>
                  <a:pt x="3490590" y="1259609"/>
                  <a:pt x="4620782" y="1286514"/>
                </a:cubicBezTo>
                <a:cubicBezTo>
                  <a:pt x="5750974" y="1313419"/>
                  <a:pt x="6111152" y="251426"/>
                  <a:pt x="6826509" y="267442"/>
                </a:cubicBezTo>
                <a:cubicBezTo>
                  <a:pt x="7541866" y="283458"/>
                  <a:pt x="8013546" y="1374293"/>
                  <a:pt x="8912926" y="1382612"/>
                </a:cubicBezTo>
                <a:cubicBezTo>
                  <a:pt x="9812306" y="1390931"/>
                  <a:pt x="10051950" y="528964"/>
                  <a:pt x="10778999" y="527569"/>
                </a:cubicBezTo>
                <a:close/>
              </a:path>
            </a:pathLst>
          </a:custGeom>
          <a:solidFill>
            <a:schemeClr val="tx2"/>
          </a:solidFill>
          <a:effectLst>
            <a:outerShdw blurRad="1270000" algn="ctr" rotWithShape="0">
              <a:prstClr val="black">
                <a:alpha val="2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700">
                <a:latin typeface="Lora Medium Italic" pitchFamily="2" charset="0"/>
              </a:defRPr>
            </a:lvl1pPr>
          </a:lstStyle>
          <a:p>
            <a:pPr lvl="0"/>
            <a:r>
              <a:rPr lang="nl-NL"/>
              <a:t>Audio</a:t>
            </a:r>
          </a:p>
        </p:txBody>
      </p:sp>
      <p:sp>
        <p:nvSpPr>
          <p:cNvPr id="25" name="KLEUR">
            <a:extLst>
              <a:ext uri="{FF2B5EF4-FFF2-40B4-BE49-F238E27FC236}">
                <a16:creationId xmlns:a16="http://schemas.microsoft.com/office/drawing/2014/main" id="{355B44E1-79D4-4356-AC80-349D7A09557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-248146" y="9015426"/>
            <a:ext cx="12688293" cy="2150414"/>
          </a:xfrm>
          <a:prstGeom prst="roundRect">
            <a:avLst>
              <a:gd name="adj" fmla="val 8570"/>
            </a:avLst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900">
                <a:latin typeface="+mn-lt"/>
              </a:defRPr>
            </a:lvl1pPr>
          </a:lstStyle>
          <a:p>
            <a:pPr lvl="0"/>
            <a:r>
              <a:rPr lang="nl-NL"/>
              <a:t>Kleur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8071C86D-E4C8-40D4-B29B-A505F6BA68E1}"/>
              </a:ext>
            </a:extLst>
          </p:cNvPr>
          <p:cNvSpPr/>
          <p:nvPr userDrawn="1"/>
        </p:nvSpPr>
        <p:spPr>
          <a:xfrm>
            <a:off x="0" y="-685800"/>
            <a:ext cx="1914086" cy="453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72000" rIns="108000" bIns="72000" rtlCol="0" anchor="ctr">
            <a:spAutoFit/>
          </a:bodyPr>
          <a:lstStyle/>
          <a:p>
            <a:pPr lvl="0"/>
            <a:r>
              <a:rPr lang="nl-NL" sz="2000" spc="200">
                <a:latin typeface="Raleway ExtraBold" panose="020B0903030101060003" pitchFamily="34" charset="0"/>
              </a:rPr>
              <a:t>Alleen titel</a:t>
            </a:r>
          </a:p>
        </p:txBody>
      </p:sp>
      <p:sp>
        <p:nvSpPr>
          <p:cNvPr id="14" name="Beeld-logo (niet verwijderen!)">
            <a:extLst>
              <a:ext uri="{FF2B5EF4-FFF2-40B4-BE49-F238E27FC236}">
                <a16:creationId xmlns:a16="http://schemas.microsoft.com/office/drawing/2014/main" id="{72108764-983F-46D0-9099-C39B8BC99D0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8067" y="6269729"/>
            <a:ext cx="560642" cy="275867"/>
          </a:xfrm>
          <a:custGeom>
            <a:avLst/>
            <a:gdLst>
              <a:gd name="connsiteX0" fmla="*/ 3949132 w 4385801"/>
              <a:gd name="connsiteY0" fmla="*/ 992482 h 2158056"/>
              <a:gd name="connsiteX1" fmla="*/ 4385801 w 4385801"/>
              <a:gd name="connsiteY1" fmla="*/ 992482 h 2158056"/>
              <a:gd name="connsiteX2" fmla="*/ 4385801 w 4385801"/>
              <a:gd name="connsiteY2" fmla="*/ 1429714 h 2158056"/>
              <a:gd name="connsiteX3" fmla="*/ 3949132 w 4385801"/>
              <a:gd name="connsiteY3" fmla="*/ 1429714 h 2158056"/>
              <a:gd name="connsiteX4" fmla="*/ 2639685 w 4385801"/>
              <a:gd name="connsiteY4" fmla="*/ 992482 h 2158056"/>
              <a:gd name="connsiteX5" fmla="*/ 3075790 w 4385801"/>
              <a:gd name="connsiteY5" fmla="*/ 992482 h 2158056"/>
              <a:gd name="connsiteX6" fmla="*/ 3075790 w 4385801"/>
              <a:gd name="connsiteY6" fmla="*/ 1429714 h 2158056"/>
              <a:gd name="connsiteX7" fmla="*/ 2639685 w 4385801"/>
              <a:gd name="connsiteY7" fmla="*/ 1429714 h 2158056"/>
              <a:gd name="connsiteX8" fmla="*/ 1330806 w 4385801"/>
              <a:gd name="connsiteY8" fmla="*/ 992482 h 2158056"/>
              <a:gd name="connsiteX9" fmla="*/ 1767475 w 4385801"/>
              <a:gd name="connsiteY9" fmla="*/ 992482 h 2158056"/>
              <a:gd name="connsiteX10" fmla="*/ 1767475 w 4385801"/>
              <a:gd name="connsiteY10" fmla="*/ 1429714 h 2158056"/>
              <a:gd name="connsiteX11" fmla="*/ 1330806 w 4385801"/>
              <a:gd name="connsiteY11" fmla="*/ 1429714 h 2158056"/>
              <a:gd name="connsiteX12" fmla="*/ 0 w 4385801"/>
              <a:gd name="connsiteY12" fmla="*/ 992482 h 2158056"/>
              <a:gd name="connsiteX13" fmla="*/ 436670 w 4385801"/>
              <a:gd name="connsiteY13" fmla="*/ 992482 h 2158056"/>
              <a:gd name="connsiteX14" fmla="*/ 436670 w 4385801"/>
              <a:gd name="connsiteY14" fmla="*/ 1429714 h 2158056"/>
              <a:gd name="connsiteX15" fmla="*/ 0 w 4385801"/>
              <a:gd name="connsiteY15" fmla="*/ 1429714 h 2158056"/>
              <a:gd name="connsiteX16" fmla="*/ 21356 w 4385801"/>
              <a:gd name="connsiteY16" fmla="*/ 0 h 2158056"/>
              <a:gd name="connsiteX17" fmla="*/ 1745557 w 4385801"/>
              <a:gd name="connsiteY17" fmla="*/ 0 h 2158056"/>
              <a:gd name="connsiteX18" fmla="*/ 1767475 w 4385801"/>
              <a:gd name="connsiteY18" fmla="*/ 761501 h 2158056"/>
              <a:gd name="connsiteX19" fmla="*/ 1652828 w 4385801"/>
              <a:gd name="connsiteY19" fmla="*/ 781171 h 2158056"/>
              <a:gd name="connsiteX20" fmla="*/ 1476362 w 4385801"/>
              <a:gd name="connsiteY20" fmla="*/ 281558 h 2158056"/>
              <a:gd name="connsiteX21" fmla="*/ 1055427 w 4385801"/>
              <a:gd name="connsiteY21" fmla="*/ 103406 h 2158056"/>
              <a:gd name="connsiteX22" fmla="*/ 1055427 w 4385801"/>
              <a:gd name="connsiteY22" fmla="*/ 1696659 h 2158056"/>
              <a:gd name="connsiteX23" fmla="*/ 1115560 w 4385801"/>
              <a:gd name="connsiteY23" fmla="*/ 1968102 h 2158056"/>
              <a:gd name="connsiteX24" fmla="*/ 1290341 w 4385801"/>
              <a:gd name="connsiteY24" fmla="*/ 2033293 h 2158056"/>
              <a:gd name="connsiteX25" fmla="*/ 1415104 w 4385801"/>
              <a:gd name="connsiteY25" fmla="*/ 2036103 h 2158056"/>
              <a:gd name="connsiteX26" fmla="*/ 1415104 w 4385801"/>
              <a:gd name="connsiteY26" fmla="*/ 2158056 h 2158056"/>
              <a:gd name="connsiteX27" fmla="*/ 351248 w 4385801"/>
              <a:gd name="connsiteY27" fmla="*/ 2158056 h 2158056"/>
              <a:gd name="connsiteX28" fmla="*/ 351248 w 4385801"/>
              <a:gd name="connsiteY28" fmla="*/ 2036103 h 2158056"/>
              <a:gd name="connsiteX29" fmla="*/ 476010 w 4385801"/>
              <a:gd name="connsiteY29" fmla="*/ 2033293 h 2158056"/>
              <a:gd name="connsiteX30" fmla="*/ 650790 w 4385801"/>
              <a:gd name="connsiteY30" fmla="*/ 1968102 h 2158056"/>
              <a:gd name="connsiteX31" fmla="*/ 710925 w 4385801"/>
              <a:gd name="connsiteY31" fmla="*/ 1696659 h 2158056"/>
              <a:gd name="connsiteX32" fmla="*/ 710925 w 4385801"/>
              <a:gd name="connsiteY32" fmla="*/ 103406 h 2158056"/>
              <a:gd name="connsiteX33" fmla="*/ 290552 w 4385801"/>
              <a:gd name="connsiteY33" fmla="*/ 281558 h 2158056"/>
              <a:gd name="connsiteX34" fmla="*/ 114085 w 4385801"/>
              <a:gd name="connsiteY34" fmla="*/ 781171 h 2158056"/>
              <a:gd name="connsiteX35" fmla="*/ 0 w 4385801"/>
              <a:gd name="connsiteY35" fmla="*/ 761501 h 2158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385801" h="2158056">
                <a:moveTo>
                  <a:pt x="3949132" y="992482"/>
                </a:moveTo>
                <a:lnTo>
                  <a:pt x="4385801" y="992482"/>
                </a:lnTo>
                <a:lnTo>
                  <a:pt x="4385801" y="1429714"/>
                </a:lnTo>
                <a:lnTo>
                  <a:pt x="3949132" y="1429714"/>
                </a:lnTo>
                <a:close/>
                <a:moveTo>
                  <a:pt x="2639685" y="992482"/>
                </a:moveTo>
                <a:lnTo>
                  <a:pt x="3075790" y="992482"/>
                </a:lnTo>
                <a:lnTo>
                  <a:pt x="3075790" y="1429714"/>
                </a:lnTo>
                <a:lnTo>
                  <a:pt x="2639685" y="1429714"/>
                </a:lnTo>
                <a:close/>
                <a:moveTo>
                  <a:pt x="1330806" y="992482"/>
                </a:moveTo>
                <a:lnTo>
                  <a:pt x="1767475" y="992482"/>
                </a:lnTo>
                <a:lnTo>
                  <a:pt x="1767475" y="1429714"/>
                </a:lnTo>
                <a:lnTo>
                  <a:pt x="1330806" y="1429714"/>
                </a:lnTo>
                <a:close/>
                <a:moveTo>
                  <a:pt x="0" y="992482"/>
                </a:moveTo>
                <a:lnTo>
                  <a:pt x="436670" y="992482"/>
                </a:lnTo>
                <a:lnTo>
                  <a:pt x="436670" y="1429714"/>
                </a:lnTo>
                <a:lnTo>
                  <a:pt x="0" y="1429714"/>
                </a:lnTo>
                <a:close/>
                <a:moveTo>
                  <a:pt x="21356" y="0"/>
                </a:moveTo>
                <a:lnTo>
                  <a:pt x="1745557" y="0"/>
                </a:lnTo>
                <a:lnTo>
                  <a:pt x="1767475" y="761501"/>
                </a:lnTo>
                <a:lnTo>
                  <a:pt x="1652828" y="781171"/>
                </a:lnTo>
                <a:cubicBezTo>
                  <a:pt x="1631472" y="556936"/>
                  <a:pt x="1572462" y="390023"/>
                  <a:pt x="1476362" y="281558"/>
                </a:cubicBezTo>
                <a:cubicBezTo>
                  <a:pt x="1374641" y="168036"/>
                  <a:pt x="1234703" y="108465"/>
                  <a:pt x="1055427" y="103406"/>
                </a:cubicBezTo>
                <a:lnTo>
                  <a:pt x="1055427" y="1696659"/>
                </a:lnTo>
                <a:cubicBezTo>
                  <a:pt x="1055427" y="1836033"/>
                  <a:pt x="1075097" y="1926515"/>
                  <a:pt x="1115560" y="1968102"/>
                </a:cubicBezTo>
                <a:cubicBezTo>
                  <a:pt x="1149842" y="2003507"/>
                  <a:pt x="1208289" y="2025425"/>
                  <a:pt x="1290341" y="2033293"/>
                </a:cubicBezTo>
                <a:cubicBezTo>
                  <a:pt x="1314507" y="2034979"/>
                  <a:pt x="1356095" y="2036103"/>
                  <a:pt x="1415104" y="2036103"/>
                </a:cubicBezTo>
                <a:lnTo>
                  <a:pt x="1415104" y="2158056"/>
                </a:lnTo>
                <a:lnTo>
                  <a:pt x="351248" y="2158056"/>
                </a:lnTo>
                <a:lnTo>
                  <a:pt x="351248" y="2036103"/>
                </a:lnTo>
                <a:cubicBezTo>
                  <a:pt x="410257" y="2036103"/>
                  <a:pt x="451844" y="2035541"/>
                  <a:pt x="476010" y="2033293"/>
                </a:cubicBezTo>
                <a:cubicBezTo>
                  <a:pt x="558061" y="2025425"/>
                  <a:pt x="616509" y="2003507"/>
                  <a:pt x="650790" y="1968102"/>
                </a:cubicBezTo>
                <a:cubicBezTo>
                  <a:pt x="691254" y="1925952"/>
                  <a:pt x="710925" y="1836033"/>
                  <a:pt x="710925" y="1696659"/>
                </a:cubicBezTo>
                <a:lnTo>
                  <a:pt x="710925" y="103406"/>
                </a:lnTo>
                <a:cubicBezTo>
                  <a:pt x="531648" y="108465"/>
                  <a:pt x="391711" y="168036"/>
                  <a:pt x="290552" y="281558"/>
                </a:cubicBezTo>
                <a:cubicBezTo>
                  <a:pt x="194451" y="390023"/>
                  <a:pt x="135440" y="556936"/>
                  <a:pt x="114085" y="781171"/>
                </a:cubicBezTo>
                <a:lnTo>
                  <a:pt x="0" y="761501"/>
                </a:lnTo>
                <a:close/>
              </a:path>
            </a:pathLst>
          </a:custGeom>
          <a:solidFill>
            <a:schemeClr val="tx2"/>
          </a:solidFill>
        </p:spPr>
        <p:txBody>
          <a:bodyPr wrap="none" tIns="684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>
                <a:latin typeface="+mn-lt"/>
              </a:defRPr>
            </a:lvl1pPr>
          </a:lstStyle>
          <a:p>
            <a:pPr lvl="0"/>
            <a:r>
              <a:rPr lang="nl-NL"/>
              <a:t>Beeld-logo (niet verwijderen!)</a:t>
            </a:r>
          </a:p>
        </p:txBody>
      </p:sp>
      <p:sp>
        <p:nvSpPr>
          <p:cNvPr id="15" name="Woord-logo (niet verwijderen!)">
            <a:extLst>
              <a:ext uri="{FF2B5EF4-FFF2-40B4-BE49-F238E27FC236}">
                <a16:creationId xmlns:a16="http://schemas.microsoft.com/office/drawing/2014/main" id="{37863C1E-B8CC-43F4-A1F1-F74E8684F2E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496300" y="6348926"/>
            <a:ext cx="1307633" cy="106096"/>
          </a:xfrm>
          <a:custGeom>
            <a:avLst/>
            <a:gdLst>
              <a:gd name="connsiteX0" fmla="*/ 9250426 w 10182938"/>
              <a:gd name="connsiteY0" fmla="*/ 166912 h 827818"/>
              <a:gd name="connsiteX1" fmla="*/ 9216143 w 10182938"/>
              <a:gd name="connsiteY1" fmla="*/ 371478 h 827818"/>
              <a:gd name="connsiteX2" fmla="*/ 9325171 w 10182938"/>
              <a:gd name="connsiteY2" fmla="*/ 371478 h 827818"/>
              <a:gd name="connsiteX3" fmla="*/ 9431949 w 10182938"/>
              <a:gd name="connsiteY3" fmla="*/ 269757 h 827818"/>
              <a:gd name="connsiteX4" fmla="*/ 9359454 w 10182938"/>
              <a:gd name="connsiteY4" fmla="*/ 166912 h 827818"/>
              <a:gd name="connsiteX5" fmla="*/ 5861601 w 10182938"/>
              <a:gd name="connsiteY5" fmla="*/ 166912 h 827818"/>
              <a:gd name="connsiteX6" fmla="*/ 5827321 w 10182938"/>
              <a:gd name="connsiteY6" fmla="*/ 371478 h 827818"/>
              <a:gd name="connsiteX7" fmla="*/ 5936348 w 10182938"/>
              <a:gd name="connsiteY7" fmla="*/ 371478 h 827818"/>
              <a:gd name="connsiteX8" fmla="*/ 6043127 w 10182938"/>
              <a:gd name="connsiteY8" fmla="*/ 269757 h 827818"/>
              <a:gd name="connsiteX9" fmla="*/ 5970629 w 10182938"/>
              <a:gd name="connsiteY9" fmla="*/ 166912 h 827818"/>
              <a:gd name="connsiteX10" fmla="*/ 4593741 w 10182938"/>
              <a:gd name="connsiteY10" fmla="*/ 166912 h 827818"/>
              <a:gd name="connsiteX11" fmla="*/ 4510567 w 10182938"/>
              <a:gd name="connsiteY11" fmla="*/ 661467 h 827818"/>
              <a:gd name="connsiteX12" fmla="*/ 4602732 w 10182938"/>
              <a:gd name="connsiteY12" fmla="*/ 661467 h 827818"/>
              <a:gd name="connsiteX13" fmla="*/ 4800556 w 10182938"/>
              <a:gd name="connsiteY13" fmla="*/ 414190 h 827818"/>
              <a:gd name="connsiteX14" fmla="*/ 4681412 w 10182938"/>
              <a:gd name="connsiteY14" fmla="*/ 166912 h 827818"/>
              <a:gd name="connsiteX15" fmla="*/ 2275512 w 10182938"/>
              <a:gd name="connsiteY15" fmla="*/ 166912 h 827818"/>
              <a:gd name="connsiteX16" fmla="*/ 2241232 w 10182938"/>
              <a:gd name="connsiteY16" fmla="*/ 371478 h 827818"/>
              <a:gd name="connsiteX17" fmla="*/ 2350259 w 10182938"/>
              <a:gd name="connsiteY17" fmla="*/ 371478 h 827818"/>
              <a:gd name="connsiteX18" fmla="*/ 2457037 w 10182938"/>
              <a:gd name="connsiteY18" fmla="*/ 269757 h 827818"/>
              <a:gd name="connsiteX19" fmla="*/ 2384539 w 10182938"/>
              <a:gd name="connsiteY19" fmla="*/ 166912 h 827818"/>
              <a:gd name="connsiteX20" fmla="*/ 3271932 w 10182938"/>
              <a:gd name="connsiteY20" fmla="*/ 153987 h 827818"/>
              <a:gd name="connsiteX21" fmla="*/ 3084225 w 10182938"/>
              <a:gd name="connsiteY21" fmla="*/ 414191 h 827818"/>
              <a:gd name="connsiteX22" fmla="*/ 3191005 w 10182938"/>
              <a:gd name="connsiteY22" fmla="*/ 674394 h 827818"/>
              <a:gd name="connsiteX23" fmla="*/ 3379835 w 10182938"/>
              <a:gd name="connsiteY23" fmla="*/ 414191 h 827818"/>
              <a:gd name="connsiteX24" fmla="*/ 3271932 w 10182938"/>
              <a:gd name="connsiteY24" fmla="*/ 153987 h 827818"/>
              <a:gd name="connsiteX25" fmla="*/ 1680362 w 10182938"/>
              <a:gd name="connsiteY25" fmla="*/ 153987 h 827818"/>
              <a:gd name="connsiteX26" fmla="*/ 1492656 w 10182938"/>
              <a:gd name="connsiteY26" fmla="*/ 414191 h 827818"/>
              <a:gd name="connsiteX27" fmla="*/ 1599436 w 10182938"/>
              <a:gd name="connsiteY27" fmla="*/ 674394 h 827818"/>
              <a:gd name="connsiteX28" fmla="*/ 1788266 w 10182938"/>
              <a:gd name="connsiteY28" fmla="*/ 414191 h 827818"/>
              <a:gd name="connsiteX29" fmla="*/ 1680362 w 10182938"/>
              <a:gd name="connsiteY29" fmla="*/ 153987 h 827818"/>
              <a:gd name="connsiteX30" fmla="*/ 961010 w 10182938"/>
              <a:gd name="connsiteY30" fmla="*/ 153987 h 827818"/>
              <a:gd name="connsiteX31" fmla="*/ 773304 w 10182938"/>
              <a:gd name="connsiteY31" fmla="*/ 414191 h 827818"/>
              <a:gd name="connsiteX32" fmla="*/ 880083 w 10182938"/>
              <a:gd name="connsiteY32" fmla="*/ 674394 h 827818"/>
              <a:gd name="connsiteX33" fmla="*/ 1068912 w 10182938"/>
              <a:gd name="connsiteY33" fmla="*/ 414191 h 827818"/>
              <a:gd name="connsiteX34" fmla="*/ 961010 w 10182938"/>
              <a:gd name="connsiteY34" fmla="*/ 153987 h 827818"/>
              <a:gd name="connsiteX35" fmla="*/ 9123415 w 10182938"/>
              <a:gd name="connsiteY35" fmla="*/ 19108 h 827818"/>
              <a:gd name="connsiteX36" fmla="*/ 9386990 w 10182938"/>
              <a:gd name="connsiteY36" fmla="*/ 19108 h 827818"/>
              <a:gd name="connsiteX37" fmla="*/ 9589308 w 10182938"/>
              <a:gd name="connsiteY37" fmla="*/ 284931 h 827818"/>
              <a:gd name="connsiteX38" fmla="*/ 9407223 w 10182938"/>
              <a:gd name="connsiteY38" fmla="*/ 507481 h 827818"/>
              <a:gd name="connsiteX39" fmla="*/ 9505009 w 10182938"/>
              <a:gd name="connsiteY39" fmla="*/ 809271 h 827818"/>
              <a:gd name="connsiteX40" fmla="*/ 9344841 w 10182938"/>
              <a:gd name="connsiteY40" fmla="*/ 809271 h 827818"/>
              <a:gd name="connsiteX41" fmla="*/ 9258293 w 10182938"/>
              <a:gd name="connsiteY41" fmla="*/ 520406 h 827818"/>
              <a:gd name="connsiteX42" fmla="*/ 9191416 w 10182938"/>
              <a:gd name="connsiteY42" fmla="*/ 520406 h 827818"/>
              <a:gd name="connsiteX43" fmla="*/ 9142523 w 10182938"/>
              <a:gd name="connsiteY43" fmla="*/ 809271 h 827818"/>
              <a:gd name="connsiteX44" fmla="*/ 8989099 w 10182938"/>
              <a:gd name="connsiteY44" fmla="*/ 809271 h 827818"/>
              <a:gd name="connsiteX45" fmla="*/ 8549617 w 10182938"/>
              <a:gd name="connsiteY45" fmla="*/ 19108 h 827818"/>
              <a:gd name="connsiteX46" fmla="*/ 8977294 w 10182938"/>
              <a:gd name="connsiteY46" fmla="*/ 19108 h 827818"/>
              <a:gd name="connsiteX47" fmla="*/ 8952567 w 10182938"/>
              <a:gd name="connsiteY47" fmla="*/ 166912 h 827818"/>
              <a:gd name="connsiteX48" fmla="*/ 8677190 w 10182938"/>
              <a:gd name="connsiteY48" fmla="*/ 166912 h 827818"/>
              <a:gd name="connsiteX49" fmla="*/ 8648529 w 10182938"/>
              <a:gd name="connsiteY49" fmla="*/ 333825 h 827818"/>
              <a:gd name="connsiteX50" fmla="*/ 8913788 w 10182938"/>
              <a:gd name="connsiteY50" fmla="*/ 333825 h 827818"/>
              <a:gd name="connsiteX51" fmla="*/ 8888499 w 10182938"/>
              <a:gd name="connsiteY51" fmla="*/ 481629 h 827818"/>
              <a:gd name="connsiteX52" fmla="*/ 8624924 w 10182938"/>
              <a:gd name="connsiteY52" fmla="*/ 481629 h 827818"/>
              <a:gd name="connsiteX53" fmla="*/ 8594016 w 10182938"/>
              <a:gd name="connsiteY53" fmla="*/ 661467 h 827818"/>
              <a:gd name="connsiteX54" fmla="*/ 8869392 w 10182938"/>
              <a:gd name="connsiteY54" fmla="*/ 661467 h 827818"/>
              <a:gd name="connsiteX55" fmla="*/ 8842978 w 10182938"/>
              <a:gd name="connsiteY55" fmla="*/ 809271 h 827818"/>
              <a:gd name="connsiteX56" fmla="*/ 8415300 w 10182938"/>
              <a:gd name="connsiteY56" fmla="*/ 809271 h 827818"/>
              <a:gd name="connsiteX57" fmla="*/ 7677965 w 10182938"/>
              <a:gd name="connsiteY57" fmla="*/ 19108 h 827818"/>
              <a:gd name="connsiteX58" fmla="*/ 7811157 w 10182938"/>
              <a:gd name="connsiteY58" fmla="*/ 19108 h 827818"/>
              <a:gd name="connsiteX59" fmla="*/ 7945474 w 10182938"/>
              <a:gd name="connsiteY59" fmla="*/ 456340 h 827818"/>
              <a:gd name="connsiteX60" fmla="*/ 7952218 w 10182938"/>
              <a:gd name="connsiteY60" fmla="*/ 456340 h 827818"/>
              <a:gd name="connsiteX61" fmla="*/ 8238836 w 10182938"/>
              <a:gd name="connsiteY61" fmla="*/ 19108 h 827818"/>
              <a:gd name="connsiteX62" fmla="*/ 8387763 w 10182938"/>
              <a:gd name="connsiteY62" fmla="*/ 19108 h 827818"/>
              <a:gd name="connsiteX63" fmla="*/ 8253446 w 10182938"/>
              <a:gd name="connsiteY63" fmla="*/ 809271 h 827818"/>
              <a:gd name="connsiteX64" fmla="*/ 8100023 w 10182938"/>
              <a:gd name="connsiteY64" fmla="*/ 809271 h 827818"/>
              <a:gd name="connsiteX65" fmla="*/ 8176454 w 10182938"/>
              <a:gd name="connsiteY65" fmla="*/ 363048 h 827818"/>
              <a:gd name="connsiteX66" fmla="*/ 8169710 w 10182938"/>
              <a:gd name="connsiteY66" fmla="*/ 363048 h 827818"/>
              <a:gd name="connsiteX67" fmla="*/ 7940978 w 10182938"/>
              <a:gd name="connsiteY67" fmla="*/ 710922 h 827818"/>
              <a:gd name="connsiteX68" fmla="*/ 7890961 w 10182938"/>
              <a:gd name="connsiteY68" fmla="*/ 710922 h 827818"/>
              <a:gd name="connsiteX69" fmla="*/ 7779124 w 10182938"/>
              <a:gd name="connsiteY69" fmla="*/ 363048 h 827818"/>
              <a:gd name="connsiteX70" fmla="*/ 7772379 w 10182938"/>
              <a:gd name="connsiteY70" fmla="*/ 363048 h 827818"/>
              <a:gd name="connsiteX71" fmla="*/ 7697635 w 10182938"/>
              <a:gd name="connsiteY71" fmla="*/ 809271 h 827818"/>
              <a:gd name="connsiteX72" fmla="*/ 7544210 w 10182938"/>
              <a:gd name="connsiteY72" fmla="*/ 809271 h 827818"/>
              <a:gd name="connsiteX73" fmla="*/ 7104732 w 10182938"/>
              <a:gd name="connsiteY73" fmla="*/ 19108 h 827818"/>
              <a:gd name="connsiteX74" fmla="*/ 7532409 w 10182938"/>
              <a:gd name="connsiteY74" fmla="*/ 19108 h 827818"/>
              <a:gd name="connsiteX75" fmla="*/ 7507119 w 10182938"/>
              <a:gd name="connsiteY75" fmla="*/ 166912 h 827818"/>
              <a:gd name="connsiteX76" fmla="*/ 7232305 w 10182938"/>
              <a:gd name="connsiteY76" fmla="*/ 166912 h 827818"/>
              <a:gd name="connsiteX77" fmla="*/ 7203643 w 10182938"/>
              <a:gd name="connsiteY77" fmla="*/ 333825 h 827818"/>
              <a:gd name="connsiteX78" fmla="*/ 7468903 w 10182938"/>
              <a:gd name="connsiteY78" fmla="*/ 333825 h 827818"/>
              <a:gd name="connsiteX79" fmla="*/ 7443614 w 10182938"/>
              <a:gd name="connsiteY79" fmla="*/ 481629 h 827818"/>
              <a:gd name="connsiteX80" fmla="*/ 7180039 w 10182938"/>
              <a:gd name="connsiteY80" fmla="*/ 481629 h 827818"/>
              <a:gd name="connsiteX81" fmla="*/ 7149129 w 10182938"/>
              <a:gd name="connsiteY81" fmla="*/ 661467 h 827818"/>
              <a:gd name="connsiteX82" fmla="*/ 7424506 w 10182938"/>
              <a:gd name="connsiteY82" fmla="*/ 661467 h 827818"/>
              <a:gd name="connsiteX83" fmla="*/ 7398093 w 10182938"/>
              <a:gd name="connsiteY83" fmla="*/ 809271 h 827818"/>
              <a:gd name="connsiteX84" fmla="*/ 6970415 w 10182938"/>
              <a:gd name="connsiteY84" fmla="*/ 809271 h 827818"/>
              <a:gd name="connsiteX85" fmla="*/ 6378070 w 10182938"/>
              <a:gd name="connsiteY85" fmla="*/ 19108 h 827818"/>
              <a:gd name="connsiteX86" fmla="*/ 6530371 w 10182938"/>
              <a:gd name="connsiteY86" fmla="*/ 19108 h 827818"/>
              <a:gd name="connsiteX87" fmla="*/ 6698408 w 10182938"/>
              <a:gd name="connsiteY87" fmla="*/ 515910 h 827818"/>
              <a:gd name="connsiteX88" fmla="*/ 6705151 w 10182938"/>
              <a:gd name="connsiteY88" fmla="*/ 515910 h 827818"/>
              <a:gd name="connsiteX89" fmla="*/ 6789450 w 10182938"/>
              <a:gd name="connsiteY89" fmla="*/ 19108 h 827818"/>
              <a:gd name="connsiteX90" fmla="*/ 6941750 w 10182938"/>
              <a:gd name="connsiteY90" fmla="*/ 19108 h 827818"/>
              <a:gd name="connsiteX91" fmla="*/ 6807434 w 10182938"/>
              <a:gd name="connsiteY91" fmla="*/ 809271 h 827818"/>
              <a:gd name="connsiteX92" fmla="*/ 6655134 w 10182938"/>
              <a:gd name="connsiteY92" fmla="*/ 809271 h 827818"/>
              <a:gd name="connsiteX93" fmla="*/ 6488222 w 10182938"/>
              <a:gd name="connsiteY93" fmla="*/ 312469 h 827818"/>
              <a:gd name="connsiteX94" fmla="*/ 6481477 w 10182938"/>
              <a:gd name="connsiteY94" fmla="*/ 312469 h 827818"/>
              <a:gd name="connsiteX95" fmla="*/ 6397178 w 10182938"/>
              <a:gd name="connsiteY95" fmla="*/ 809271 h 827818"/>
              <a:gd name="connsiteX96" fmla="*/ 6243754 w 10182938"/>
              <a:gd name="connsiteY96" fmla="*/ 809271 h 827818"/>
              <a:gd name="connsiteX97" fmla="*/ 5734030 w 10182938"/>
              <a:gd name="connsiteY97" fmla="*/ 19108 h 827818"/>
              <a:gd name="connsiteX98" fmla="*/ 5997605 w 10182938"/>
              <a:gd name="connsiteY98" fmla="*/ 19108 h 827818"/>
              <a:gd name="connsiteX99" fmla="*/ 6199923 w 10182938"/>
              <a:gd name="connsiteY99" fmla="*/ 284931 h 827818"/>
              <a:gd name="connsiteX100" fmla="*/ 6017837 w 10182938"/>
              <a:gd name="connsiteY100" fmla="*/ 507481 h 827818"/>
              <a:gd name="connsiteX101" fmla="*/ 6115625 w 10182938"/>
              <a:gd name="connsiteY101" fmla="*/ 809271 h 827818"/>
              <a:gd name="connsiteX102" fmla="*/ 5955456 w 10182938"/>
              <a:gd name="connsiteY102" fmla="*/ 809271 h 827818"/>
              <a:gd name="connsiteX103" fmla="*/ 5868908 w 10182938"/>
              <a:gd name="connsiteY103" fmla="*/ 520406 h 827818"/>
              <a:gd name="connsiteX104" fmla="*/ 5802031 w 10182938"/>
              <a:gd name="connsiteY104" fmla="*/ 520406 h 827818"/>
              <a:gd name="connsiteX105" fmla="*/ 5753138 w 10182938"/>
              <a:gd name="connsiteY105" fmla="*/ 809271 h 827818"/>
              <a:gd name="connsiteX106" fmla="*/ 5599714 w 10182938"/>
              <a:gd name="connsiteY106" fmla="*/ 809271 h 827818"/>
              <a:gd name="connsiteX107" fmla="*/ 5160233 w 10182938"/>
              <a:gd name="connsiteY107" fmla="*/ 19108 h 827818"/>
              <a:gd name="connsiteX108" fmla="*/ 5587909 w 10182938"/>
              <a:gd name="connsiteY108" fmla="*/ 19108 h 827818"/>
              <a:gd name="connsiteX109" fmla="*/ 5563182 w 10182938"/>
              <a:gd name="connsiteY109" fmla="*/ 166912 h 827818"/>
              <a:gd name="connsiteX110" fmla="*/ 5287805 w 10182938"/>
              <a:gd name="connsiteY110" fmla="*/ 166912 h 827818"/>
              <a:gd name="connsiteX111" fmla="*/ 5259143 w 10182938"/>
              <a:gd name="connsiteY111" fmla="*/ 333825 h 827818"/>
              <a:gd name="connsiteX112" fmla="*/ 5524403 w 10182938"/>
              <a:gd name="connsiteY112" fmla="*/ 333825 h 827818"/>
              <a:gd name="connsiteX113" fmla="*/ 5499115 w 10182938"/>
              <a:gd name="connsiteY113" fmla="*/ 481629 h 827818"/>
              <a:gd name="connsiteX114" fmla="*/ 5235540 w 10182938"/>
              <a:gd name="connsiteY114" fmla="*/ 481629 h 827818"/>
              <a:gd name="connsiteX115" fmla="*/ 5204629 w 10182938"/>
              <a:gd name="connsiteY115" fmla="*/ 661467 h 827818"/>
              <a:gd name="connsiteX116" fmla="*/ 5480007 w 10182938"/>
              <a:gd name="connsiteY116" fmla="*/ 661467 h 827818"/>
              <a:gd name="connsiteX117" fmla="*/ 5453593 w 10182938"/>
              <a:gd name="connsiteY117" fmla="*/ 809271 h 827818"/>
              <a:gd name="connsiteX118" fmla="*/ 5025915 w 10182938"/>
              <a:gd name="connsiteY118" fmla="*/ 809271 h 827818"/>
              <a:gd name="connsiteX119" fmla="*/ 4466168 w 10182938"/>
              <a:gd name="connsiteY119" fmla="*/ 19108 h 827818"/>
              <a:gd name="connsiteX120" fmla="*/ 4711760 w 10182938"/>
              <a:gd name="connsiteY120" fmla="*/ 19108 h 827818"/>
              <a:gd name="connsiteX121" fmla="*/ 4957352 w 10182938"/>
              <a:gd name="connsiteY121" fmla="*/ 429363 h 827818"/>
              <a:gd name="connsiteX122" fmla="*/ 4592054 w 10182938"/>
              <a:gd name="connsiteY122" fmla="*/ 809271 h 827818"/>
              <a:gd name="connsiteX123" fmla="*/ 4331850 w 10182938"/>
              <a:gd name="connsiteY123" fmla="*/ 809271 h 827818"/>
              <a:gd name="connsiteX124" fmla="*/ 3739510 w 10182938"/>
              <a:gd name="connsiteY124" fmla="*/ 19108 h 827818"/>
              <a:gd name="connsiteX125" fmla="*/ 3891810 w 10182938"/>
              <a:gd name="connsiteY125" fmla="*/ 19108 h 827818"/>
              <a:gd name="connsiteX126" fmla="*/ 4059846 w 10182938"/>
              <a:gd name="connsiteY126" fmla="*/ 515910 h 827818"/>
              <a:gd name="connsiteX127" fmla="*/ 4067152 w 10182938"/>
              <a:gd name="connsiteY127" fmla="*/ 515910 h 827818"/>
              <a:gd name="connsiteX128" fmla="*/ 4150889 w 10182938"/>
              <a:gd name="connsiteY128" fmla="*/ 19108 h 827818"/>
              <a:gd name="connsiteX129" fmla="*/ 4303190 w 10182938"/>
              <a:gd name="connsiteY129" fmla="*/ 19108 h 827818"/>
              <a:gd name="connsiteX130" fmla="*/ 4169435 w 10182938"/>
              <a:gd name="connsiteY130" fmla="*/ 809271 h 827818"/>
              <a:gd name="connsiteX131" fmla="*/ 4017135 w 10182938"/>
              <a:gd name="connsiteY131" fmla="*/ 809271 h 827818"/>
              <a:gd name="connsiteX132" fmla="*/ 3849660 w 10182938"/>
              <a:gd name="connsiteY132" fmla="*/ 312469 h 827818"/>
              <a:gd name="connsiteX133" fmla="*/ 3842917 w 10182938"/>
              <a:gd name="connsiteY133" fmla="*/ 312469 h 827818"/>
              <a:gd name="connsiteX134" fmla="*/ 3758618 w 10182938"/>
              <a:gd name="connsiteY134" fmla="*/ 809271 h 827818"/>
              <a:gd name="connsiteX135" fmla="*/ 3605193 w 10182938"/>
              <a:gd name="connsiteY135" fmla="*/ 809271 h 827818"/>
              <a:gd name="connsiteX136" fmla="*/ 2147940 w 10182938"/>
              <a:gd name="connsiteY136" fmla="*/ 19108 h 827818"/>
              <a:gd name="connsiteX137" fmla="*/ 2411516 w 10182938"/>
              <a:gd name="connsiteY137" fmla="*/ 19108 h 827818"/>
              <a:gd name="connsiteX138" fmla="*/ 2613833 w 10182938"/>
              <a:gd name="connsiteY138" fmla="*/ 284931 h 827818"/>
              <a:gd name="connsiteX139" fmla="*/ 2431746 w 10182938"/>
              <a:gd name="connsiteY139" fmla="*/ 507481 h 827818"/>
              <a:gd name="connsiteX140" fmla="*/ 2529535 w 10182938"/>
              <a:gd name="connsiteY140" fmla="*/ 809271 h 827818"/>
              <a:gd name="connsiteX141" fmla="*/ 2369366 w 10182938"/>
              <a:gd name="connsiteY141" fmla="*/ 809271 h 827818"/>
              <a:gd name="connsiteX142" fmla="*/ 2282819 w 10182938"/>
              <a:gd name="connsiteY142" fmla="*/ 520406 h 827818"/>
              <a:gd name="connsiteX143" fmla="*/ 2215941 w 10182938"/>
              <a:gd name="connsiteY143" fmla="*/ 520406 h 827818"/>
              <a:gd name="connsiteX144" fmla="*/ 2167048 w 10182938"/>
              <a:gd name="connsiteY144" fmla="*/ 809271 h 827818"/>
              <a:gd name="connsiteX145" fmla="*/ 2013625 w 10182938"/>
              <a:gd name="connsiteY145" fmla="*/ 809271 h 827818"/>
              <a:gd name="connsiteX146" fmla="*/ 0 w 10182938"/>
              <a:gd name="connsiteY146" fmla="*/ 19108 h 827818"/>
              <a:gd name="connsiteX147" fmla="*/ 152300 w 10182938"/>
              <a:gd name="connsiteY147" fmla="*/ 19108 h 827818"/>
              <a:gd name="connsiteX148" fmla="*/ 207937 w 10182938"/>
              <a:gd name="connsiteY148" fmla="*/ 576044 h 827818"/>
              <a:gd name="connsiteX149" fmla="*/ 214681 w 10182938"/>
              <a:gd name="connsiteY149" fmla="*/ 576044 h 827818"/>
              <a:gd name="connsiteX150" fmla="*/ 459148 w 10182938"/>
              <a:gd name="connsiteY150" fmla="*/ 19108 h 827818"/>
              <a:gd name="connsiteX151" fmla="*/ 623250 w 10182938"/>
              <a:gd name="connsiteY151" fmla="*/ 19108 h 827818"/>
              <a:gd name="connsiteX152" fmla="*/ 254582 w 10182938"/>
              <a:gd name="connsiteY152" fmla="*/ 809271 h 827818"/>
              <a:gd name="connsiteX153" fmla="*/ 98910 w 10182938"/>
              <a:gd name="connsiteY153" fmla="*/ 809271 h 827818"/>
              <a:gd name="connsiteX154" fmla="*/ 9957416 w 10182938"/>
              <a:gd name="connsiteY154" fmla="*/ 0 h 827818"/>
              <a:gd name="connsiteX155" fmla="*/ 10182777 w 10182938"/>
              <a:gd name="connsiteY155" fmla="*/ 238849 h 827818"/>
              <a:gd name="connsiteX156" fmla="*/ 10036095 w 10182938"/>
              <a:gd name="connsiteY156" fmla="*/ 238849 h 827818"/>
              <a:gd name="connsiteX157" fmla="*/ 9952921 w 10182938"/>
              <a:gd name="connsiteY157" fmla="*/ 150052 h 827818"/>
              <a:gd name="connsiteX158" fmla="*/ 9864124 w 10182938"/>
              <a:gd name="connsiteY158" fmla="*/ 223112 h 827818"/>
              <a:gd name="connsiteX159" fmla="*/ 9922010 w 10182938"/>
              <a:gd name="connsiteY159" fmla="*/ 321461 h 827818"/>
              <a:gd name="connsiteX160" fmla="*/ 9992259 w 10182938"/>
              <a:gd name="connsiteY160" fmla="*/ 353495 h 827818"/>
              <a:gd name="connsiteX161" fmla="*/ 10126577 w 10182938"/>
              <a:gd name="connsiteY161" fmla="*/ 619880 h 827818"/>
              <a:gd name="connsiteX162" fmla="*/ 9874242 w 10182938"/>
              <a:gd name="connsiteY162" fmla="*/ 827818 h 827818"/>
              <a:gd name="connsiteX163" fmla="*/ 9635393 w 10182938"/>
              <a:gd name="connsiteY163" fmla="*/ 585598 h 827818"/>
              <a:gd name="connsiteX164" fmla="*/ 9786571 w 10182938"/>
              <a:gd name="connsiteY164" fmla="*/ 585598 h 827818"/>
              <a:gd name="connsiteX165" fmla="*/ 9874242 w 10182938"/>
              <a:gd name="connsiteY165" fmla="*/ 677766 h 827818"/>
              <a:gd name="connsiteX166" fmla="*/ 9974277 w 10182938"/>
              <a:gd name="connsiteY166" fmla="*/ 599648 h 827818"/>
              <a:gd name="connsiteX167" fmla="*/ 9909645 w 10182938"/>
              <a:gd name="connsiteY167" fmla="*/ 496803 h 827818"/>
              <a:gd name="connsiteX168" fmla="*/ 9839396 w 10182938"/>
              <a:gd name="connsiteY168" fmla="*/ 463645 h 827818"/>
              <a:gd name="connsiteX169" fmla="*/ 9711824 w 10182938"/>
              <a:gd name="connsiteY169" fmla="*/ 201195 h 827818"/>
              <a:gd name="connsiteX170" fmla="*/ 9957416 w 10182938"/>
              <a:gd name="connsiteY170" fmla="*/ 0 h 827818"/>
              <a:gd name="connsiteX171" fmla="*/ 3287105 w 10182938"/>
              <a:gd name="connsiteY171" fmla="*/ 0 h 827818"/>
              <a:gd name="connsiteX172" fmla="*/ 3534945 w 10182938"/>
              <a:gd name="connsiteY172" fmla="*/ 429364 h 827818"/>
              <a:gd name="connsiteX173" fmla="*/ 3175830 w 10182938"/>
              <a:gd name="connsiteY173" fmla="*/ 827818 h 827818"/>
              <a:gd name="connsiteX174" fmla="*/ 2926865 w 10182938"/>
              <a:gd name="connsiteY174" fmla="*/ 398455 h 827818"/>
              <a:gd name="connsiteX175" fmla="*/ 3287105 w 10182938"/>
              <a:gd name="connsiteY175" fmla="*/ 0 h 827818"/>
              <a:gd name="connsiteX176" fmla="*/ 1695536 w 10182938"/>
              <a:gd name="connsiteY176" fmla="*/ 0 h 827818"/>
              <a:gd name="connsiteX177" fmla="*/ 1943377 w 10182938"/>
              <a:gd name="connsiteY177" fmla="*/ 429364 h 827818"/>
              <a:gd name="connsiteX178" fmla="*/ 1584262 w 10182938"/>
              <a:gd name="connsiteY178" fmla="*/ 827818 h 827818"/>
              <a:gd name="connsiteX179" fmla="*/ 1335297 w 10182938"/>
              <a:gd name="connsiteY179" fmla="*/ 398455 h 827818"/>
              <a:gd name="connsiteX180" fmla="*/ 1695536 w 10182938"/>
              <a:gd name="connsiteY180" fmla="*/ 0 h 827818"/>
              <a:gd name="connsiteX181" fmla="*/ 976746 w 10182938"/>
              <a:gd name="connsiteY181" fmla="*/ 0 h 827818"/>
              <a:gd name="connsiteX182" fmla="*/ 1224585 w 10182938"/>
              <a:gd name="connsiteY182" fmla="*/ 429364 h 827818"/>
              <a:gd name="connsiteX183" fmla="*/ 865471 w 10182938"/>
              <a:gd name="connsiteY183" fmla="*/ 827818 h 827818"/>
              <a:gd name="connsiteX184" fmla="*/ 616508 w 10182938"/>
              <a:gd name="connsiteY184" fmla="*/ 398455 h 827818"/>
              <a:gd name="connsiteX185" fmla="*/ 976746 w 10182938"/>
              <a:gd name="connsiteY185" fmla="*/ 0 h 827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10182938" h="827818">
                <a:moveTo>
                  <a:pt x="9250426" y="166912"/>
                </a:moveTo>
                <a:lnTo>
                  <a:pt x="9216143" y="371478"/>
                </a:lnTo>
                <a:lnTo>
                  <a:pt x="9325171" y="371478"/>
                </a:lnTo>
                <a:cubicBezTo>
                  <a:pt x="9379684" y="371478"/>
                  <a:pt x="9420710" y="336073"/>
                  <a:pt x="9431949" y="269757"/>
                </a:cubicBezTo>
                <a:cubicBezTo>
                  <a:pt x="9443752" y="204566"/>
                  <a:pt x="9415652" y="166912"/>
                  <a:pt x="9359454" y="166912"/>
                </a:cubicBezTo>
                <a:close/>
                <a:moveTo>
                  <a:pt x="5861601" y="166912"/>
                </a:moveTo>
                <a:lnTo>
                  <a:pt x="5827321" y="371478"/>
                </a:lnTo>
                <a:lnTo>
                  <a:pt x="5936348" y="371478"/>
                </a:lnTo>
                <a:cubicBezTo>
                  <a:pt x="5990862" y="371478"/>
                  <a:pt x="6031886" y="336073"/>
                  <a:pt x="6043127" y="269757"/>
                </a:cubicBezTo>
                <a:cubicBezTo>
                  <a:pt x="6054368" y="204566"/>
                  <a:pt x="6026267" y="166912"/>
                  <a:pt x="5970629" y="166912"/>
                </a:cubicBezTo>
                <a:close/>
                <a:moveTo>
                  <a:pt x="4593741" y="166912"/>
                </a:moveTo>
                <a:lnTo>
                  <a:pt x="4510567" y="661467"/>
                </a:lnTo>
                <a:lnTo>
                  <a:pt x="4602732" y="661467"/>
                </a:lnTo>
                <a:cubicBezTo>
                  <a:pt x="4699396" y="661467"/>
                  <a:pt x="4770770" y="586721"/>
                  <a:pt x="4800556" y="414190"/>
                </a:cubicBezTo>
                <a:cubicBezTo>
                  <a:pt x="4830342" y="242782"/>
                  <a:pt x="4777514" y="166912"/>
                  <a:pt x="4681412" y="166912"/>
                </a:cubicBezTo>
                <a:close/>
                <a:moveTo>
                  <a:pt x="2275512" y="166912"/>
                </a:moveTo>
                <a:lnTo>
                  <a:pt x="2241232" y="371478"/>
                </a:lnTo>
                <a:lnTo>
                  <a:pt x="2350259" y="371478"/>
                </a:lnTo>
                <a:cubicBezTo>
                  <a:pt x="2404772" y="371478"/>
                  <a:pt x="2445796" y="336073"/>
                  <a:pt x="2457037" y="269757"/>
                </a:cubicBezTo>
                <a:cubicBezTo>
                  <a:pt x="2468278" y="204566"/>
                  <a:pt x="2440178" y="166912"/>
                  <a:pt x="2384539" y="166912"/>
                </a:cubicBezTo>
                <a:close/>
                <a:moveTo>
                  <a:pt x="3271932" y="153987"/>
                </a:moveTo>
                <a:cubicBezTo>
                  <a:pt x="3176392" y="153987"/>
                  <a:pt x="3112888" y="242782"/>
                  <a:pt x="3084225" y="414191"/>
                </a:cubicBezTo>
                <a:cubicBezTo>
                  <a:pt x="3054439" y="586723"/>
                  <a:pt x="3094341" y="674394"/>
                  <a:pt x="3191005" y="674394"/>
                </a:cubicBezTo>
                <a:cubicBezTo>
                  <a:pt x="3287667" y="674394"/>
                  <a:pt x="3350048" y="585598"/>
                  <a:pt x="3379835" y="414191"/>
                </a:cubicBezTo>
                <a:cubicBezTo>
                  <a:pt x="3409621" y="241658"/>
                  <a:pt x="3368594" y="153987"/>
                  <a:pt x="3271932" y="153987"/>
                </a:cubicBezTo>
                <a:close/>
                <a:moveTo>
                  <a:pt x="1680362" y="153987"/>
                </a:moveTo>
                <a:cubicBezTo>
                  <a:pt x="1584823" y="153987"/>
                  <a:pt x="1521318" y="242782"/>
                  <a:pt x="1492656" y="414191"/>
                </a:cubicBezTo>
                <a:cubicBezTo>
                  <a:pt x="1462871" y="586723"/>
                  <a:pt x="1502773" y="674394"/>
                  <a:pt x="1599436" y="674394"/>
                </a:cubicBezTo>
                <a:cubicBezTo>
                  <a:pt x="1696097" y="674394"/>
                  <a:pt x="1758480" y="585598"/>
                  <a:pt x="1788266" y="414191"/>
                </a:cubicBezTo>
                <a:cubicBezTo>
                  <a:pt x="1818052" y="241658"/>
                  <a:pt x="1777026" y="153987"/>
                  <a:pt x="1680362" y="153987"/>
                </a:cubicBezTo>
                <a:close/>
                <a:moveTo>
                  <a:pt x="961010" y="153987"/>
                </a:moveTo>
                <a:cubicBezTo>
                  <a:pt x="865471" y="153987"/>
                  <a:pt x="801966" y="242782"/>
                  <a:pt x="773304" y="414191"/>
                </a:cubicBezTo>
                <a:cubicBezTo>
                  <a:pt x="743519" y="586723"/>
                  <a:pt x="783419" y="674394"/>
                  <a:pt x="880083" y="674394"/>
                </a:cubicBezTo>
                <a:cubicBezTo>
                  <a:pt x="976746" y="674394"/>
                  <a:pt x="1039689" y="585598"/>
                  <a:pt x="1068912" y="414191"/>
                </a:cubicBezTo>
                <a:cubicBezTo>
                  <a:pt x="1098698" y="241658"/>
                  <a:pt x="1057672" y="153987"/>
                  <a:pt x="961010" y="153987"/>
                </a:cubicBezTo>
                <a:close/>
                <a:moveTo>
                  <a:pt x="9123415" y="19108"/>
                </a:moveTo>
                <a:lnTo>
                  <a:pt x="9386990" y="19108"/>
                </a:lnTo>
                <a:cubicBezTo>
                  <a:pt x="9526926" y="19108"/>
                  <a:pt x="9617971" y="118019"/>
                  <a:pt x="9589308" y="284931"/>
                </a:cubicBezTo>
                <a:cubicBezTo>
                  <a:pt x="9570201" y="401825"/>
                  <a:pt x="9501637" y="478819"/>
                  <a:pt x="9407223" y="507481"/>
                </a:cubicBezTo>
                <a:lnTo>
                  <a:pt x="9505009" y="809271"/>
                </a:lnTo>
                <a:lnTo>
                  <a:pt x="9344841" y="809271"/>
                </a:lnTo>
                <a:lnTo>
                  <a:pt x="9258293" y="520406"/>
                </a:lnTo>
                <a:lnTo>
                  <a:pt x="9191416" y="520406"/>
                </a:lnTo>
                <a:lnTo>
                  <a:pt x="9142523" y="809271"/>
                </a:lnTo>
                <a:lnTo>
                  <a:pt x="8989099" y="809271"/>
                </a:lnTo>
                <a:close/>
                <a:moveTo>
                  <a:pt x="8549617" y="19108"/>
                </a:moveTo>
                <a:lnTo>
                  <a:pt x="8977294" y="19108"/>
                </a:lnTo>
                <a:lnTo>
                  <a:pt x="8952567" y="166912"/>
                </a:lnTo>
                <a:lnTo>
                  <a:pt x="8677190" y="166912"/>
                </a:lnTo>
                <a:lnTo>
                  <a:pt x="8648529" y="333825"/>
                </a:lnTo>
                <a:lnTo>
                  <a:pt x="8913788" y="333825"/>
                </a:lnTo>
                <a:lnTo>
                  <a:pt x="8888499" y="481629"/>
                </a:lnTo>
                <a:lnTo>
                  <a:pt x="8624924" y="481629"/>
                </a:lnTo>
                <a:lnTo>
                  <a:pt x="8594016" y="661467"/>
                </a:lnTo>
                <a:lnTo>
                  <a:pt x="8869392" y="661467"/>
                </a:lnTo>
                <a:lnTo>
                  <a:pt x="8842978" y="809271"/>
                </a:lnTo>
                <a:lnTo>
                  <a:pt x="8415300" y="809271"/>
                </a:lnTo>
                <a:close/>
                <a:moveTo>
                  <a:pt x="7677965" y="19108"/>
                </a:moveTo>
                <a:lnTo>
                  <a:pt x="7811157" y="19108"/>
                </a:lnTo>
                <a:lnTo>
                  <a:pt x="7945474" y="456340"/>
                </a:lnTo>
                <a:lnTo>
                  <a:pt x="7952218" y="456340"/>
                </a:lnTo>
                <a:lnTo>
                  <a:pt x="8238836" y="19108"/>
                </a:lnTo>
                <a:lnTo>
                  <a:pt x="8387763" y="19108"/>
                </a:lnTo>
                <a:lnTo>
                  <a:pt x="8253446" y="809271"/>
                </a:lnTo>
                <a:lnTo>
                  <a:pt x="8100023" y="809271"/>
                </a:lnTo>
                <a:lnTo>
                  <a:pt x="8176454" y="363048"/>
                </a:lnTo>
                <a:lnTo>
                  <a:pt x="8169710" y="363048"/>
                </a:lnTo>
                <a:lnTo>
                  <a:pt x="7940978" y="710922"/>
                </a:lnTo>
                <a:lnTo>
                  <a:pt x="7890961" y="710922"/>
                </a:lnTo>
                <a:lnTo>
                  <a:pt x="7779124" y="363048"/>
                </a:lnTo>
                <a:lnTo>
                  <a:pt x="7772379" y="363048"/>
                </a:lnTo>
                <a:lnTo>
                  <a:pt x="7697635" y="809271"/>
                </a:lnTo>
                <a:lnTo>
                  <a:pt x="7544210" y="809271"/>
                </a:lnTo>
                <a:close/>
                <a:moveTo>
                  <a:pt x="7104732" y="19108"/>
                </a:moveTo>
                <a:lnTo>
                  <a:pt x="7532409" y="19108"/>
                </a:lnTo>
                <a:lnTo>
                  <a:pt x="7507119" y="166912"/>
                </a:lnTo>
                <a:lnTo>
                  <a:pt x="7232305" y="166912"/>
                </a:lnTo>
                <a:lnTo>
                  <a:pt x="7203643" y="333825"/>
                </a:lnTo>
                <a:lnTo>
                  <a:pt x="7468903" y="333825"/>
                </a:lnTo>
                <a:lnTo>
                  <a:pt x="7443614" y="481629"/>
                </a:lnTo>
                <a:lnTo>
                  <a:pt x="7180039" y="481629"/>
                </a:lnTo>
                <a:lnTo>
                  <a:pt x="7149129" y="661467"/>
                </a:lnTo>
                <a:lnTo>
                  <a:pt x="7424506" y="661467"/>
                </a:lnTo>
                <a:lnTo>
                  <a:pt x="7398093" y="809271"/>
                </a:lnTo>
                <a:lnTo>
                  <a:pt x="6970415" y="809271"/>
                </a:lnTo>
                <a:close/>
                <a:moveTo>
                  <a:pt x="6378070" y="19108"/>
                </a:moveTo>
                <a:lnTo>
                  <a:pt x="6530371" y="19108"/>
                </a:lnTo>
                <a:lnTo>
                  <a:pt x="6698408" y="515910"/>
                </a:lnTo>
                <a:lnTo>
                  <a:pt x="6705151" y="515910"/>
                </a:lnTo>
                <a:lnTo>
                  <a:pt x="6789450" y="19108"/>
                </a:lnTo>
                <a:lnTo>
                  <a:pt x="6941750" y="19108"/>
                </a:lnTo>
                <a:lnTo>
                  <a:pt x="6807434" y="809271"/>
                </a:lnTo>
                <a:lnTo>
                  <a:pt x="6655134" y="809271"/>
                </a:lnTo>
                <a:lnTo>
                  <a:pt x="6488222" y="312469"/>
                </a:lnTo>
                <a:lnTo>
                  <a:pt x="6481477" y="312469"/>
                </a:lnTo>
                <a:lnTo>
                  <a:pt x="6397178" y="809271"/>
                </a:lnTo>
                <a:lnTo>
                  <a:pt x="6243754" y="809271"/>
                </a:lnTo>
                <a:close/>
                <a:moveTo>
                  <a:pt x="5734030" y="19108"/>
                </a:moveTo>
                <a:lnTo>
                  <a:pt x="5997605" y="19108"/>
                </a:lnTo>
                <a:cubicBezTo>
                  <a:pt x="6137541" y="19108"/>
                  <a:pt x="6228584" y="118019"/>
                  <a:pt x="6199923" y="284931"/>
                </a:cubicBezTo>
                <a:cubicBezTo>
                  <a:pt x="6180816" y="401825"/>
                  <a:pt x="6112253" y="478819"/>
                  <a:pt x="6017837" y="507481"/>
                </a:cubicBezTo>
                <a:lnTo>
                  <a:pt x="6115625" y="809271"/>
                </a:lnTo>
                <a:lnTo>
                  <a:pt x="5955456" y="809271"/>
                </a:lnTo>
                <a:lnTo>
                  <a:pt x="5868908" y="520406"/>
                </a:lnTo>
                <a:lnTo>
                  <a:pt x="5802031" y="520406"/>
                </a:lnTo>
                <a:lnTo>
                  <a:pt x="5753138" y="809271"/>
                </a:lnTo>
                <a:lnTo>
                  <a:pt x="5599714" y="809271"/>
                </a:lnTo>
                <a:close/>
                <a:moveTo>
                  <a:pt x="5160233" y="19108"/>
                </a:moveTo>
                <a:lnTo>
                  <a:pt x="5587909" y="19108"/>
                </a:lnTo>
                <a:lnTo>
                  <a:pt x="5563182" y="166912"/>
                </a:lnTo>
                <a:lnTo>
                  <a:pt x="5287805" y="166912"/>
                </a:lnTo>
                <a:lnTo>
                  <a:pt x="5259143" y="333825"/>
                </a:lnTo>
                <a:lnTo>
                  <a:pt x="5524403" y="333825"/>
                </a:lnTo>
                <a:lnTo>
                  <a:pt x="5499115" y="481629"/>
                </a:lnTo>
                <a:lnTo>
                  <a:pt x="5235540" y="481629"/>
                </a:lnTo>
                <a:lnTo>
                  <a:pt x="5204629" y="661467"/>
                </a:lnTo>
                <a:lnTo>
                  <a:pt x="5480007" y="661467"/>
                </a:lnTo>
                <a:lnTo>
                  <a:pt x="5453593" y="809271"/>
                </a:lnTo>
                <a:lnTo>
                  <a:pt x="5025915" y="809271"/>
                </a:lnTo>
                <a:close/>
                <a:moveTo>
                  <a:pt x="4466168" y="19108"/>
                </a:moveTo>
                <a:lnTo>
                  <a:pt x="4711760" y="19108"/>
                </a:lnTo>
                <a:cubicBezTo>
                  <a:pt x="4900591" y="19108"/>
                  <a:pt x="5001750" y="166912"/>
                  <a:pt x="4957352" y="429363"/>
                </a:cubicBezTo>
                <a:cubicBezTo>
                  <a:pt x="4915203" y="677764"/>
                  <a:pt x="4783133" y="809271"/>
                  <a:pt x="4592054" y="809271"/>
                </a:cubicBezTo>
                <a:lnTo>
                  <a:pt x="4331850" y="809271"/>
                </a:lnTo>
                <a:close/>
                <a:moveTo>
                  <a:pt x="3739510" y="19108"/>
                </a:moveTo>
                <a:lnTo>
                  <a:pt x="3891810" y="19108"/>
                </a:lnTo>
                <a:lnTo>
                  <a:pt x="4059846" y="515910"/>
                </a:lnTo>
                <a:lnTo>
                  <a:pt x="4067152" y="515910"/>
                </a:lnTo>
                <a:lnTo>
                  <a:pt x="4150889" y="19108"/>
                </a:lnTo>
                <a:lnTo>
                  <a:pt x="4303190" y="19108"/>
                </a:lnTo>
                <a:lnTo>
                  <a:pt x="4169435" y="809271"/>
                </a:lnTo>
                <a:lnTo>
                  <a:pt x="4017135" y="809271"/>
                </a:lnTo>
                <a:lnTo>
                  <a:pt x="3849660" y="312469"/>
                </a:lnTo>
                <a:lnTo>
                  <a:pt x="3842917" y="312469"/>
                </a:lnTo>
                <a:lnTo>
                  <a:pt x="3758618" y="809271"/>
                </a:lnTo>
                <a:lnTo>
                  <a:pt x="3605193" y="809271"/>
                </a:lnTo>
                <a:close/>
                <a:moveTo>
                  <a:pt x="2147940" y="19108"/>
                </a:moveTo>
                <a:lnTo>
                  <a:pt x="2411516" y="19108"/>
                </a:lnTo>
                <a:cubicBezTo>
                  <a:pt x="2551451" y="19108"/>
                  <a:pt x="2642494" y="118019"/>
                  <a:pt x="2613833" y="284931"/>
                </a:cubicBezTo>
                <a:cubicBezTo>
                  <a:pt x="2594726" y="401825"/>
                  <a:pt x="2526163" y="478819"/>
                  <a:pt x="2431746" y="507481"/>
                </a:cubicBezTo>
                <a:lnTo>
                  <a:pt x="2529535" y="809271"/>
                </a:lnTo>
                <a:lnTo>
                  <a:pt x="2369366" y="809271"/>
                </a:lnTo>
                <a:lnTo>
                  <a:pt x="2282819" y="520406"/>
                </a:lnTo>
                <a:lnTo>
                  <a:pt x="2215941" y="520406"/>
                </a:lnTo>
                <a:lnTo>
                  <a:pt x="2167048" y="809271"/>
                </a:lnTo>
                <a:lnTo>
                  <a:pt x="2013625" y="809271"/>
                </a:lnTo>
                <a:close/>
                <a:moveTo>
                  <a:pt x="0" y="19108"/>
                </a:moveTo>
                <a:lnTo>
                  <a:pt x="152300" y="19108"/>
                </a:lnTo>
                <a:lnTo>
                  <a:pt x="207937" y="576044"/>
                </a:lnTo>
                <a:lnTo>
                  <a:pt x="214681" y="576044"/>
                </a:lnTo>
                <a:lnTo>
                  <a:pt x="459148" y="19108"/>
                </a:lnTo>
                <a:lnTo>
                  <a:pt x="623250" y="19108"/>
                </a:lnTo>
                <a:lnTo>
                  <a:pt x="254582" y="809271"/>
                </a:lnTo>
                <a:lnTo>
                  <a:pt x="98910" y="809271"/>
                </a:lnTo>
                <a:close/>
                <a:moveTo>
                  <a:pt x="9957416" y="0"/>
                </a:moveTo>
                <a:cubicBezTo>
                  <a:pt x="10097353" y="0"/>
                  <a:pt x="10187273" y="96102"/>
                  <a:pt x="10182777" y="238849"/>
                </a:cubicBezTo>
                <a:lnTo>
                  <a:pt x="10036095" y="238849"/>
                </a:lnTo>
                <a:cubicBezTo>
                  <a:pt x="10034971" y="179838"/>
                  <a:pt x="10006309" y="150052"/>
                  <a:pt x="9952921" y="150052"/>
                </a:cubicBezTo>
                <a:cubicBezTo>
                  <a:pt x="9906274" y="150052"/>
                  <a:pt x="9870870" y="179838"/>
                  <a:pt x="9864124" y="223112"/>
                </a:cubicBezTo>
                <a:cubicBezTo>
                  <a:pt x="9855132" y="271444"/>
                  <a:pt x="9878737" y="301230"/>
                  <a:pt x="9922010" y="321461"/>
                </a:cubicBezTo>
                <a:lnTo>
                  <a:pt x="9992259" y="353495"/>
                </a:lnTo>
                <a:cubicBezTo>
                  <a:pt x="10093420" y="400703"/>
                  <a:pt x="10150180" y="483878"/>
                  <a:pt x="10126577" y="619880"/>
                </a:cubicBezTo>
                <a:cubicBezTo>
                  <a:pt x="10104097" y="754759"/>
                  <a:pt x="9993384" y="827818"/>
                  <a:pt x="9874242" y="827818"/>
                </a:cubicBezTo>
                <a:cubicBezTo>
                  <a:pt x="9720254" y="827818"/>
                  <a:pt x="9626962" y="737899"/>
                  <a:pt x="9635393" y="585598"/>
                </a:cubicBezTo>
                <a:lnTo>
                  <a:pt x="9786571" y="585598"/>
                </a:lnTo>
                <a:cubicBezTo>
                  <a:pt x="9787693" y="651914"/>
                  <a:pt x="9823099" y="677766"/>
                  <a:pt x="9874242" y="677766"/>
                </a:cubicBezTo>
                <a:cubicBezTo>
                  <a:pt x="9932127" y="677766"/>
                  <a:pt x="9965285" y="649666"/>
                  <a:pt x="9974277" y="599648"/>
                </a:cubicBezTo>
                <a:cubicBezTo>
                  <a:pt x="9982143" y="550192"/>
                  <a:pt x="9957416" y="519284"/>
                  <a:pt x="9909645" y="496803"/>
                </a:cubicBezTo>
                <a:lnTo>
                  <a:pt x="9839396" y="463645"/>
                </a:lnTo>
                <a:cubicBezTo>
                  <a:pt x="9744981" y="419810"/>
                  <a:pt x="9688221" y="339445"/>
                  <a:pt x="9711824" y="201195"/>
                </a:cubicBezTo>
                <a:cubicBezTo>
                  <a:pt x="9733180" y="78117"/>
                  <a:pt x="9838272" y="0"/>
                  <a:pt x="9957416" y="0"/>
                </a:cubicBezTo>
                <a:close/>
                <a:moveTo>
                  <a:pt x="3287105" y="0"/>
                </a:moveTo>
                <a:cubicBezTo>
                  <a:pt x="3491672" y="0"/>
                  <a:pt x="3580466" y="166913"/>
                  <a:pt x="3534945" y="429364"/>
                </a:cubicBezTo>
                <a:cubicBezTo>
                  <a:pt x="3493920" y="676642"/>
                  <a:pt x="3367472" y="827818"/>
                  <a:pt x="3175830" y="827818"/>
                </a:cubicBezTo>
                <a:cubicBezTo>
                  <a:pt x="2971264" y="827818"/>
                  <a:pt x="2881344" y="661468"/>
                  <a:pt x="2926865" y="398455"/>
                </a:cubicBezTo>
                <a:cubicBezTo>
                  <a:pt x="2967892" y="151176"/>
                  <a:pt x="3093778" y="0"/>
                  <a:pt x="3287105" y="0"/>
                </a:cubicBezTo>
                <a:close/>
                <a:moveTo>
                  <a:pt x="1695536" y="0"/>
                </a:moveTo>
                <a:cubicBezTo>
                  <a:pt x="1900103" y="0"/>
                  <a:pt x="1988898" y="166913"/>
                  <a:pt x="1943377" y="429364"/>
                </a:cubicBezTo>
                <a:cubicBezTo>
                  <a:pt x="1902351" y="676642"/>
                  <a:pt x="1776463" y="827818"/>
                  <a:pt x="1584262" y="827818"/>
                </a:cubicBezTo>
                <a:cubicBezTo>
                  <a:pt x="1379695" y="827818"/>
                  <a:pt x="1289776" y="661468"/>
                  <a:pt x="1335297" y="398455"/>
                </a:cubicBezTo>
                <a:cubicBezTo>
                  <a:pt x="1376324" y="151176"/>
                  <a:pt x="1502209" y="0"/>
                  <a:pt x="1695536" y="0"/>
                </a:cubicBezTo>
                <a:close/>
                <a:moveTo>
                  <a:pt x="976746" y="0"/>
                </a:moveTo>
                <a:cubicBezTo>
                  <a:pt x="1181312" y="0"/>
                  <a:pt x="1270106" y="166913"/>
                  <a:pt x="1224585" y="429364"/>
                </a:cubicBezTo>
                <a:cubicBezTo>
                  <a:pt x="1183559" y="676642"/>
                  <a:pt x="1057110" y="827818"/>
                  <a:pt x="865471" y="827818"/>
                </a:cubicBezTo>
                <a:cubicBezTo>
                  <a:pt x="660905" y="827818"/>
                  <a:pt x="570987" y="661468"/>
                  <a:pt x="616508" y="398455"/>
                </a:cubicBezTo>
                <a:cubicBezTo>
                  <a:pt x="657534" y="151176"/>
                  <a:pt x="783419" y="0"/>
                  <a:pt x="976746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none" tIns="432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0">
                <a:latin typeface="+mn-lt"/>
              </a:defRPr>
            </a:lvl1pPr>
          </a:lstStyle>
          <a:p>
            <a:pPr lvl="0"/>
            <a:r>
              <a:rPr lang="nl-NL"/>
              <a:t>Woord-logo (niet verwijderen!)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D99E3A-824D-4771-BC6D-627138E0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362100C-299D-402F-9702-5CF80AF7D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E30F2-1AC2-484B-9A67-8576C919F258}" type="datetime4">
              <a:rPr lang="en-GB" smtClean="0"/>
              <a:t>10 September 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7F39FE3-8BFA-4F7C-89F1-E53C8F7E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Ontwikkel jezelf weken 2026 - IoT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9996FDA-5CEB-4651-BA29-FA8F469AE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082BF-A4D2-46A5-A73C-6F7038A9E66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260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24.xml"/><Relationship Id="rId34" Type="http://schemas.openxmlformats.org/officeDocument/2006/relationships/slideLayout" Target="../slideLayouts/slideLayout37.xml"/><Relationship Id="rId42" Type="http://schemas.openxmlformats.org/officeDocument/2006/relationships/slideLayout" Target="../slideLayouts/slideLayout45.xml"/><Relationship Id="rId47" Type="http://schemas.openxmlformats.org/officeDocument/2006/relationships/theme" Target="../theme/theme2.xml"/><Relationship Id="rId50" Type="http://schemas.openxmlformats.org/officeDocument/2006/relationships/image" Target="../media/image4.emf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9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40.xml"/><Relationship Id="rId40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8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slideLayout" Target="../slideLayouts/slideLayout39.xml"/><Relationship Id="rId49" Type="http://schemas.openxmlformats.org/officeDocument/2006/relationships/oleObject" Target="../embeddings/oleObject1.bin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4" Type="http://schemas.openxmlformats.org/officeDocument/2006/relationships/slideLayout" Target="../slideLayouts/slideLayout47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8.xml"/><Relationship Id="rId43" Type="http://schemas.openxmlformats.org/officeDocument/2006/relationships/slideLayout" Target="../slideLayouts/slideLayout46.xml"/><Relationship Id="rId48" Type="http://schemas.openxmlformats.org/officeDocument/2006/relationships/tags" Target="../tags/tag1.xml"/><Relationship Id="rId8" Type="http://schemas.openxmlformats.org/officeDocument/2006/relationships/slideLayout" Target="../slideLayouts/slideLayout11.xml"/><Relationship Id="rId51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41.xml"/><Relationship Id="rId4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23.xml"/><Relationship Id="rId41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F38022A2-FE9F-806B-9A79-BA66379DCFF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8"/>
            </p:custDataLst>
            <p:extLst>
              <p:ext uri="{D42A27DB-BD31-4B8C-83A1-F6EECF244321}">
                <p14:modId xmlns:p14="http://schemas.microsoft.com/office/powerpoint/2010/main" val="4770029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9" imgW="395" imgH="396" progId="TCLayout.ActiveDocument.1">
                  <p:embed/>
                </p:oleObj>
              </mc:Choice>
              <mc:Fallback>
                <p:oleObj name="think-cell Slide" r:id="rId49" imgW="395" imgH="396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38022A2-FE9F-806B-9A79-BA66379DCF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102A5A-AF96-EAE1-DFDC-BE9DCF6AB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360000"/>
            <a:ext cx="11477160" cy="63230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Slide Title 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E1734-B151-8323-9E4C-C0B7D67D8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460326"/>
            <a:ext cx="11477160" cy="32573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1BC80-5653-DE69-0309-52D742B85B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411600"/>
            <a:ext cx="2743200" cy="176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CF81F9F7-FAD4-4BF6-9B3C-FC1DC3163BD0}" type="datetime4">
              <a:rPr lang="en-GB" smtClean="0"/>
              <a:pPr/>
              <a:t>10 September 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EC28B-0234-26EC-4229-DAACB6AF44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6275" y="6411600"/>
            <a:ext cx="5759450" cy="176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Title |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656FD-FAE5-5F00-D590-1549B9E3E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04640" y="6411600"/>
            <a:ext cx="612000" cy="176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B4D59259-263B-4C34-8FFF-BFD77EB5AB1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196B150-0C69-6EEB-9F6A-6B39210E20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11149200" y="6411600"/>
            <a:ext cx="687961" cy="1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66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5" r:id="rId22"/>
    <p:sldLayoutId id="2147483676" r:id="rId23"/>
    <p:sldLayoutId id="2147483677" r:id="rId24"/>
    <p:sldLayoutId id="2147483678" r:id="rId25"/>
    <p:sldLayoutId id="2147483679" r:id="rId26"/>
    <p:sldLayoutId id="2147483680" r:id="rId27"/>
    <p:sldLayoutId id="2147483681" r:id="rId28"/>
    <p:sldLayoutId id="2147483682" r:id="rId29"/>
    <p:sldLayoutId id="2147483683" r:id="rId30"/>
    <p:sldLayoutId id="2147483684" r:id="rId31"/>
    <p:sldLayoutId id="2147483685" r:id="rId32"/>
    <p:sldLayoutId id="2147483686" r:id="rId33"/>
    <p:sldLayoutId id="2147483687" r:id="rId34"/>
    <p:sldLayoutId id="2147483688" r:id="rId35"/>
    <p:sldLayoutId id="2147483689" r:id="rId36"/>
    <p:sldLayoutId id="2147483690" r:id="rId37"/>
    <p:sldLayoutId id="2147483691" r:id="rId38"/>
    <p:sldLayoutId id="2147483692" r:id="rId39"/>
    <p:sldLayoutId id="2147483693" r:id="rId40"/>
    <p:sldLayoutId id="2147483694" r:id="rId41"/>
    <p:sldLayoutId id="2147483695" r:id="rId42"/>
    <p:sldLayoutId id="2147483696" r:id="rId43"/>
    <p:sldLayoutId id="2147483697" r:id="rId44"/>
    <p:sldLayoutId id="2147483698" r:id="rId45"/>
    <p:sldLayoutId id="2147483699" r:id="rId46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 spc="2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Otypical Text Medium" panose="020B0603030300000000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10" pos="2026">
          <p15:clr>
            <a:srgbClr val="F26B43"/>
          </p15:clr>
        </p15:guide>
        <p15:guide id="18" pos="211">
          <p15:clr>
            <a:srgbClr val="F26B43"/>
          </p15:clr>
        </p15:guide>
        <p15:guide id="26" pos="5654">
          <p15:clr>
            <a:srgbClr val="F26B43"/>
          </p15:clr>
        </p15:guide>
        <p15:guide id="34" pos="7469">
          <p15:clr>
            <a:srgbClr val="F26B43"/>
          </p15:clr>
        </p15:guide>
        <p15:guide id="35" orient="horz" pos="913">
          <p15:clr>
            <a:srgbClr val="9FCC3B"/>
          </p15:clr>
        </p15:guide>
        <p15:guide id="36" orient="horz" pos="232">
          <p15:clr>
            <a:srgbClr val="5ACBF0"/>
          </p15:clr>
        </p15:guide>
        <p15:guide id="37" orient="horz" pos="3861">
          <p15:clr>
            <a:srgbClr val="5ACBF0"/>
          </p15:clr>
        </p15:guide>
        <p15:guide id="38" orient="horz" pos="4042">
          <p15:clr>
            <a:srgbClr val="F26B43"/>
          </p15:clr>
        </p15:guide>
        <p15:guide id="39" orient="horz" pos="1139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emf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12" Type="http://schemas.openxmlformats.org/officeDocument/2006/relationships/image" Target="../media/image31.emf"/><Relationship Id="rId17" Type="http://schemas.openxmlformats.org/officeDocument/2006/relationships/image" Target="../media/image36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5.sv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5.sv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5" Type="http://schemas.openxmlformats.org/officeDocument/2006/relationships/image" Target="../media/image34.sv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svg"/><Relationship Id="rId14" Type="http://schemas.openxmlformats.org/officeDocument/2006/relationships/image" Target="../media/image3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sv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10" Type="http://schemas.openxmlformats.org/officeDocument/2006/relationships/image" Target="../media/image44.png"/><Relationship Id="rId4" Type="http://schemas.openxmlformats.org/officeDocument/2006/relationships/image" Target="../media/image38.jpe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3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24323BF-CC72-546B-F3C2-D7D031BD0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349" y="2508370"/>
            <a:ext cx="6963853" cy="2156593"/>
          </a:xfrm>
        </p:spPr>
        <p:txBody>
          <a:bodyPr/>
          <a:lstStyle/>
          <a:p>
            <a:pPr>
              <a:lnSpc>
                <a:spcPct val="102000"/>
              </a:lnSpc>
            </a:pPr>
            <a:r>
              <a:rPr lang="en-US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Your Physical AI Applications</a:t>
            </a:r>
            <a:br>
              <a:rPr lang="en-US" dirty="0"/>
            </a:br>
            <a:r>
              <a:rPr lang="en-US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 Only As Smart </a:t>
            </a:r>
            <a:br>
              <a:rPr lang="en-US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</a:br>
            <a:r>
              <a:rPr lang="en-US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As Your Network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64F3105-5721-E258-23B2-192D6C8E7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385" y="4637378"/>
            <a:ext cx="4876800" cy="528241"/>
          </a:xfrm>
        </p:spPr>
        <p:txBody>
          <a:bodyPr/>
          <a:lstStyle/>
          <a:p>
            <a:pPr rtl="0"/>
            <a:r>
              <a:rPr lang="en-US" sz="2400" i="1" dirty="0">
                <a:solidFill>
                  <a:srgbClr val="FDA80B"/>
                </a:solidFill>
                <a:latin typeface="Calibri"/>
                <a:ea typeface="Calibri"/>
                <a:cs typeface="Calibri"/>
              </a:rPr>
              <a:t>Global by Design, Sovereign by Law</a:t>
            </a:r>
            <a:endParaRPr lang="en-US" sz="2400" dirty="0"/>
          </a:p>
          <a:p>
            <a:pPr marL="0" indent="0" algn="l" defTabSz="914400" rtl="0">
              <a:spcBef>
                <a:spcPct val="20000"/>
              </a:spcBef>
              <a:buFont typeface="Arial"/>
              <a:buNone/>
            </a:pPr>
            <a:endParaRPr lang="en-I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CE0271-1066-7306-8355-465B2D89B4BD}"/>
              </a:ext>
            </a:extLst>
          </p:cNvPr>
          <p:cNvSpPr txBox="1"/>
          <p:nvPr/>
        </p:nvSpPr>
        <p:spPr>
          <a:xfrm>
            <a:off x="523385" y="2168004"/>
            <a:ext cx="609460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300" spc="2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THE THINGS CONFERENCE 2026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AC872C-A49E-F972-315E-4F7741009D13}"/>
              </a:ext>
            </a:extLst>
          </p:cNvPr>
          <p:cNvSpPr txBox="1"/>
          <p:nvPr/>
        </p:nvSpPr>
        <p:spPr>
          <a:xfrm>
            <a:off x="523385" y="534298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FFFFFF"/>
                </a:solidFill>
                <a:ea typeface="Calibri"/>
                <a:cs typeface="Calibri"/>
              </a:rPr>
              <a:t>Rony Cohen , FLOLIVE®</a:t>
            </a:r>
            <a:r>
              <a:rPr lang="es-ES" b="1" dirty="0">
                <a:solidFill>
                  <a:srgbClr val="FDA80B"/>
                </a:solidFill>
                <a:ea typeface="Calibri"/>
                <a:cs typeface="Calibri"/>
              </a:rPr>
              <a:t>      ×      </a:t>
            </a:r>
            <a:r>
              <a:rPr lang="es-ES" dirty="0">
                <a:solidFill>
                  <a:srgbClr val="FFFFFF"/>
                </a:solidFill>
                <a:ea typeface="Calibri"/>
                <a:cs typeface="Calibri"/>
              </a:rPr>
              <a:t>Mario de </a:t>
            </a:r>
            <a:r>
              <a:rPr lang="es-ES" dirty="0" err="1">
                <a:solidFill>
                  <a:srgbClr val="FFFFFF"/>
                </a:solidFill>
                <a:ea typeface="Calibri"/>
                <a:cs typeface="Calibri"/>
              </a:rPr>
              <a:t>Lijster</a:t>
            </a:r>
            <a:r>
              <a:rPr lang="es-ES" dirty="0">
                <a:solidFill>
                  <a:srgbClr val="FFFFFF"/>
                </a:solidFill>
                <a:ea typeface="Calibri"/>
                <a:cs typeface="Calibri"/>
              </a:rPr>
              <a:t> ,</a:t>
            </a:r>
            <a:r>
              <a:rPr lang="es-ES" dirty="0" err="1">
                <a:solidFill>
                  <a:srgbClr val="FFFFFF"/>
                </a:solidFill>
                <a:ea typeface="Calibri"/>
                <a:cs typeface="Calibri"/>
              </a:rPr>
              <a:t>Odido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4093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>
            <a:extLst>
              <a:ext uri="{FF2B5EF4-FFF2-40B4-BE49-F238E27FC236}">
                <a16:creationId xmlns:a16="http://schemas.microsoft.com/office/drawing/2014/main" id="{CAF317D1-2644-240F-616A-24EF80E579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1BE05BF-42F1-25DD-6C5E-4E464CBAE64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813" y="917315"/>
            <a:ext cx="8691664" cy="696913"/>
          </a:xfrm>
        </p:spPr>
        <p:txBody>
          <a:bodyPr/>
          <a:lstStyle/>
          <a:p>
            <a:pPr marR="0" lvl="0" rtl="0" eaLnBrk="1" fontAlgn="auto" latinLnBrk="0" hangingPunct="1">
              <a:lnSpc>
                <a:spcPct val="103000"/>
              </a:lnSpc>
              <a:spcAft>
                <a:spcPts val="0"/>
              </a:spcAft>
              <a:buClrTx/>
              <a:buSzTx/>
              <a:tabLst/>
              <a:defRPr sz="2700" b="1" i="0">
                <a:solidFill>
                  <a:srgbClr val="FFFFFF"/>
                </a:solidFill>
                <a:latin typeface="Calibri Light"/>
                <a:ea typeface="Calibri Light"/>
                <a:cs typeface="Calibri Light"/>
              </a:defRPr>
            </a:pPr>
            <a:r>
              <a:rPr lang="en-US" sz="4000" dirty="0">
                <a:solidFill>
                  <a:srgbClr val="FFFFFF"/>
                </a:solidFill>
                <a:latin typeface="Calibri"/>
                <a:cs typeface="Calibri"/>
              </a:rPr>
              <a:t>We are entering the era of physical AI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F4C4349-8B70-013F-CB9A-E155D1C7365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3542" y="1614228"/>
            <a:ext cx="9089556" cy="680827"/>
          </a:xfrm>
        </p:spPr>
        <p:txBody>
          <a:bodyPr/>
          <a:lstStyle/>
          <a:p>
            <a:pPr>
              <a:defRPr sz="1500" b="0" i="0">
                <a:solidFill>
                  <a:srgbClr val="C3CEDA"/>
                </a:solidFill>
                <a:latin typeface="Calibri"/>
                <a:ea typeface="Calibri"/>
                <a:cs typeface="Calibri"/>
              </a:defRPr>
            </a:pPr>
            <a:r>
              <a:rPr lang="en-US" sz="2800" dirty="0">
                <a:solidFill>
                  <a:srgbClr val="C3CEDA"/>
                </a:solidFill>
                <a:latin typeface="Calibri"/>
                <a:ea typeface="Calibri"/>
                <a:cs typeface="Calibri"/>
              </a:rPr>
              <a:t>Devices with AI inside them - from the trivial to the powerful.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0D9036-577E-7515-383F-1057649601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5987" y="6234685"/>
            <a:ext cx="700491" cy="38414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A096C1C-BBA0-B423-6CA8-9F4792491090}"/>
              </a:ext>
            </a:extLst>
          </p:cNvPr>
          <p:cNvSpPr txBox="1">
            <a:spLocks/>
          </p:cNvSpPr>
          <p:nvPr/>
        </p:nvSpPr>
        <p:spPr>
          <a:xfrm>
            <a:off x="658813" y="6348900"/>
            <a:ext cx="496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IL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75CB79-8733-4231-A645-59CFF2055464}" type="slidenum">
              <a:rPr lang="en-US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C172723-F805-7C77-C9D3-5268780E1D49}"/>
              </a:ext>
            </a:extLst>
          </p:cNvPr>
          <p:cNvSpPr/>
          <p:nvPr/>
        </p:nvSpPr>
        <p:spPr>
          <a:xfrm>
            <a:off x="-203884" y="6475157"/>
            <a:ext cx="803739" cy="11261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rgbClr val="FDA80C"/>
              </a:gs>
              <a:gs pos="100000">
                <a:srgbClr val="FF5A5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0021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BE694-4AA9-CED1-8D11-88CC75999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3F144141-3CBD-305D-BFCC-211D2CCA80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7BDF668-ABA2-0175-62BC-1C9259389E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813" y="925704"/>
            <a:ext cx="11267716" cy="1247225"/>
          </a:xfrm>
        </p:spPr>
        <p:txBody>
          <a:bodyPr/>
          <a:lstStyle/>
          <a:p>
            <a:pPr>
              <a:lnSpc>
                <a:spcPct val="103000"/>
              </a:lnSpc>
              <a:defRPr sz="2625" b="1" i="0">
                <a:solidFill>
                  <a:srgbClr val="FFFFFF"/>
                </a:solidFill>
                <a:latin typeface="Calibri Light"/>
                <a:ea typeface="Calibri Light"/>
                <a:cs typeface="Calibri Light"/>
              </a:defRPr>
            </a:pPr>
            <a:r>
              <a:rPr lang="en-US" sz="4000" dirty="0">
                <a:solidFill>
                  <a:srgbClr val="FFFFFF"/>
                </a:solidFill>
                <a:latin typeface="Calibri"/>
                <a:cs typeface="Calibri"/>
              </a:rPr>
              <a:t>Every physical-AI device now has two conversations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2BF235-D57A-731F-C1C6-655D7CFE817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5987" y="6234685"/>
            <a:ext cx="700491" cy="38414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D65B9E2-9DD2-D777-EDE1-AD96BE8E88B8}"/>
              </a:ext>
            </a:extLst>
          </p:cNvPr>
          <p:cNvSpPr txBox="1">
            <a:spLocks/>
          </p:cNvSpPr>
          <p:nvPr/>
        </p:nvSpPr>
        <p:spPr>
          <a:xfrm>
            <a:off x="658813" y="6348900"/>
            <a:ext cx="496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IL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75CB79-8733-4231-A645-59CFF2055464}" type="slidenum">
              <a:rPr lang="en-US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3</a:t>
            </a:fld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85E29C0-1205-BAE4-6682-45B1080EB37F}"/>
              </a:ext>
            </a:extLst>
          </p:cNvPr>
          <p:cNvSpPr/>
          <p:nvPr/>
        </p:nvSpPr>
        <p:spPr>
          <a:xfrm>
            <a:off x="-203884" y="6475157"/>
            <a:ext cx="803739" cy="11261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rgbClr val="FDA80C"/>
              </a:gs>
              <a:gs pos="100000">
                <a:srgbClr val="FF5A5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D8838C5-75F2-FE64-CE71-68DCB23B1141}"/>
              </a:ext>
            </a:extLst>
          </p:cNvPr>
          <p:cNvSpPr/>
          <p:nvPr/>
        </p:nvSpPr>
        <p:spPr>
          <a:xfrm>
            <a:off x="6732804" y="4584944"/>
            <a:ext cx="2827494" cy="1763956"/>
          </a:xfrm>
          <a:prstGeom prst="roundRect">
            <a:avLst>
              <a:gd name="adj" fmla="val 6169"/>
            </a:avLst>
          </a:prstGeom>
          <a:noFill/>
          <a:ln>
            <a:gradFill>
              <a:gsLst>
                <a:gs pos="0">
                  <a:srgbClr val="FDA80C"/>
                </a:gs>
                <a:gs pos="100000">
                  <a:srgbClr val="FF5A5A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914400" rtl="0" eaLnBrk="1" latinLnBrk="0" hangingPunct="1"/>
            <a:endParaRPr lang="en-IL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70F22BF-2EF3-7E64-D2A1-4185426865D6}"/>
              </a:ext>
            </a:extLst>
          </p:cNvPr>
          <p:cNvSpPr/>
          <p:nvPr/>
        </p:nvSpPr>
        <p:spPr>
          <a:xfrm>
            <a:off x="6732804" y="4584944"/>
            <a:ext cx="2827494" cy="1763956"/>
          </a:xfrm>
          <a:prstGeom prst="roundRect">
            <a:avLst>
              <a:gd name="adj" fmla="val 6169"/>
            </a:avLst>
          </a:prstGeom>
          <a:solidFill>
            <a:srgbClr val="1A1A26">
              <a:alpha val="47000"/>
            </a:srgbClr>
          </a:solidFill>
          <a:ln>
            <a:gradFill>
              <a:gsLst>
                <a:gs pos="0">
                  <a:srgbClr val="FDA80C"/>
                </a:gs>
                <a:gs pos="100000">
                  <a:srgbClr val="FF5A5A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914400" rtl="0" eaLnBrk="1" latinLnBrk="0" hangingPunct="1"/>
            <a:endParaRPr lang="en-IL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B0ACB2D-443E-7334-FC89-AF986B746B2C}"/>
              </a:ext>
            </a:extLst>
          </p:cNvPr>
          <p:cNvGrpSpPr/>
          <p:nvPr/>
        </p:nvGrpSpPr>
        <p:grpSpPr>
          <a:xfrm>
            <a:off x="706351" y="4503398"/>
            <a:ext cx="2827494" cy="1763956"/>
            <a:chOff x="6814689" y="2017913"/>
            <a:chExt cx="2827494" cy="1763956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29729CA6-AE72-3E0C-550A-33383C58B3B4}"/>
                </a:ext>
              </a:extLst>
            </p:cNvPr>
            <p:cNvSpPr/>
            <p:nvPr/>
          </p:nvSpPr>
          <p:spPr>
            <a:xfrm>
              <a:off x="6814689" y="2017913"/>
              <a:ext cx="2827494" cy="1763956"/>
            </a:xfrm>
            <a:prstGeom prst="roundRect">
              <a:avLst>
                <a:gd name="adj" fmla="val 6169"/>
              </a:avLst>
            </a:prstGeom>
            <a:noFill/>
            <a:ln>
              <a:gradFill>
                <a:gsLst>
                  <a:gs pos="0">
                    <a:srgbClr val="FDA80C"/>
                  </a:gs>
                  <a:gs pos="100000">
                    <a:srgbClr val="FF5A5A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en-I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49FD6CFB-585B-9513-B5E8-C454B343854E}"/>
                </a:ext>
              </a:extLst>
            </p:cNvPr>
            <p:cNvSpPr/>
            <p:nvPr/>
          </p:nvSpPr>
          <p:spPr>
            <a:xfrm>
              <a:off x="6814689" y="2017913"/>
              <a:ext cx="2827494" cy="1763956"/>
            </a:xfrm>
            <a:prstGeom prst="roundRect">
              <a:avLst>
                <a:gd name="adj" fmla="val 6169"/>
              </a:avLst>
            </a:prstGeom>
            <a:solidFill>
              <a:srgbClr val="1A1A26">
                <a:alpha val="47000"/>
              </a:srgbClr>
            </a:solidFill>
            <a:ln>
              <a:gradFill>
                <a:gsLst>
                  <a:gs pos="0">
                    <a:srgbClr val="FDA80C"/>
                  </a:gs>
                  <a:gs pos="100000">
                    <a:srgbClr val="FF5A5A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en-I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ai-label">
            <a:extLst>
              <a:ext uri="{FF2B5EF4-FFF2-40B4-BE49-F238E27FC236}">
                <a16:creationId xmlns:a16="http://schemas.microsoft.com/office/drawing/2014/main" id="{52ABED61-2AE1-11E3-CF2E-FDE2FC752C1A}"/>
              </a:ext>
            </a:extLst>
          </p:cNvPr>
          <p:cNvSpPr>
            <a:spLocks noGrp="1"/>
          </p:cNvSpPr>
          <p:nvPr/>
        </p:nvSpPr>
        <p:spPr>
          <a:xfrm>
            <a:off x="6732804" y="4895304"/>
            <a:ext cx="2827494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/>
          <a:lstStyle/>
          <a:p>
            <a:pPr algn="ctr">
              <a:buNone/>
              <a:defRPr sz="1500" b="1" i="0">
                <a:solidFill>
                  <a:srgbClr val="FDA80B"/>
                </a:solidFill>
                <a:latin typeface="Calibri"/>
                <a:ea typeface="Calibri"/>
                <a:cs typeface="Calibri"/>
              </a:defRPr>
            </a:pPr>
            <a:r>
              <a:rPr sz="2000" b="1" i="0" dirty="0">
                <a:solidFill>
                  <a:srgbClr val="FDA80B"/>
                </a:solidFill>
                <a:latin typeface="Calibri"/>
                <a:ea typeface="Calibri"/>
                <a:cs typeface="Calibri"/>
              </a:rPr>
              <a:t>AI model inference point</a:t>
            </a:r>
          </a:p>
        </p:txBody>
      </p:sp>
      <p:sp>
        <p:nvSpPr>
          <p:cNvPr id="12" name="ai-caption">
            <a:extLst>
              <a:ext uri="{FF2B5EF4-FFF2-40B4-BE49-F238E27FC236}">
                <a16:creationId xmlns:a16="http://schemas.microsoft.com/office/drawing/2014/main" id="{E70B8D9D-7625-3DA0-AB18-76A0B744B9F9}"/>
              </a:ext>
            </a:extLst>
          </p:cNvPr>
          <p:cNvSpPr>
            <a:spLocks noGrp="1"/>
          </p:cNvSpPr>
          <p:nvPr/>
        </p:nvSpPr>
        <p:spPr>
          <a:xfrm>
            <a:off x="6732804" y="5450777"/>
            <a:ext cx="2827494" cy="6496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/>
          <a:lstStyle/>
          <a:p>
            <a:pPr algn="ctr">
              <a:buNone/>
              <a:defRPr sz="1200" b="0" i="1">
                <a:solidFill>
                  <a:srgbClr val="FDA80B"/>
                </a:solidFill>
                <a:latin typeface="Calibri"/>
                <a:ea typeface="Calibri"/>
                <a:cs typeface="Calibri"/>
              </a:defRPr>
            </a:pPr>
            <a:r>
              <a:rPr sz="2000" b="0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the new one </a:t>
            </a:r>
            <a:r>
              <a:rPr lang="en-US" sz="2000" b="0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-</a:t>
            </a:r>
            <a:r>
              <a:rPr sz="2000" b="0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and it must stay in-jurisdiction</a:t>
            </a:r>
          </a:p>
        </p:txBody>
      </p:sp>
      <p:sp>
        <p:nvSpPr>
          <p:cNvPr id="15" name="ai-label">
            <a:extLst>
              <a:ext uri="{FF2B5EF4-FFF2-40B4-BE49-F238E27FC236}">
                <a16:creationId xmlns:a16="http://schemas.microsoft.com/office/drawing/2014/main" id="{F39E0452-C3F1-DD29-7F12-98A0AEE2EFC3}"/>
              </a:ext>
            </a:extLst>
          </p:cNvPr>
          <p:cNvSpPr>
            <a:spLocks noGrp="1"/>
          </p:cNvSpPr>
          <p:nvPr/>
        </p:nvSpPr>
        <p:spPr>
          <a:xfrm>
            <a:off x="706351" y="4908048"/>
            <a:ext cx="2827494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/>
          <a:lstStyle/>
          <a:p>
            <a:pPr algn="ctr">
              <a:defRPr sz="1500" b="1" i="0">
                <a:solidFill>
                  <a:srgbClr val="DDE8F5"/>
                </a:solidFill>
                <a:latin typeface="Calibri"/>
                <a:ea typeface="Calibri"/>
                <a:cs typeface="Calibri"/>
              </a:defRPr>
            </a:pPr>
            <a:r>
              <a:rPr lang="en-US" sz="2000" b="1" dirty="0">
                <a:solidFill>
                  <a:srgbClr val="DDE8F5"/>
                </a:solidFill>
                <a:latin typeface="Calibri"/>
                <a:ea typeface="Calibri"/>
                <a:cs typeface="Calibri"/>
              </a:rPr>
              <a:t>Device-management system</a:t>
            </a:r>
          </a:p>
        </p:txBody>
      </p:sp>
      <p:sp>
        <p:nvSpPr>
          <p:cNvPr id="16" name="ai-caption">
            <a:extLst>
              <a:ext uri="{FF2B5EF4-FFF2-40B4-BE49-F238E27FC236}">
                <a16:creationId xmlns:a16="http://schemas.microsoft.com/office/drawing/2014/main" id="{041DF317-083E-70B7-8A21-2484DDF1F434}"/>
              </a:ext>
            </a:extLst>
          </p:cNvPr>
          <p:cNvSpPr>
            <a:spLocks noGrp="1"/>
          </p:cNvSpPr>
          <p:nvPr/>
        </p:nvSpPr>
        <p:spPr>
          <a:xfrm>
            <a:off x="706351" y="5463521"/>
            <a:ext cx="2827494" cy="6496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/>
          <a:lstStyle/>
          <a:p>
            <a:pPr algn="ctr">
              <a:defRPr sz="1200" b="0" i="1">
                <a:solidFill>
                  <a:srgbClr val="8CA0B1"/>
                </a:solidFill>
                <a:latin typeface="Calibri"/>
                <a:ea typeface="Calibri"/>
                <a:cs typeface="Calibri"/>
              </a:defRPr>
            </a:pPr>
            <a:r>
              <a:rPr lang="en-US" sz="2000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the conversation we always had</a:t>
            </a:r>
          </a:p>
        </p:txBody>
      </p:sp>
    </p:spTree>
    <p:extLst>
      <p:ext uri="{BB962C8B-B14F-4D97-AF65-F5344CB8AC3E}">
        <p14:creationId xmlns:p14="http://schemas.microsoft.com/office/powerpoint/2010/main" val="1774759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226AA-B308-F55E-73DB-7C2E1AE4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0">
            <a:extLst>
              <a:ext uri="{FF2B5EF4-FFF2-40B4-BE49-F238E27FC236}">
                <a16:creationId xmlns:a16="http://schemas.microsoft.com/office/drawing/2014/main" id="{6F3C0878-3CA1-81EB-04F7-E449E92998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29435D6-2B63-6802-A270-3B5FDDA521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813" y="925704"/>
            <a:ext cx="10510632" cy="1269570"/>
          </a:xfrm>
        </p:spPr>
        <p:txBody>
          <a:bodyPr/>
          <a:lstStyle/>
          <a:p>
            <a:pPr>
              <a:lnSpc>
                <a:spcPct val="103000"/>
              </a:lnSpc>
            </a:pPr>
            <a:r>
              <a:rPr lang="en-U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Global by design, sovereign in every region</a:t>
            </a:r>
            <a:endParaRPr lang="en-US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6720F8-B153-3BD9-2D55-06650F6278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5987" y="6234685"/>
            <a:ext cx="700491" cy="38414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36C2A64-AF61-5091-C1BF-70ADF2B164D7}"/>
              </a:ext>
            </a:extLst>
          </p:cNvPr>
          <p:cNvSpPr txBox="1">
            <a:spLocks/>
          </p:cNvSpPr>
          <p:nvPr/>
        </p:nvSpPr>
        <p:spPr>
          <a:xfrm>
            <a:off x="658813" y="6348900"/>
            <a:ext cx="496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IL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75CB79-8733-4231-A645-59CFF2055464}" type="slidenum">
              <a:rPr lang="en-US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4</a:t>
            </a:fld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2165682-8F96-195A-94ED-AC33DCB739AC}"/>
              </a:ext>
            </a:extLst>
          </p:cNvPr>
          <p:cNvSpPr/>
          <p:nvPr/>
        </p:nvSpPr>
        <p:spPr>
          <a:xfrm>
            <a:off x="-203884" y="6475157"/>
            <a:ext cx="803739" cy="11261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rgbClr val="FDA80C"/>
              </a:gs>
              <a:gs pos="100000">
                <a:srgbClr val="FF5A5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" name="Text 4">
            <a:extLst>
              <a:ext uri="{FF2B5EF4-FFF2-40B4-BE49-F238E27FC236}">
                <a16:creationId xmlns:a16="http://schemas.microsoft.com/office/drawing/2014/main" id="{9E1D8F0B-0DEF-5987-74EB-66275C966BBF}"/>
              </a:ext>
            </a:extLst>
          </p:cNvPr>
          <p:cNvSpPr>
            <a:spLocks noGrp="1"/>
          </p:cNvSpPr>
          <p:nvPr/>
        </p:nvSpPr>
        <p:spPr>
          <a:xfrm>
            <a:off x="658813" y="2339248"/>
            <a:ext cx="8613844" cy="781729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Ship a product worldwide and you need </a:t>
            </a:r>
            <a:br>
              <a:rPr lang="en-US" sz="2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</a:br>
            <a:r>
              <a:rPr sz="2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this everywhere at once: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D1FE0A24-ED48-8549-0D48-73C5D4D69723}"/>
              </a:ext>
            </a:extLst>
          </p:cNvPr>
          <p:cNvSpPr>
            <a:spLocks noGrp="1"/>
          </p:cNvSpPr>
          <p:nvPr/>
        </p:nvSpPr>
        <p:spPr>
          <a:xfrm>
            <a:off x="640080" y="3132687"/>
            <a:ext cx="7442036" cy="155448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182563" indent="-182563">
              <a:spcAft>
                <a:spcPts val="1000"/>
              </a:spcAft>
              <a:buClr>
                <a:srgbClr val="FFC000"/>
              </a:buClr>
              <a:buSzPct val="80000"/>
              <a:buChar char="•"/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Resilient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multiple carriers in every country</a:t>
            </a:r>
          </a:p>
          <a:p>
            <a:pPr marL="182563" indent="-182563">
              <a:spcAft>
                <a:spcPts val="1000"/>
              </a:spcAft>
              <a:buClr>
                <a:srgbClr val="FFC000"/>
              </a:buClr>
              <a:buSzPct val="80000"/>
              <a:buChar char="•"/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Sovereign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data stays where each region requires</a:t>
            </a:r>
          </a:p>
          <a:p>
            <a:pPr marL="182563" indent="-182563">
              <a:spcAft>
                <a:spcPts val="1000"/>
              </a:spcAft>
              <a:buClr>
                <a:srgbClr val="FFC000"/>
              </a:buClr>
              <a:buSzPct val="80000"/>
              <a:buChar char="•"/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One control plane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not a patchwork of roaming deals</a:t>
            </a:r>
          </a:p>
        </p:txBody>
      </p:sp>
    </p:spTree>
    <p:extLst>
      <p:ext uri="{BB962C8B-B14F-4D97-AF65-F5344CB8AC3E}">
        <p14:creationId xmlns:p14="http://schemas.microsoft.com/office/powerpoint/2010/main" val="88688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8F20C-5E63-8BAC-AE95-4BE4ECAB5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>
            <a:extLst>
              <a:ext uri="{FF2B5EF4-FFF2-40B4-BE49-F238E27FC236}">
                <a16:creationId xmlns:a16="http://schemas.microsoft.com/office/drawing/2014/main" id="{21824C21-371E-CAC6-4E86-CC63704FFB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5" y="0"/>
            <a:ext cx="12191695" cy="7608824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F8D97F8-AD31-FA10-B800-B38987DD1B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813" y="925704"/>
            <a:ext cx="6438273" cy="1512696"/>
          </a:xfrm>
        </p:spPr>
        <p:txBody>
          <a:bodyPr/>
          <a:lstStyle/>
          <a:p>
            <a:pPr>
              <a:lnSpc>
                <a:spcPct val="103000"/>
              </a:lnSpc>
            </a:pPr>
            <a:r>
              <a:rPr lang="en-U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network has no choice</a:t>
            </a:r>
            <a:endParaRPr lang="en-US" sz="4000" dirty="0"/>
          </a:p>
          <a:p>
            <a:pPr>
              <a:lnSpc>
                <a:spcPct val="103000"/>
              </a:lnSpc>
            </a:pPr>
            <a:r>
              <a:rPr lang="en-U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but to be intelligent</a:t>
            </a:r>
            <a:endParaRPr lang="en-US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BD41C7-C20F-5C03-DEE8-4068E73A66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5987" y="6234685"/>
            <a:ext cx="700491" cy="38414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36FA4C1-EEE9-97BF-B4A6-7F57B3954244}"/>
              </a:ext>
            </a:extLst>
          </p:cNvPr>
          <p:cNvSpPr txBox="1">
            <a:spLocks/>
          </p:cNvSpPr>
          <p:nvPr/>
        </p:nvSpPr>
        <p:spPr>
          <a:xfrm>
            <a:off x="658813" y="6348900"/>
            <a:ext cx="496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IL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75CB79-8733-4231-A645-59CFF2055464}" type="slidenum">
              <a:rPr lang="en-US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5</a:t>
            </a:fld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8EB63B0-8E50-82EB-A754-1BF7990C2AF0}"/>
              </a:ext>
            </a:extLst>
          </p:cNvPr>
          <p:cNvSpPr/>
          <p:nvPr/>
        </p:nvSpPr>
        <p:spPr>
          <a:xfrm>
            <a:off x="-203884" y="6475157"/>
            <a:ext cx="803739" cy="11261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rgbClr val="FDA80C"/>
              </a:gs>
              <a:gs pos="100000">
                <a:srgbClr val="FF5A5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1894554F-5388-7422-FD8A-7285DA277A02}"/>
              </a:ext>
            </a:extLst>
          </p:cNvPr>
          <p:cNvSpPr>
            <a:spLocks noGrp="1"/>
          </p:cNvSpPr>
          <p:nvPr/>
        </p:nvSpPr>
        <p:spPr>
          <a:xfrm>
            <a:off x="6663849" y="1026922"/>
            <a:ext cx="5223443" cy="3023967"/>
          </a:xfrm>
          <a:prstGeom prst="rect">
            <a:avLst/>
          </a:prstGeom>
          <a:noFill/>
        </p:spPr>
        <p:txBody>
          <a:bodyPr wrap="square" anchor="ctr"/>
          <a:lstStyle/>
          <a:p>
            <a:pPr marL="182563" indent="-182563">
              <a:spcAft>
                <a:spcPts val="1000"/>
              </a:spcAft>
              <a:buClr>
                <a:srgbClr val="FFC000"/>
              </a:buClr>
              <a:buSzPct val="80000"/>
              <a:buChar char="•"/>
            </a:pPr>
            <a:r>
              <a:rPr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Reach the right inference point </a:t>
            </a:r>
            <a:endParaRPr lang="en-US" sz="240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639763" lvl="3" indent="-182563">
              <a:spcAft>
                <a:spcPts val="1000"/>
              </a:spcAft>
              <a:buClr>
                <a:srgbClr val="FFC000"/>
              </a:buClr>
              <a:buSzPct val="80000"/>
              <a:buChar char="•"/>
            </a:pPr>
            <a:r>
              <a:rPr lang="en-US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</a:t>
            </a:r>
            <a:r>
              <a:rPr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 the right country</a:t>
            </a:r>
            <a:endParaRPr lang="en-US" sz="2400" dirty="0"/>
          </a:p>
          <a:p>
            <a:pPr marL="639763" lvl="3" indent="-182563">
              <a:spcAft>
                <a:spcPts val="1000"/>
              </a:spcAft>
              <a:buClr>
                <a:srgbClr val="FFC000"/>
              </a:buClr>
              <a:buSzPct val="80000"/>
              <a:buChar char="•"/>
            </a:pPr>
            <a:r>
              <a:rPr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 the right latency</a:t>
            </a:r>
            <a:endParaRPr sz="2400" dirty="0"/>
          </a:p>
          <a:p>
            <a:pPr marL="182563" indent="-182563">
              <a:buClr>
                <a:srgbClr val="FFC000"/>
              </a:buClr>
              <a:buSzPct val="80000"/>
              <a:buChar char="•"/>
            </a:pPr>
            <a:r>
              <a:rPr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 security — open a tunnel for minutes, then close it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78615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C7FC28-CE86-4D2B-956C-AAB337C3A66E}"/>
              </a:ext>
            </a:extLst>
          </p:cNvPr>
          <p:cNvSpPr/>
          <p:nvPr/>
        </p:nvSpPr>
        <p:spPr>
          <a:xfrm>
            <a:off x="802058" y="2097881"/>
            <a:ext cx="10689589" cy="221496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2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leNeo Office ExtraBold"/>
              <a:ea typeface="+mn-ea"/>
              <a:cs typeface="+mn-cs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8D1F252-B161-4D9F-B604-7A7A4207B2F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C1A2858-AE32-434B-A0B6-86B6A40758B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188C868-6AA1-44F4-AAD1-80716495B10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2811CA3-878A-1644-B780-3B12EAAD9E07}"/>
              </a:ext>
            </a:extLst>
          </p:cNvPr>
          <p:cNvSpPr txBox="1"/>
          <p:nvPr/>
        </p:nvSpPr>
        <p:spPr bwMode="gray">
          <a:xfrm>
            <a:off x="10509437" y="2985051"/>
            <a:ext cx="573604" cy="15663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CCTV</a:t>
            </a:r>
            <a:endParaRPr kumimoji="0" lang="nl-NL" sz="1111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ele-GroteskNor"/>
              <a:ea typeface="MS PGothic" panose="020B0600070205080204" pitchFamily="34" charset="-128"/>
              <a:cs typeface="+mn-cs"/>
            </a:endParaRPr>
          </a:p>
        </p:txBody>
      </p:sp>
      <p:grpSp>
        <p:nvGrpSpPr>
          <p:cNvPr id="49" name="icon570">
            <a:extLst>
              <a:ext uri="{FF2B5EF4-FFF2-40B4-BE49-F238E27FC236}">
                <a16:creationId xmlns:a16="http://schemas.microsoft.com/office/drawing/2014/main" id="{5C8D3535-FBD4-3E4B-AD6C-C1965AF1FC66}"/>
              </a:ext>
            </a:extLst>
          </p:cNvPr>
          <p:cNvGrpSpPr/>
          <p:nvPr/>
        </p:nvGrpSpPr>
        <p:grpSpPr>
          <a:xfrm>
            <a:off x="10524838" y="2441810"/>
            <a:ext cx="468218" cy="436322"/>
            <a:chOff x="4237278" y="2611624"/>
            <a:chExt cx="843487" cy="865069"/>
          </a:xfrm>
          <a:solidFill>
            <a:schemeClr val="accent6"/>
          </a:solidFill>
        </p:grpSpPr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8E4C3FCC-0748-3B44-AE4A-AD740E0CA0A5}"/>
                </a:ext>
              </a:extLst>
            </p:cNvPr>
            <p:cNvSpPr/>
            <p:nvPr/>
          </p:nvSpPr>
          <p:spPr>
            <a:xfrm>
              <a:off x="4621948" y="2611624"/>
              <a:ext cx="104254" cy="417199"/>
            </a:xfrm>
            <a:custGeom>
              <a:avLst/>
              <a:gdLst>
                <a:gd name="connsiteX0" fmla="*/ 26323 w 104254"/>
                <a:gd name="connsiteY0" fmla="*/ 0 h 417199"/>
                <a:gd name="connsiteX1" fmla="*/ 104254 w 104254"/>
                <a:gd name="connsiteY1" fmla="*/ 7856 h 417199"/>
                <a:gd name="connsiteX2" fmla="*/ 104254 w 104254"/>
                <a:gd name="connsiteY2" fmla="*/ 387341 h 417199"/>
                <a:gd name="connsiteX3" fmla="*/ 3483 w 104254"/>
                <a:gd name="connsiteY3" fmla="*/ 417199 h 417199"/>
                <a:gd name="connsiteX4" fmla="*/ 0 w 104254"/>
                <a:gd name="connsiteY4" fmla="*/ 2654 h 417199"/>
                <a:gd name="connsiteX5" fmla="*/ 26323 w 104254"/>
                <a:gd name="connsiteY5" fmla="*/ 0 h 417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254" h="417199">
                  <a:moveTo>
                    <a:pt x="26323" y="0"/>
                  </a:moveTo>
                  <a:lnTo>
                    <a:pt x="104254" y="7856"/>
                  </a:lnTo>
                  <a:lnTo>
                    <a:pt x="104254" y="387341"/>
                  </a:lnTo>
                  <a:lnTo>
                    <a:pt x="3483" y="417199"/>
                  </a:lnTo>
                  <a:lnTo>
                    <a:pt x="0" y="2654"/>
                  </a:lnTo>
                  <a:lnTo>
                    <a:pt x="26323" y="0"/>
                  </a:ln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671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479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+mn-ea"/>
                <a:cs typeface="+mn-cs"/>
              </a:endParaRPr>
            </a:p>
          </p:txBody>
        </p:sp>
        <p:sp>
          <p:nvSpPr>
            <p:cNvPr id="52" name="Freihandform 11">
              <a:extLst>
                <a:ext uri="{FF2B5EF4-FFF2-40B4-BE49-F238E27FC236}">
                  <a16:creationId xmlns:a16="http://schemas.microsoft.com/office/drawing/2014/main" id="{198FF89F-3CA0-B84F-A7EF-CE5BD2814F24}"/>
                </a:ext>
              </a:extLst>
            </p:cNvPr>
            <p:cNvSpPr/>
            <p:nvPr/>
          </p:nvSpPr>
          <p:spPr>
            <a:xfrm>
              <a:off x="4267135" y="2942982"/>
              <a:ext cx="813630" cy="533711"/>
            </a:xfrm>
            <a:custGeom>
              <a:avLst/>
              <a:gdLst>
                <a:gd name="connsiteX0" fmla="*/ 705395 w 813630"/>
                <a:gd name="connsiteY0" fmla="*/ 0 h 533711"/>
                <a:gd name="connsiteX1" fmla="*/ 0 w 813630"/>
                <a:gd name="connsiteY1" fmla="*/ 209005 h 533711"/>
                <a:gd name="connsiteX2" fmla="*/ 231400 w 813630"/>
                <a:gd name="connsiteY2" fmla="*/ 533711 h 533711"/>
                <a:gd name="connsiteX3" fmla="*/ 813630 w 813630"/>
                <a:gd name="connsiteY3" fmla="*/ 365760 h 533711"/>
                <a:gd name="connsiteX4" fmla="*/ 705395 w 813630"/>
                <a:gd name="connsiteY4" fmla="*/ 0 h 53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3630" h="533711">
                  <a:moveTo>
                    <a:pt x="705395" y="0"/>
                  </a:moveTo>
                  <a:lnTo>
                    <a:pt x="0" y="209005"/>
                  </a:lnTo>
                  <a:lnTo>
                    <a:pt x="231400" y="533711"/>
                  </a:lnTo>
                  <a:lnTo>
                    <a:pt x="813630" y="365760"/>
                  </a:lnTo>
                  <a:lnTo>
                    <a:pt x="705395" y="0"/>
                  </a:ln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671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479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+mn-ea"/>
                <a:cs typeface="+mn-cs"/>
              </a:endParaRPr>
            </a:p>
          </p:txBody>
        </p:sp>
        <p:sp>
          <p:nvSpPr>
            <p:cNvPr id="53" name="Freihandform 12">
              <a:extLst>
                <a:ext uri="{FF2B5EF4-FFF2-40B4-BE49-F238E27FC236}">
                  <a16:creationId xmlns:a16="http://schemas.microsoft.com/office/drawing/2014/main" id="{4B2F907A-9664-3549-A61D-E1684FCA0755}"/>
                </a:ext>
              </a:extLst>
            </p:cNvPr>
            <p:cNvSpPr/>
            <p:nvPr/>
          </p:nvSpPr>
          <p:spPr>
            <a:xfrm rot="20688415">
              <a:off x="4237278" y="3252758"/>
              <a:ext cx="130628" cy="190344"/>
            </a:xfrm>
            <a:custGeom>
              <a:avLst/>
              <a:gdLst>
                <a:gd name="connsiteX0" fmla="*/ 78377 w 130628"/>
                <a:gd name="connsiteY0" fmla="*/ 0 h 190344"/>
                <a:gd name="connsiteX1" fmla="*/ 130628 w 130628"/>
                <a:gd name="connsiteY1" fmla="*/ 160486 h 190344"/>
                <a:gd name="connsiteX2" fmla="*/ 37322 w 130628"/>
                <a:gd name="connsiteY2" fmla="*/ 190344 h 190344"/>
                <a:gd name="connsiteX3" fmla="*/ 0 w 130628"/>
                <a:gd name="connsiteY3" fmla="*/ 29858 h 190344"/>
                <a:gd name="connsiteX4" fmla="*/ 78377 w 130628"/>
                <a:gd name="connsiteY4" fmla="*/ 0 h 19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628" h="190344">
                  <a:moveTo>
                    <a:pt x="78377" y="0"/>
                  </a:moveTo>
                  <a:lnTo>
                    <a:pt x="130628" y="160486"/>
                  </a:lnTo>
                  <a:lnTo>
                    <a:pt x="37322" y="190344"/>
                  </a:lnTo>
                  <a:lnTo>
                    <a:pt x="0" y="29858"/>
                  </a:lnTo>
                  <a:lnTo>
                    <a:pt x="78377" y="0"/>
                  </a:ln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671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479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+mn-ea"/>
                <a:cs typeface="+mn-cs"/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5A739CCE-3305-8141-B8C2-6729D7DA59FB}"/>
              </a:ext>
            </a:extLst>
          </p:cNvPr>
          <p:cNvSpPr txBox="1"/>
          <p:nvPr/>
        </p:nvSpPr>
        <p:spPr bwMode="gray">
          <a:xfrm>
            <a:off x="5856189" y="994318"/>
            <a:ext cx="5691623" cy="92333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67137">
              <a:defRPr/>
            </a:pPr>
            <a:r>
              <a:rPr lang="nl-NL" sz="2000" dirty="0">
                <a:solidFill>
                  <a:schemeClr val="accent6"/>
                </a:solidFill>
                <a:latin typeface="+mj-lt"/>
                <a:ea typeface="MS PGothic" panose="020B0600070205080204" pitchFamily="34" charset="-128"/>
              </a:rPr>
              <a:t>4G </a:t>
            </a:r>
            <a:r>
              <a:rPr lang="nl-NL" sz="2000" dirty="0" err="1">
                <a:solidFill>
                  <a:schemeClr val="accent6"/>
                </a:solidFill>
                <a:latin typeface="+mj-lt"/>
                <a:ea typeface="MS PGothic" panose="020B0600070205080204" pitchFamily="34" charset="-128"/>
              </a:rPr>
              <a:t>and</a:t>
            </a:r>
            <a:r>
              <a:rPr lang="nl-NL" sz="2000" dirty="0">
                <a:solidFill>
                  <a:schemeClr val="accent6"/>
                </a:solidFill>
                <a:latin typeface="+mj-lt"/>
                <a:ea typeface="MS PGothic" panose="020B0600070205080204" pitchFamily="34" charset="-128"/>
              </a:rPr>
              <a:t> 5G </a:t>
            </a:r>
            <a:endParaRPr lang="nl-NL" sz="2000" i="1" dirty="0">
              <a:solidFill>
                <a:schemeClr val="accent6"/>
              </a:solidFill>
              <a:latin typeface="+mj-lt"/>
              <a:ea typeface="MS PGothic" panose="020B0600070205080204" pitchFamily="34" charset="-128"/>
            </a:endParaRPr>
          </a:p>
          <a:p>
            <a:pPr lvl="0" algn="ctr" defTabSz="967137">
              <a:defRPr/>
            </a:pPr>
            <a:r>
              <a:rPr lang="nl-NL" sz="2000" dirty="0">
                <a:solidFill>
                  <a:srgbClr val="4B4B4B"/>
                </a:solidFill>
                <a:ea typeface="TeleGrotesk Next Medium" pitchFamily="2" charset="0"/>
                <a:cs typeface="TeleGrotesk Next Medium" pitchFamily="2" charset="0"/>
              </a:rPr>
              <a:t>High </a:t>
            </a:r>
            <a:r>
              <a:rPr lang="nl-NL" sz="2000" dirty="0" err="1">
                <a:solidFill>
                  <a:srgbClr val="4B4B4B"/>
                </a:solidFill>
                <a:ea typeface="TeleGrotesk Next Medium" pitchFamily="2" charset="0"/>
                <a:cs typeface="TeleGrotesk Next Medium" pitchFamily="2" charset="0"/>
              </a:rPr>
              <a:t>bandwidth</a:t>
            </a:r>
            <a:r>
              <a:rPr lang="nl-NL" sz="2000" dirty="0">
                <a:solidFill>
                  <a:srgbClr val="4B4B4B"/>
                </a:solidFill>
                <a:ea typeface="TeleGrotesk Next Medium" pitchFamily="2" charset="0"/>
                <a:cs typeface="TeleGrotesk Next Medium" pitchFamily="2" charset="0"/>
              </a:rPr>
              <a:t>, high data,</a:t>
            </a:r>
          </a:p>
          <a:p>
            <a:pPr lvl="0" algn="ctr" defTabSz="967137">
              <a:defRPr/>
            </a:pPr>
            <a:r>
              <a:rPr lang="nl-NL" sz="2000" dirty="0">
                <a:solidFill>
                  <a:srgbClr val="4B4B4B"/>
                </a:solidFill>
                <a:ea typeface="TeleGrotesk Next Medium" pitchFamily="2" charset="0"/>
                <a:cs typeface="TeleGrotesk Next Medium" pitchFamily="2" charset="0"/>
              </a:rPr>
              <a:t>low </a:t>
            </a:r>
            <a:r>
              <a:rPr lang="nl-NL" sz="2000" dirty="0" err="1">
                <a:solidFill>
                  <a:srgbClr val="4B4B4B"/>
                </a:solidFill>
                <a:ea typeface="TeleGrotesk Next Medium" pitchFamily="2" charset="0"/>
                <a:cs typeface="TeleGrotesk Next Medium" pitchFamily="2" charset="0"/>
              </a:rPr>
              <a:t>latency</a:t>
            </a:r>
            <a:r>
              <a:rPr lang="nl-NL" sz="2000" dirty="0">
                <a:solidFill>
                  <a:srgbClr val="4B4B4B"/>
                </a:solidFill>
                <a:ea typeface="TeleGrotesk Next Medium" pitchFamily="2" charset="0"/>
                <a:cs typeface="TeleGrotesk Next Medium" pitchFamily="2" charset="0"/>
              </a:rPr>
              <a:t>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7C0693D-0674-FC48-91C9-C20AE270D2BB}"/>
              </a:ext>
            </a:extLst>
          </p:cNvPr>
          <p:cNvSpPr txBox="1"/>
          <p:nvPr/>
        </p:nvSpPr>
        <p:spPr bwMode="gray">
          <a:xfrm>
            <a:off x="858224" y="977251"/>
            <a:ext cx="5007744" cy="92333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000" dirty="0">
                <a:solidFill>
                  <a:schemeClr val="accent2"/>
                </a:solidFill>
                <a:latin typeface="+mj-lt"/>
                <a:ea typeface="MS PGothic" panose="020B0600070205080204" pitchFamily="34" charset="-128"/>
              </a:rPr>
              <a:t>NB-IOT </a:t>
            </a:r>
            <a:r>
              <a:rPr lang="nl-NL" sz="2000" dirty="0" err="1">
                <a:solidFill>
                  <a:schemeClr val="accent2"/>
                </a:solidFill>
                <a:latin typeface="+mj-lt"/>
                <a:ea typeface="MS PGothic" panose="020B0600070205080204" pitchFamily="34" charset="-128"/>
              </a:rPr>
              <a:t>and</a:t>
            </a:r>
            <a:r>
              <a:rPr lang="nl-NL" sz="2000" dirty="0">
                <a:solidFill>
                  <a:schemeClr val="accent2"/>
                </a:solidFill>
                <a:latin typeface="+mj-lt"/>
                <a:ea typeface="MS PGothic" panose="020B0600070205080204" pitchFamily="34" charset="-128"/>
              </a:rPr>
              <a:t> LTE_M</a:t>
            </a:r>
            <a:endParaRPr kumimoji="0" lang="nl-NL" sz="20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MS PGothic" panose="020B0600070205080204" pitchFamily="34" charset="-128"/>
              <a:cs typeface="+mn-cs"/>
            </a:endParaRPr>
          </a:p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Low </a:t>
            </a:r>
            <a:r>
              <a:rPr lang="nl-NL" sz="2000" dirty="0" err="1">
                <a:solidFill>
                  <a:srgbClr val="A4A4A4">
                    <a:lumMod val="50000"/>
                  </a:srgbClr>
                </a:solidFill>
                <a:ea typeface="TeleGrotesk Next Medium" pitchFamily="2" charset="0"/>
                <a:cs typeface="TeleGrotesk Next Medium" pitchFamily="2" charset="0"/>
              </a:rPr>
              <a:t>battery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 </a:t>
            </a: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use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, low data </a:t>
            </a: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use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, </a:t>
            </a:r>
          </a:p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very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 </a:t>
            </a: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good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 (indoor) </a:t>
            </a: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coverage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A4A4A4">
                    <a:lumMod val="50000"/>
                  </a:srgbClr>
                </a:solidFill>
                <a:effectLst/>
                <a:uLnTx/>
                <a:uFillTx/>
                <a:ea typeface="TeleGrotesk Next Medium" pitchFamily="2" charset="0"/>
                <a:cs typeface="TeleGrotesk Next Medium" pitchFamily="2" charset="0"/>
              </a:rPr>
              <a:t>.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A4A4A4">
                  <a:lumMod val="50000"/>
                </a:srgbClr>
              </a:solidFill>
              <a:effectLst/>
              <a:uLnTx/>
              <a:uFillTx/>
              <a:latin typeface="+mj-lt"/>
              <a:ea typeface="TeleGrotesk Next Medium" pitchFamily="2" charset="0"/>
              <a:cs typeface="TeleGrotesk Next Medium" pitchFamily="2" charset="0"/>
            </a:endParaRPr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68F02D96-08A3-3649-A9E2-B65BF84B729A}"/>
              </a:ext>
            </a:extLst>
          </p:cNvPr>
          <p:cNvSpPr/>
          <p:nvPr/>
        </p:nvSpPr>
        <p:spPr>
          <a:xfrm>
            <a:off x="8783773" y="2413542"/>
            <a:ext cx="405632" cy="405633"/>
          </a:xfrm>
          <a:custGeom>
            <a:avLst/>
            <a:gdLst>
              <a:gd name="connsiteX0" fmla="*/ 1713538 w 1830282"/>
              <a:gd name="connsiteY0" fmla="*/ 1376520 h 1830281"/>
              <a:gd name="connsiteX1" fmla="*/ 1830282 w 1830282"/>
              <a:gd name="connsiteY1" fmla="*/ 1376520 h 1830281"/>
              <a:gd name="connsiteX2" fmla="*/ 1830282 w 1830282"/>
              <a:gd name="connsiteY2" fmla="*/ 1830281 h 1830281"/>
              <a:gd name="connsiteX3" fmla="*/ 1376521 w 1830282"/>
              <a:gd name="connsiteY3" fmla="*/ 1830281 h 1830281"/>
              <a:gd name="connsiteX4" fmla="*/ 1376521 w 1830282"/>
              <a:gd name="connsiteY4" fmla="*/ 1713537 h 1830281"/>
              <a:gd name="connsiteX5" fmla="*/ 1713538 w 1830282"/>
              <a:gd name="connsiteY5" fmla="*/ 1713537 h 1830281"/>
              <a:gd name="connsiteX6" fmla="*/ 0 w 1830282"/>
              <a:gd name="connsiteY6" fmla="*/ 1376520 h 1830281"/>
              <a:gd name="connsiteX7" fmla="*/ 116744 w 1830282"/>
              <a:gd name="connsiteY7" fmla="*/ 1376520 h 1830281"/>
              <a:gd name="connsiteX8" fmla="*/ 116744 w 1830282"/>
              <a:gd name="connsiteY8" fmla="*/ 1713537 h 1830281"/>
              <a:gd name="connsiteX9" fmla="*/ 453761 w 1830282"/>
              <a:gd name="connsiteY9" fmla="*/ 1713537 h 1830281"/>
              <a:gd name="connsiteX10" fmla="*/ 453761 w 1830282"/>
              <a:gd name="connsiteY10" fmla="*/ 1830281 h 1830281"/>
              <a:gd name="connsiteX11" fmla="*/ 0 w 1830282"/>
              <a:gd name="connsiteY11" fmla="*/ 1830281 h 1830281"/>
              <a:gd name="connsiteX12" fmla="*/ 710389 w 1830282"/>
              <a:gd name="connsiteY12" fmla="*/ 514779 h 1830281"/>
              <a:gd name="connsiteX13" fmla="*/ 1033410 w 1830282"/>
              <a:gd name="connsiteY13" fmla="*/ 1146635 h 1830281"/>
              <a:gd name="connsiteX14" fmla="*/ 1220645 w 1830282"/>
              <a:gd name="connsiteY14" fmla="*/ 780389 h 1830281"/>
              <a:gd name="connsiteX15" fmla="*/ 1563545 w 1830282"/>
              <a:gd name="connsiteY15" fmla="*/ 1451130 h 1830281"/>
              <a:gd name="connsiteX16" fmla="*/ 1189076 w 1830282"/>
              <a:gd name="connsiteY16" fmla="*/ 1451130 h 1830281"/>
              <a:gd name="connsiteX17" fmla="*/ 877744 w 1830282"/>
              <a:gd name="connsiteY17" fmla="*/ 1451130 h 1830281"/>
              <a:gd name="connsiteX18" fmla="*/ 231701 w 1830282"/>
              <a:gd name="connsiteY18" fmla="*/ 1451130 h 1830281"/>
              <a:gd name="connsiteX19" fmla="*/ 1326615 w 1830282"/>
              <a:gd name="connsiteY19" fmla="*/ 367766 h 1830281"/>
              <a:gd name="connsiteX20" fmla="*/ 1464154 w 1830282"/>
              <a:gd name="connsiteY20" fmla="*/ 505305 h 1830281"/>
              <a:gd name="connsiteX21" fmla="*/ 1326615 w 1830282"/>
              <a:gd name="connsiteY21" fmla="*/ 642844 h 1830281"/>
              <a:gd name="connsiteX22" fmla="*/ 1189076 w 1830282"/>
              <a:gd name="connsiteY22" fmla="*/ 505305 h 1830281"/>
              <a:gd name="connsiteX23" fmla="*/ 1326615 w 1830282"/>
              <a:gd name="connsiteY23" fmla="*/ 367766 h 1830281"/>
              <a:gd name="connsiteX24" fmla="*/ 1376521 w 1830282"/>
              <a:gd name="connsiteY24" fmla="*/ 0 h 1830281"/>
              <a:gd name="connsiteX25" fmla="*/ 1830282 w 1830282"/>
              <a:gd name="connsiteY25" fmla="*/ 0 h 1830281"/>
              <a:gd name="connsiteX26" fmla="*/ 1830282 w 1830282"/>
              <a:gd name="connsiteY26" fmla="*/ 453761 h 1830281"/>
              <a:gd name="connsiteX27" fmla="*/ 1713538 w 1830282"/>
              <a:gd name="connsiteY27" fmla="*/ 453761 h 1830281"/>
              <a:gd name="connsiteX28" fmla="*/ 1713538 w 1830282"/>
              <a:gd name="connsiteY28" fmla="*/ 116744 h 1830281"/>
              <a:gd name="connsiteX29" fmla="*/ 1376521 w 1830282"/>
              <a:gd name="connsiteY29" fmla="*/ 116744 h 1830281"/>
              <a:gd name="connsiteX30" fmla="*/ 0 w 1830282"/>
              <a:gd name="connsiteY30" fmla="*/ 0 h 1830281"/>
              <a:gd name="connsiteX31" fmla="*/ 453761 w 1830282"/>
              <a:gd name="connsiteY31" fmla="*/ 0 h 1830281"/>
              <a:gd name="connsiteX32" fmla="*/ 453761 w 1830282"/>
              <a:gd name="connsiteY32" fmla="*/ 116744 h 1830281"/>
              <a:gd name="connsiteX33" fmla="*/ 116744 w 1830282"/>
              <a:gd name="connsiteY33" fmla="*/ 116744 h 1830281"/>
              <a:gd name="connsiteX34" fmla="*/ 116744 w 1830282"/>
              <a:gd name="connsiteY34" fmla="*/ 453761 h 1830281"/>
              <a:gd name="connsiteX35" fmla="*/ 0 w 1830282"/>
              <a:gd name="connsiteY35" fmla="*/ 453761 h 183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830282" h="1830281">
                <a:moveTo>
                  <a:pt x="1713538" y="1376520"/>
                </a:moveTo>
                <a:lnTo>
                  <a:pt x="1830282" y="1376520"/>
                </a:lnTo>
                <a:lnTo>
                  <a:pt x="1830282" y="1830281"/>
                </a:lnTo>
                <a:lnTo>
                  <a:pt x="1376521" y="1830281"/>
                </a:lnTo>
                <a:lnTo>
                  <a:pt x="1376521" y="1713537"/>
                </a:lnTo>
                <a:lnTo>
                  <a:pt x="1713538" y="1713537"/>
                </a:lnTo>
                <a:close/>
                <a:moveTo>
                  <a:pt x="0" y="1376520"/>
                </a:moveTo>
                <a:lnTo>
                  <a:pt x="116744" y="1376520"/>
                </a:lnTo>
                <a:lnTo>
                  <a:pt x="116744" y="1713537"/>
                </a:lnTo>
                <a:lnTo>
                  <a:pt x="453761" y="1713537"/>
                </a:lnTo>
                <a:lnTo>
                  <a:pt x="453761" y="1830281"/>
                </a:lnTo>
                <a:lnTo>
                  <a:pt x="0" y="1830281"/>
                </a:lnTo>
                <a:close/>
                <a:moveTo>
                  <a:pt x="710389" y="514779"/>
                </a:moveTo>
                <a:lnTo>
                  <a:pt x="1033410" y="1146635"/>
                </a:lnTo>
                <a:lnTo>
                  <a:pt x="1220645" y="780389"/>
                </a:lnTo>
                <a:lnTo>
                  <a:pt x="1563545" y="1451130"/>
                </a:lnTo>
                <a:lnTo>
                  <a:pt x="1189076" y="1451130"/>
                </a:lnTo>
                <a:lnTo>
                  <a:pt x="877744" y="1451130"/>
                </a:lnTo>
                <a:lnTo>
                  <a:pt x="231701" y="1451130"/>
                </a:lnTo>
                <a:close/>
                <a:moveTo>
                  <a:pt x="1326615" y="367766"/>
                </a:moveTo>
                <a:cubicBezTo>
                  <a:pt x="1402576" y="367766"/>
                  <a:pt x="1464154" y="429344"/>
                  <a:pt x="1464154" y="505305"/>
                </a:cubicBezTo>
                <a:cubicBezTo>
                  <a:pt x="1464154" y="581266"/>
                  <a:pt x="1402576" y="642844"/>
                  <a:pt x="1326615" y="642844"/>
                </a:cubicBezTo>
                <a:cubicBezTo>
                  <a:pt x="1250654" y="642844"/>
                  <a:pt x="1189076" y="581266"/>
                  <a:pt x="1189076" y="505305"/>
                </a:cubicBezTo>
                <a:cubicBezTo>
                  <a:pt x="1189076" y="429344"/>
                  <a:pt x="1250654" y="367766"/>
                  <a:pt x="1326615" y="367766"/>
                </a:cubicBezTo>
                <a:close/>
                <a:moveTo>
                  <a:pt x="1376521" y="0"/>
                </a:moveTo>
                <a:lnTo>
                  <a:pt x="1830282" y="0"/>
                </a:lnTo>
                <a:lnTo>
                  <a:pt x="1830282" y="453761"/>
                </a:lnTo>
                <a:lnTo>
                  <a:pt x="1713538" y="453761"/>
                </a:lnTo>
                <a:lnTo>
                  <a:pt x="1713538" y="116744"/>
                </a:lnTo>
                <a:lnTo>
                  <a:pt x="1376521" y="116744"/>
                </a:lnTo>
                <a:close/>
                <a:moveTo>
                  <a:pt x="0" y="0"/>
                </a:moveTo>
                <a:lnTo>
                  <a:pt x="453761" y="0"/>
                </a:lnTo>
                <a:lnTo>
                  <a:pt x="453761" y="116744"/>
                </a:lnTo>
                <a:lnTo>
                  <a:pt x="116744" y="116744"/>
                </a:lnTo>
                <a:lnTo>
                  <a:pt x="116744" y="453761"/>
                </a:lnTo>
                <a:lnTo>
                  <a:pt x="0" y="453761"/>
                </a:lnTo>
                <a:close/>
              </a:path>
            </a:pathLst>
          </a:custGeom>
          <a:solidFill>
            <a:schemeClr val="accent6"/>
          </a:solid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479" b="0" i="0" u="none" strike="noStrike" kern="1200" cap="none" spc="0" normalizeH="0" baseline="0" noProof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ele-GroteskNor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6DDC055-F8A2-4CE6-A116-FE0ED05F2CFA}"/>
              </a:ext>
            </a:extLst>
          </p:cNvPr>
          <p:cNvSpPr txBox="1"/>
          <p:nvPr/>
        </p:nvSpPr>
        <p:spPr bwMode="gray">
          <a:xfrm>
            <a:off x="8680518" y="2883785"/>
            <a:ext cx="596102" cy="35830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Digital </a:t>
            </a:r>
            <a:r>
              <a:rPr kumimoji="0" lang="nl-NL" sz="1164" b="0" i="0" u="none" strike="noStrike" kern="1200" cap="none" spc="0" normalizeH="0" baseline="0" noProof="0" err="1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signage</a:t>
            </a:r>
            <a:endParaRPr kumimoji="0" lang="nl-NL" sz="1111" b="0" i="0" u="none" strike="noStrike" kern="1200" cap="none" spc="0" normalizeH="0" baseline="0" noProof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ele-GroteskNor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91" name="Graphic 90" descr="Streetlight with solid fill">
            <a:extLst>
              <a:ext uri="{FF2B5EF4-FFF2-40B4-BE49-F238E27FC236}">
                <a16:creationId xmlns:a16="http://schemas.microsoft.com/office/drawing/2014/main" id="{8D1615BC-272C-4BE1-8C02-539B396293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31328" y="2254108"/>
            <a:ext cx="463140" cy="586043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48EF9994-38C4-4642-89CF-D7138DF6B658}"/>
              </a:ext>
            </a:extLst>
          </p:cNvPr>
          <p:cNvSpPr txBox="1"/>
          <p:nvPr/>
        </p:nvSpPr>
        <p:spPr bwMode="gray">
          <a:xfrm>
            <a:off x="3597949" y="2867767"/>
            <a:ext cx="682093" cy="2696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Smart </a:t>
            </a:r>
          </a:p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 err="1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lighting</a:t>
            </a:r>
            <a:endParaRPr kumimoji="0" lang="nl-NL" sz="1111" b="0" i="0" u="none" strike="noStrike" kern="1200" cap="none" spc="0" normalizeH="0" baseline="0" noProof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ele-GroteskNor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E328613-4523-AD4A-BE8F-A593DAA127F0}"/>
              </a:ext>
            </a:extLst>
          </p:cNvPr>
          <p:cNvSpPr txBox="1"/>
          <p:nvPr/>
        </p:nvSpPr>
        <p:spPr bwMode="gray">
          <a:xfrm>
            <a:off x="1654366" y="3809566"/>
            <a:ext cx="848292" cy="2988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 err="1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Predictive</a:t>
            </a:r>
            <a:endParaRPr kumimoji="0" lang="nl-NL" sz="1164" b="0" i="0" u="none" strike="noStrike" kern="1200" cap="none" spc="0" normalizeH="0" baseline="0" noProof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ele-GroteskNor"/>
              <a:ea typeface="MS PGothic" panose="020B0600070205080204" pitchFamily="34" charset="-128"/>
              <a:cs typeface="+mn-cs"/>
            </a:endParaRPr>
          </a:p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maintenance</a:t>
            </a:r>
          </a:p>
        </p:txBody>
      </p:sp>
      <p:pic>
        <p:nvPicPr>
          <p:cNvPr id="97" name="Graphic 96" descr="Excavator with solid fill">
            <a:extLst>
              <a:ext uri="{FF2B5EF4-FFF2-40B4-BE49-F238E27FC236}">
                <a16:creationId xmlns:a16="http://schemas.microsoft.com/office/drawing/2014/main" id="{3058367F-F23D-406C-90B9-2EAD113A34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0128" y="3246708"/>
            <a:ext cx="790101" cy="651304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76B34640-1B80-A045-BF75-64257A597FE1}"/>
              </a:ext>
            </a:extLst>
          </p:cNvPr>
          <p:cNvSpPr txBox="1"/>
          <p:nvPr/>
        </p:nvSpPr>
        <p:spPr bwMode="gray">
          <a:xfrm>
            <a:off x="6845588" y="3004548"/>
            <a:ext cx="953364" cy="17915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Smart </a:t>
            </a:r>
            <a:r>
              <a:rPr kumimoji="0" lang="nl-NL" sz="1164" b="0" i="0" u="none" strike="noStrike" kern="1200" cap="none" spc="0" normalizeH="0" baseline="0" noProof="0" dirty="0" err="1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Grid</a:t>
            </a:r>
            <a:endParaRPr kumimoji="0" lang="nl-NL" sz="1164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ele-GroteskNor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106" name="Graphic 105" descr="Wind Turbines outline">
            <a:extLst>
              <a:ext uri="{FF2B5EF4-FFF2-40B4-BE49-F238E27FC236}">
                <a16:creationId xmlns:a16="http://schemas.microsoft.com/office/drawing/2014/main" id="{312227A8-B00B-4C43-8B33-D0F11EA0FD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0032" y="2387166"/>
            <a:ext cx="612753" cy="524854"/>
          </a:xfrm>
          <a:prstGeom prst="rect">
            <a:avLst/>
          </a:prstGeom>
        </p:spPr>
      </p:pic>
      <p:pic>
        <p:nvPicPr>
          <p:cNvPr id="110" name="Graphic 109" descr="Electric car with solid fill">
            <a:extLst>
              <a:ext uri="{FF2B5EF4-FFF2-40B4-BE49-F238E27FC236}">
                <a16:creationId xmlns:a16="http://schemas.microsoft.com/office/drawing/2014/main" id="{B4B66D3C-438C-41DD-ABD7-4FA9D951F5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49258" y="2628653"/>
            <a:ext cx="579083" cy="496014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813E54C0-F873-42AC-A194-8474002EF44D}"/>
              </a:ext>
            </a:extLst>
          </p:cNvPr>
          <p:cNvSpPr txBox="1"/>
          <p:nvPr/>
        </p:nvSpPr>
        <p:spPr bwMode="gray">
          <a:xfrm>
            <a:off x="1080893" y="2868379"/>
            <a:ext cx="717434" cy="2828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Smart meter </a:t>
            </a:r>
          </a:p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(E/G/W)</a:t>
            </a:r>
          </a:p>
        </p:txBody>
      </p:sp>
      <p:grpSp>
        <p:nvGrpSpPr>
          <p:cNvPr id="34" name="icon59">
            <a:extLst>
              <a:ext uri="{FF2B5EF4-FFF2-40B4-BE49-F238E27FC236}">
                <a16:creationId xmlns:a16="http://schemas.microsoft.com/office/drawing/2014/main" id="{B49FC132-AB3A-474A-8C28-7B51A81883BE}"/>
              </a:ext>
            </a:extLst>
          </p:cNvPr>
          <p:cNvGrpSpPr/>
          <p:nvPr/>
        </p:nvGrpSpPr>
        <p:grpSpPr>
          <a:xfrm>
            <a:off x="3150962" y="3528654"/>
            <a:ext cx="117725" cy="128904"/>
            <a:chOff x="4722082" y="5355811"/>
            <a:chExt cx="279037" cy="352290"/>
          </a:xfrm>
          <a:solidFill>
            <a:schemeClr val="tx2"/>
          </a:solidFill>
        </p:grpSpPr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4B13877-7FF7-7540-8F4C-95BDD8580195}"/>
                </a:ext>
              </a:extLst>
            </p:cNvPr>
            <p:cNvSpPr/>
            <p:nvPr/>
          </p:nvSpPr>
          <p:spPr>
            <a:xfrm>
              <a:off x="4722082" y="5493669"/>
              <a:ext cx="279037" cy="214432"/>
            </a:xfrm>
            <a:custGeom>
              <a:avLst/>
              <a:gdLst>
                <a:gd name="connsiteX0" fmla="*/ 139519 w 279037"/>
                <a:gd name="connsiteY0" fmla="*/ 70479 h 214432"/>
                <a:gd name="connsiteX1" fmla="*/ 109960 w 279037"/>
                <a:gd name="connsiteY1" fmla="*/ 100038 h 214432"/>
                <a:gd name="connsiteX2" fmla="*/ 118618 w 279037"/>
                <a:gd name="connsiteY2" fmla="*/ 120940 h 214432"/>
                <a:gd name="connsiteX3" fmla="*/ 125497 w 279037"/>
                <a:gd name="connsiteY3" fmla="*/ 125578 h 214432"/>
                <a:gd name="connsiteX4" fmla="*/ 125497 w 279037"/>
                <a:gd name="connsiteY4" fmla="*/ 155843 h 214432"/>
                <a:gd name="connsiteX5" fmla="*/ 139519 w 279037"/>
                <a:gd name="connsiteY5" fmla="*/ 169865 h 214432"/>
                <a:gd name="connsiteX6" fmla="*/ 139519 w 279037"/>
                <a:gd name="connsiteY6" fmla="*/ 169865 h 214432"/>
                <a:gd name="connsiteX7" fmla="*/ 153541 w 279037"/>
                <a:gd name="connsiteY7" fmla="*/ 155843 h 214432"/>
                <a:gd name="connsiteX8" fmla="*/ 153541 w 279037"/>
                <a:gd name="connsiteY8" fmla="*/ 125578 h 214432"/>
                <a:gd name="connsiteX9" fmla="*/ 160421 w 279037"/>
                <a:gd name="connsiteY9" fmla="*/ 120940 h 214432"/>
                <a:gd name="connsiteX10" fmla="*/ 169078 w 279037"/>
                <a:gd name="connsiteY10" fmla="*/ 100038 h 214432"/>
                <a:gd name="connsiteX11" fmla="*/ 139519 w 279037"/>
                <a:gd name="connsiteY11" fmla="*/ 70479 h 214432"/>
                <a:gd name="connsiteX12" fmla="*/ 37114 w 279037"/>
                <a:gd name="connsiteY12" fmla="*/ 0 h 214432"/>
                <a:gd name="connsiteX13" fmla="*/ 241923 w 279037"/>
                <a:gd name="connsiteY13" fmla="*/ 0 h 214432"/>
                <a:gd name="connsiteX14" fmla="*/ 279037 w 279037"/>
                <a:gd name="connsiteY14" fmla="*/ 37114 h 214432"/>
                <a:gd name="connsiteX15" fmla="*/ 279037 w 279037"/>
                <a:gd name="connsiteY15" fmla="*/ 177318 h 214432"/>
                <a:gd name="connsiteX16" fmla="*/ 241923 w 279037"/>
                <a:gd name="connsiteY16" fmla="*/ 214432 h 214432"/>
                <a:gd name="connsiteX17" fmla="*/ 37114 w 279037"/>
                <a:gd name="connsiteY17" fmla="*/ 214432 h 214432"/>
                <a:gd name="connsiteX18" fmla="*/ 0 w 279037"/>
                <a:gd name="connsiteY18" fmla="*/ 177318 h 214432"/>
                <a:gd name="connsiteX19" fmla="*/ 0 w 279037"/>
                <a:gd name="connsiteY19" fmla="*/ 37114 h 214432"/>
                <a:gd name="connsiteX20" fmla="*/ 37114 w 279037"/>
                <a:gd name="connsiteY20" fmla="*/ 0 h 21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037" h="214432">
                  <a:moveTo>
                    <a:pt x="139519" y="70479"/>
                  </a:moveTo>
                  <a:cubicBezTo>
                    <a:pt x="123194" y="70479"/>
                    <a:pt x="109960" y="83713"/>
                    <a:pt x="109960" y="100038"/>
                  </a:cubicBezTo>
                  <a:cubicBezTo>
                    <a:pt x="109960" y="108201"/>
                    <a:pt x="113269" y="115591"/>
                    <a:pt x="118618" y="120940"/>
                  </a:cubicBezTo>
                  <a:lnTo>
                    <a:pt x="125497" y="125578"/>
                  </a:lnTo>
                  <a:lnTo>
                    <a:pt x="125497" y="155843"/>
                  </a:lnTo>
                  <a:cubicBezTo>
                    <a:pt x="125497" y="163587"/>
                    <a:pt x="131775" y="169865"/>
                    <a:pt x="139519" y="169865"/>
                  </a:cubicBezTo>
                  <a:lnTo>
                    <a:pt x="139519" y="169865"/>
                  </a:lnTo>
                  <a:cubicBezTo>
                    <a:pt x="147263" y="169865"/>
                    <a:pt x="153541" y="163587"/>
                    <a:pt x="153541" y="155843"/>
                  </a:cubicBezTo>
                  <a:lnTo>
                    <a:pt x="153541" y="125578"/>
                  </a:lnTo>
                  <a:lnTo>
                    <a:pt x="160421" y="120940"/>
                  </a:lnTo>
                  <a:cubicBezTo>
                    <a:pt x="165770" y="115591"/>
                    <a:pt x="169078" y="108201"/>
                    <a:pt x="169078" y="100038"/>
                  </a:cubicBezTo>
                  <a:cubicBezTo>
                    <a:pt x="169078" y="83713"/>
                    <a:pt x="155844" y="70479"/>
                    <a:pt x="139519" y="70479"/>
                  </a:cubicBezTo>
                  <a:close/>
                  <a:moveTo>
                    <a:pt x="37114" y="0"/>
                  </a:moveTo>
                  <a:lnTo>
                    <a:pt x="241923" y="0"/>
                  </a:lnTo>
                  <a:cubicBezTo>
                    <a:pt x="262420" y="0"/>
                    <a:pt x="279037" y="16617"/>
                    <a:pt x="279037" y="37114"/>
                  </a:cubicBezTo>
                  <a:lnTo>
                    <a:pt x="279037" y="177318"/>
                  </a:lnTo>
                  <a:cubicBezTo>
                    <a:pt x="279037" y="197815"/>
                    <a:pt x="262420" y="214432"/>
                    <a:pt x="241923" y="214432"/>
                  </a:cubicBezTo>
                  <a:lnTo>
                    <a:pt x="37114" y="214432"/>
                  </a:lnTo>
                  <a:cubicBezTo>
                    <a:pt x="16617" y="214432"/>
                    <a:pt x="0" y="197815"/>
                    <a:pt x="0" y="177318"/>
                  </a:cubicBezTo>
                  <a:lnTo>
                    <a:pt x="0" y="37114"/>
                  </a:lnTo>
                  <a:cubicBezTo>
                    <a:pt x="0" y="16617"/>
                    <a:pt x="16617" y="0"/>
                    <a:pt x="37114" y="0"/>
                  </a:cubicBezTo>
                  <a:close/>
                </a:path>
              </a:pathLst>
            </a:custGeom>
            <a:solidFill>
              <a:srgbClr val="32B9AF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671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479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SimonKucher" pitchFamily="2" charset="0"/>
                <a:ea typeface="+mn-ea"/>
                <a:cs typeface="+mn-cs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93BD7897-F0C7-6E42-8B53-50A318D8B62B}"/>
                </a:ext>
              </a:extLst>
            </p:cNvPr>
            <p:cNvSpPr/>
            <p:nvPr/>
          </p:nvSpPr>
          <p:spPr>
            <a:xfrm>
              <a:off x="4765382" y="5355811"/>
              <a:ext cx="192440" cy="121461"/>
            </a:xfrm>
            <a:custGeom>
              <a:avLst/>
              <a:gdLst>
                <a:gd name="connsiteX0" fmla="*/ 197870 w 395740"/>
                <a:gd name="connsiteY0" fmla="*/ 0 h 249779"/>
                <a:gd name="connsiteX1" fmla="*/ 395740 w 395740"/>
                <a:gd name="connsiteY1" fmla="*/ 197871 h 249779"/>
                <a:gd name="connsiteX2" fmla="*/ 395740 w 395740"/>
                <a:gd name="connsiteY2" fmla="*/ 249779 h 249779"/>
                <a:gd name="connsiteX3" fmla="*/ 309187 w 395740"/>
                <a:gd name="connsiteY3" fmla="*/ 249779 h 249779"/>
                <a:gd name="connsiteX4" fmla="*/ 309187 w 395740"/>
                <a:gd name="connsiteY4" fmla="*/ 197871 h 249779"/>
                <a:gd name="connsiteX5" fmla="*/ 309995 w 395740"/>
                <a:gd name="connsiteY5" fmla="*/ 197871 h 249779"/>
                <a:gd name="connsiteX6" fmla="*/ 197870 w 395740"/>
                <a:gd name="connsiteY6" fmla="*/ 85745 h 249779"/>
                <a:gd name="connsiteX7" fmla="*/ 85745 w 395740"/>
                <a:gd name="connsiteY7" fmla="*/ 197871 h 249779"/>
                <a:gd name="connsiteX8" fmla="*/ 86553 w 395740"/>
                <a:gd name="connsiteY8" fmla="*/ 197871 h 249779"/>
                <a:gd name="connsiteX9" fmla="*/ 86553 w 395740"/>
                <a:gd name="connsiteY9" fmla="*/ 249779 h 249779"/>
                <a:gd name="connsiteX10" fmla="*/ 0 w 395740"/>
                <a:gd name="connsiteY10" fmla="*/ 249779 h 249779"/>
                <a:gd name="connsiteX11" fmla="*/ 0 w 395740"/>
                <a:gd name="connsiteY11" fmla="*/ 197871 h 249779"/>
                <a:gd name="connsiteX12" fmla="*/ 197870 w 395740"/>
                <a:gd name="connsiteY12" fmla="*/ 0 h 249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5740" h="249779">
                  <a:moveTo>
                    <a:pt x="197870" y="0"/>
                  </a:moveTo>
                  <a:cubicBezTo>
                    <a:pt x="307151" y="0"/>
                    <a:pt x="395740" y="88590"/>
                    <a:pt x="395740" y="197871"/>
                  </a:cubicBezTo>
                  <a:lnTo>
                    <a:pt x="395740" y="249779"/>
                  </a:lnTo>
                  <a:lnTo>
                    <a:pt x="309187" y="249779"/>
                  </a:lnTo>
                  <a:lnTo>
                    <a:pt x="309187" y="197871"/>
                  </a:lnTo>
                  <a:lnTo>
                    <a:pt x="309995" y="197871"/>
                  </a:lnTo>
                  <a:cubicBezTo>
                    <a:pt x="309995" y="135946"/>
                    <a:pt x="259795" y="85745"/>
                    <a:pt x="197870" y="85745"/>
                  </a:cubicBezTo>
                  <a:cubicBezTo>
                    <a:pt x="135945" y="85745"/>
                    <a:pt x="85745" y="135946"/>
                    <a:pt x="85745" y="197871"/>
                  </a:cubicBezTo>
                  <a:lnTo>
                    <a:pt x="86553" y="197871"/>
                  </a:lnTo>
                  <a:lnTo>
                    <a:pt x="86553" y="249779"/>
                  </a:lnTo>
                  <a:lnTo>
                    <a:pt x="0" y="249779"/>
                  </a:lnTo>
                  <a:lnTo>
                    <a:pt x="0" y="197871"/>
                  </a:lnTo>
                  <a:cubicBezTo>
                    <a:pt x="0" y="88590"/>
                    <a:pt x="88589" y="0"/>
                    <a:pt x="197870" y="0"/>
                  </a:cubicBezTo>
                  <a:close/>
                </a:path>
              </a:pathLst>
            </a:custGeom>
            <a:solidFill>
              <a:srgbClr val="32B9AF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671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479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SimonKucher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0408B81-CD45-4437-B6A4-0612CA010299}"/>
              </a:ext>
            </a:extLst>
          </p:cNvPr>
          <p:cNvGrpSpPr/>
          <p:nvPr/>
        </p:nvGrpSpPr>
        <p:grpSpPr>
          <a:xfrm>
            <a:off x="3208032" y="3310716"/>
            <a:ext cx="672184" cy="701810"/>
            <a:chOff x="4954658" y="1810320"/>
            <a:chExt cx="905508" cy="113811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503AC5A-74D9-1441-BACE-41D5F82DF562}"/>
                </a:ext>
              </a:extLst>
            </p:cNvPr>
            <p:cNvSpPr txBox="1"/>
            <p:nvPr/>
          </p:nvSpPr>
          <p:spPr bwMode="gray">
            <a:xfrm>
              <a:off x="5070066" y="2590134"/>
              <a:ext cx="610745" cy="35830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671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64" b="0" i="0" u="none" strike="noStrike" kern="1200" cap="none" spc="0" normalizeH="0" baseline="0" noProof="0">
                  <a:ln>
                    <a:noFill/>
                  </a:ln>
                  <a:solidFill>
                    <a:srgbClr val="4B4B4B"/>
                  </a:solidFill>
                  <a:effectLst/>
                  <a:uLnTx/>
                  <a:uFillTx/>
                  <a:latin typeface="Tele-GroteskNor"/>
                  <a:ea typeface="MS PGothic" panose="020B0600070205080204" pitchFamily="34" charset="-128"/>
                  <a:cs typeface="+mn-cs"/>
                </a:rPr>
                <a:t>Security / </a:t>
              </a:r>
            </a:p>
            <a:p>
              <a:pPr marL="0" marR="0" lvl="0" indent="0" algn="ctr" defTabSz="9671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64" b="0" i="0" u="none" strike="noStrike" kern="1200" cap="none" spc="0" normalizeH="0" baseline="0" noProof="0" err="1">
                  <a:ln>
                    <a:noFill/>
                  </a:ln>
                  <a:solidFill>
                    <a:srgbClr val="4B4B4B"/>
                  </a:solidFill>
                  <a:effectLst/>
                  <a:uLnTx/>
                  <a:uFillTx/>
                  <a:latin typeface="Tele-GroteskNor"/>
                  <a:ea typeface="MS PGothic" panose="020B0600070205080204" pitchFamily="34" charset="-128"/>
                  <a:cs typeface="+mn-cs"/>
                </a:rPr>
                <a:t>alarming</a:t>
              </a:r>
              <a:endParaRPr kumimoji="0" lang="nl-NL" sz="1164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endParaRPr>
            </a:p>
          </p:txBody>
        </p:sp>
        <p:pic>
          <p:nvPicPr>
            <p:cNvPr id="123" name="Graphic 122" descr="Jail Break with solid fill">
              <a:extLst>
                <a:ext uri="{FF2B5EF4-FFF2-40B4-BE49-F238E27FC236}">
                  <a16:creationId xmlns:a16="http://schemas.microsoft.com/office/drawing/2014/main" id="{D1A0F234-D641-4A36-8FE3-F9ABFAAC136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954658" y="1810320"/>
              <a:ext cx="905508" cy="914400"/>
            </a:xfrm>
            <a:prstGeom prst="rect">
              <a:avLst/>
            </a:prstGeom>
          </p:spPr>
        </p:pic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EB78F3E-B35D-4D94-B0F3-CB7A7D27536B}"/>
              </a:ext>
            </a:extLst>
          </p:cNvPr>
          <p:cNvGrpSpPr/>
          <p:nvPr/>
        </p:nvGrpSpPr>
        <p:grpSpPr>
          <a:xfrm>
            <a:off x="4368002" y="3338501"/>
            <a:ext cx="1244035" cy="809170"/>
            <a:chOff x="681228" y="3640031"/>
            <a:chExt cx="1244035" cy="80917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DD2F7CD-0CD7-D345-B255-A0E6BBF5FD96}"/>
                </a:ext>
              </a:extLst>
            </p:cNvPr>
            <p:cNvSpPr txBox="1"/>
            <p:nvPr/>
          </p:nvSpPr>
          <p:spPr bwMode="gray">
            <a:xfrm>
              <a:off x="681228" y="4270049"/>
              <a:ext cx="1244035" cy="17915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671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64" b="0" i="0" u="none" strike="noStrike" kern="1200" cap="none" spc="0" normalizeH="0" baseline="0" noProof="0" dirty="0">
                  <a:ln>
                    <a:noFill/>
                  </a:ln>
                  <a:solidFill>
                    <a:srgbClr val="4B4B4B"/>
                  </a:solidFill>
                  <a:effectLst/>
                  <a:uLnTx/>
                  <a:uFillTx/>
                  <a:latin typeface="Tele-GroteskNor"/>
                  <a:ea typeface="MS PGothic" panose="020B0600070205080204" pitchFamily="34" charset="-128"/>
                  <a:cs typeface="+mn-cs"/>
                </a:rPr>
                <a:t>Asset tracking</a:t>
              </a:r>
            </a:p>
          </p:txBody>
        </p:sp>
        <p:pic>
          <p:nvPicPr>
            <p:cNvPr id="95" name="Graphic 94" descr="Truck with solid fill">
              <a:extLst>
                <a:ext uri="{FF2B5EF4-FFF2-40B4-BE49-F238E27FC236}">
                  <a16:creationId xmlns:a16="http://schemas.microsoft.com/office/drawing/2014/main" id="{C7F66F50-C573-4110-A5A1-92278644746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8945" y="3640031"/>
              <a:ext cx="733726" cy="733726"/>
            </a:xfrm>
            <a:prstGeom prst="rect">
              <a:avLst/>
            </a:prstGeom>
          </p:spPr>
        </p:pic>
      </p:grpSp>
      <p:pic>
        <p:nvPicPr>
          <p:cNvPr id="127" name="Graphic 126" descr="Continuous Improvement with solid fill">
            <a:extLst>
              <a:ext uri="{FF2B5EF4-FFF2-40B4-BE49-F238E27FC236}">
                <a16:creationId xmlns:a16="http://schemas.microsoft.com/office/drawing/2014/main" id="{1DA4328A-B804-4CA0-AA61-486905D7EE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79760" y="3495724"/>
            <a:ext cx="223678" cy="22367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C000366-2D85-4C16-AF2A-295AC0AB18B9}"/>
              </a:ext>
            </a:extLst>
          </p:cNvPr>
          <p:cNvCxnSpPr/>
          <p:nvPr/>
        </p:nvCxnSpPr>
        <p:spPr>
          <a:xfrm>
            <a:off x="880930" y="3255814"/>
            <a:ext cx="105824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5BB09D5A-D8D7-4AD7-85E5-7090F81FB766}"/>
              </a:ext>
            </a:extLst>
          </p:cNvPr>
          <p:cNvCxnSpPr/>
          <p:nvPr/>
        </p:nvCxnSpPr>
        <p:spPr>
          <a:xfrm>
            <a:off x="880930" y="4255208"/>
            <a:ext cx="105824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3EF09557-6D7C-43FC-BC06-ABFF1FBA7071}"/>
              </a:ext>
            </a:extLst>
          </p:cNvPr>
          <p:cNvSpPr txBox="1"/>
          <p:nvPr/>
        </p:nvSpPr>
        <p:spPr bwMode="gray">
          <a:xfrm>
            <a:off x="4884806" y="2990780"/>
            <a:ext cx="1251125" cy="21492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Solar power</a:t>
            </a:r>
          </a:p>
        </p:txBody>
      </p:sp>
      <p:pic>
        <p:nvPicPr>
          <p:cNvPr id="39" name="Graphic 38" descr="Solar Panels with solid fill">
            <a:extLst>
              <a:ext uri="{FF2B5EF4-FFF2-40B4-BE49-F238E27FC236}">
                <a16:creationId xmlns:a16="http://schemas.microsoft.com/office/drawing/2014/main" id="{BDEE0FF1-1111-47B6-AFC6-EA8C7FD646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49225" y="2291309"/>
            <a:ext cx="686994" cy="71182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ED883D8-0DC5-304B-9C76-F0A112DFD559}"/>
              </a:ext>
            </a:extLst>
          </p:cNvPr>
          <p:cNvSpPr txBox="1"/>
          <p:nvPr/>
        </p:nvSpPr>
        <p:spPr bwMode="gray">
          <a:xfrm>
            <a:off x="2254373" y="2852988"/>
            <a:ext cx="778990" cy="35085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Environment monitoring </a:t>
            </a:r>
          </a:p>
        </p:txBody>
      </p:sp>
      <p:pic>
        <p:nvPicPr>
          <p:cNvPr id="57" name="Graphic 56" descr="Open hand with plant with solid fill">
            <a:extLst>
              <a:ext uri="{FF2B5EF4-FFF2-40B4-BE49-F238E27FC236}">
                <a16:creationId xmlns:a16="http://schemas.microsoft.com/office/drawing/2014/main" id="{3BBD712F-1A71-441B-8A99-04970EF1D7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38419" y="2236340"/>
            <a:ext cx="667760" cy="719502"/>
          </a:xfrm>
          <a:prstGeom prst="rect">
            <a:avLst/>
          </a:prstGeom>
        </p:spPr>
      </p:pic>
      <p:sp>
        <p:nvSpPr>
          <p:cNvPr id="13" name="Title 9">
            <a:extLst>
              <a:ext uri="{FF2B5EF4-FFF2-40B4-BE49-F238E27FC236}">
                <a16:creationId xmlns:a16="http://schemas.microsoft.com/office/drawing/2014/main" id="{44B337EC-AA2A-55A3-BE3A-CCC63CF8F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360000"/>
            <a:ext cx="11477160" cy="632303"/>
          </a:xfrm>
        </p:spPr>
        <p:txBody>
          <a:bodyPr/>
          <a:lstStyle/>
          <a:p>
            <a:r>
              <a:rPr lang="nl-NL" dirty="0">
                <a:latin typeface="Otypical Headline Medium"/>
              </a:rPr>
              <a:t>An intelligent </a:t>
            </a:r>
            <a:r>
              <a:rPr lang="nl-NL" dirty="0" err="1">
                <a:latin typeface="Otypical Headline Medium"/>
              </a:rPr>
              <a:t>network</a:t>
            </a:r>
            <a:r>
              <a:rPr lang="nl-NL" dirty="0">
                <a:latin typeface="Otypical Headline Medium"/>
              </a:rPr>
              <a:t>, </a:t>
            </a:r>
            <a:r>
              <a:rPr lang="nl-NL" dirty="0" err="1">
                <a:latin typeface="Otypical Headline Medium"/>
              </a:rPr>
              <a:t>dedicated</a:t>
            </a:r>
            <a:r>
              <a:rPr lang="nl-NL" dirty="0">
                <a:latin typeface="Otypical Headline Medium"/>
              </a:rPr>
              <a:t> </a:t>
            </a:r>
            <a:r>
              <a:rPr lang="nl-NL" dirty="0" err="1">
                <a:latin typeface="Otypical Headline Medium"/>
              </a:rPr>
              <a:t>to</a:t>
            </a:r>
            <a:r>
              <a:rPr lang="nl-NL" dirty="0">
                <a:latin typeface="Otypical Headline Medium"/>
              </a:rPr>
              <a:t> </a:t>
            </a:r>
            <a:r>
              <a:rPr lang="nl-NL" dirty="0" err="1">
                <a:latin typeface="Otypical Headline Medium"/>
              </a:rPr>
              <a:t>all</a:t>
            </a:r>
            <a:r>
              <a:rPr lang="nl-NL" dirty="0">
                <a:latin typeface="Otypical Headline Medium"/>
              </a:rPr>
              <a:t> THINGS</a:t>
            </a:r>
            <a:endParaRPr lang="nl-NL" dirty="0">
              <a:latin typeface="Otypical Headline Medium" panose="020B0503030300000000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0AE03B7-0906-7A18-E4C1-419F4CC68B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178171"/>
          </a:xfrm>
          <a:prstGeom prst="rect">
            <a:avLst/>
          </a:prstGeom>
        </p:spPr>
      </p:pic>
      <p:pic>
        <p:nvPicPr>
          <p:cNvPr id="8" name="Afbeelding 9">
            <a:extLst>
              <a:ext uri="{FF2B5EF4-FFF2-40B4-BE49-F238E27FC236}">
                <a16:creationId xmlns:a16="http://schemas.microsoft.com/office/drawing/2014/main" id="{A7B74E9E-DA90-9F54-95B4-908731D1739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2111" r="19055"/>
          <a:stretch/>
        </p:blipFill>
        <p:spPr>
          <a:xfrm rot="16200000">
            <a:off x="6007098" y="-6017962"/>
            <a:ext cx="177801" cy="1219199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9A22B78-B738-8854-7374-831F13FBB290}"/>
              </a:ext>
            </a:extLst>
          </p:cNvPr>
          <p:cNvSpPr/>
          <p:nvPr/>
        </p:nvSpPr>
        <p:spPr>
          <a:xfrm>
            <a:off x="727532" y="4562341"/>
            <a:ext cx="10689589" cy="1121116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NL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A86000-6D88-7810-5C36-D184D81A24BC}"/>
              </a:ext>
            </a:extLst>
          </p:cNvPr>
          <p:cNvSpPr txBox="1"/>
          <p:nvPr/>
        </p:nvSpPr>
        <p:spPr>
          <a:xfrm>
            <a:off x="727532" y="5282955"/>
            <a:ext cx="5373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dirty="0">
                <a:solidFill>
                  <a:schemeClr val="bg1"/>
                </a:solidFill>
              </a:rPr>
              <a:t>API first		Multi-IMSI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A404C2-F828-B3EA-698E-5371B09B9330}"/>
              </a:ext>
            </a:extLst>
          </p:cNvPr>
          <p:cNvSpPr txBox="1"/>
          <p:nvPr/>
        </p:nvSpPr>
        <p:spPr bwMode="gray">
          <a:xfrm>
            <a:off x="7966080" y="4002542"/>
            <a:ext cx="1244035" cy="17915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164" dirty="0" err="1">
                <a:solidFill>
                  <a:srgbClr val="4B4B4B"/>
                </a:solidFill>
                <a:latin typeface="Tele-GroteskNor"/>
                <a:ea typeface="MS PGothic" panose="020B0600070205080204" pitchFamily="34" charset="-128"/>
              </a:rPr>
              <a:t>Mobility</a:t>
            </a:r>
            <a:endParaRPr kumimoji="0" lang="nl-NL" sz="1164" b="0" i="0" u="none" strike="noStrike" kern="1200" cap="none" spc="0" normalizeH="0" baseline="0" noProof="0" dirty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ele-GroteskNor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1AF8A41-9095-0448-9BE9-27A6BC003D78}"/>
              </a:ext>
            </a:extLst>
          </p:cNvPr>
          <p:cNvSpPr txBox="1"/>
          <p:nvPr/>
        </p:nvSpPr>
        <p:spPr bwMode="gray">
          <a:xfrm>
            <a:off x="10084730" y="3977596"/>
            <a:ext cx="266098" cy="1791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 dirty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AGV</a:t>
            </a:r>
          </a:p>
        </p:txBody>
      </p:sp>
      <p:pic>
        <p:nvPicPr>
          <p:cNvPr id="38" name="Graphic 37" descr="Bulldozer with solid fill">
            <a:extLst>
              <a:ext uri="{FF2B5EF4-FFF2-40B4-BE49-F238E27FC236}">
                <a16:creationId xmlns:a16="http://schemas.microsoft.com/office/drawing/2014/main" id="{135308B3-6F95-C3DD-41DD-CCA4A67DAA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23968" y="3272387"/>
            <a:ext cx="914400" cy="9144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D8B22178-2742-3440-AFD4-F77E496537E4}"/>
              </a:ext>
            </a:extLst>
          </p:cNvPr>
          <p:cNvGrpSpPr/>
          <p:nvPr/>
        </p:nvGrpSpPr>
        <p:grpSpPr>
          <a:xfrm>
            <a:off x="6460472" y="3403911"/>
            <a:ext cx="639107" cy="621439"/>
            <a:chOff x="4320796" y="3706286"/>
            <a:chExt cx="340195" cy="330790"/>
          </a:xfrm>
          <a:solidFill>
            <a:schemeClr val="accent6"/>
          </a:solidFill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22A46A8-3F3A-7D45-B6A9-E620068DC630}"/>
                </a:ext>
              </a:extLst>
            </p:cNvPr>
            <p:cNvGrpSpPr/>
            <p:nvPr/>
          </p:nvGrpSpPr>
          <p:grpSpPr>
            <a:xfrm>
              <a:off x="4320796" y="3706286"/>
              <a:ext cx="340195" cy="330790"/>
              <a:chOff x="1656505" y="2692959"/>
              <a:chExt cx="916357" cy="891022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5E6D9868-CE5B-1941-A5F8-0F203E124AC4}"/>
                  </a:ext>
                </a:extLst>
              </p:cNvPr>
              <p:cNvSpPr/>
              <p:nvPr/>
            </p:nvSpPr>
            <p:spPr>
              <a:xfrm>
                <a:off x="1656505" y="2692959"/>
                <a:ext cx="916357" cy="755603"/>
              </a:xfrm>
              <a:custGeom>
                <a:avLst/>
                <a:gdLst>
                  <a:gd name="connsiteX0" fmla="*/ 841025 w 916357"/>
                  <a:gd name="connsiteY0" fmla="*/ 326122 h 755603"/>
                  <a:gd name="connsiteX1" fmla="*/ 828414 w 916357"/>
                  <a:gd name="connsiteY1" fmla="*/ 338733 h 755603"/>
                  <a:gd name="connsiteX2" fmla="*/ 828414 w 916357"/>
                  <a:gd name="connsiteY2" fmla="*/ 389174 h 755603"/>
                  <a:gd name="connsiteX3" fmla="*/ 841025 w 916357"/>
                  <a:gd name="connsiteY3" fmla="*/ 401785 h 755603"/>
                  <a:gd name="connsiteX4" fmla="*/ 891466 w 916357"/>
                  <a:gd name="connsiteY4" fmla="*/ 401785 h 755603"/>
                  <a:gd name="connsiteX5" fmla="*/ 904077 w 916357"/>
                  <a:gd name="connsiteY5" fmla="*/ 389174 h 755603"/>
                  <a:gd name="connsiteX6" fmla="*/ 904077 w 916357"/>
                  <a:gd name="connsiteY6" fmla="*/ 338733 h 755603"/>
                  <a:gd name="connsiteX7" fmla="*/ 891466 w 916357"/>
                  <a:gd name="connsiteY7" fmla="*/ 326122 h 755603"/>
                  <a:gd name="connsiteX8" fmla="*/ 68737 w 916357"/>
                  <a:gd name="connsiteY8" fmla="*/ 0 h 755603"/>
                  <a:gd name="connsiteX9" fmla="*/ 847620 w 916357"/>
                  <a:gd name="connsiteY9" fmla="*/ 0 h 755603"/>
                  <a:gd name="connsiteX10" fmla="*/ 916357 w 916357"/>
                  <a:gd name="connsiteY10" fmla="*/ 68737 h 755603"/>
                  <a:gd name="connsiteX11" fmla="*/ 916357 w 916357"/>
                  <a:gd name="connsiteY11" fmla="*/ 638474 h 755603"/>
                  <a:gd name="connsiteX12" fmla="*/ 815906 w 916357"/>
                  <a:gd name="connsiteY12" fmla="*/ 538023 h 755603"/>
                  <a:gd name="connsiteX13" fmla="*/ 815906 w 916357"/>
                  <a:gd name="connsiteY13" fmla="*/ 147656 h 755603"/>
                  <a:gd name="connsiteX14" fmla="*/ 771086 w 916357"/>
                  <a:gd name="connsiteY14" fmla="*/ 102836 h 755603"/>
                  <a:gd name="connsiteX15" fmla="*/ 145272 w 916357"/>
                  <a:gd name="connsiteY15" fmla="*/ 102836 h 755603"/>
                  <a:gd name="connsiteX16" fmla="*/ 100452 w 916357"/>
                  <a:gd name="connsiteY16" fmla="*/ 147656 h 755603"/>
                  <a:gd name="connsiteX17" fmla="*/ 100452 w 916357"/>
                  <a:gd name="connsiteY17" fmla="*/ 607953 h 755603"/>
                  <a:gd name="connsiteX18" fmla="*/ 145272 w 916357"/>
                  <a:gd name="connsiteY18" fmla="*/ 652773 h 755603"/>
                  <a:gd name="connsiteX19" fmla="*/ 687466 w 916357"/>
                  <a:gd name="connsiteY19" fmla="*/ 652773 h 755603"/>
                  <a:gd name="connsiteX20" fmla="*/ 790296 w 916357"/>
                  <a:gd name="connsiteY20" fmla="*/ 755603 h 755603"/>
                  <a:gd name="connsiteX21" fmla="*/ 68737 w 916357"/>
                  <a:gd name="connsiteY21" fmla="*/ 755603 h 755603"/>
                  <a:gd name="connsiteX22" fmla="*/ 0 w 916357"/>
                  <a:gd name="connsiteY22" fmla="*/ 686866 h 755603"/>
                  <a:gd name="connsiteX23" fmla="*/ 0 w 916357"/>
                  <a:gd name="connsiteY23" fmla="*/ 68737 h 755603"/>
                  <a:gd name="connsiteX24" fmla="*/ 68737 w 916357"/>
                  <a:gd name="connsiteY24" fmla="*/ 0 h 755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16357" h="755603">
                    <a:moveTo>
                      <a:pt x="841025" y="326122"/>
                    </a:moveTo>
                    <a:cubicBezTo>
                      <a:pt x="834060" y="326122"/>
                      <a:pt x="828414" y="331768"/>
                      <a:pt x="828414" y="338733"/>
                    </a:cubicBezTo>
                    <a:lnTo>
                      <a:pt x="828414" y="389174"/>
                    </a:lnTo>
                    <a:cubicBezTo>
                      <a:pt x="828414" y="396139"/>
                      <a:pt x="834060" y="401785"/>
                      <a:pt x="841025" y="401785"/>
                    </a:cubicBezTo>
                    <a:lnTo>
                      <a:pt x="891466" y="401785"/>
                    </a:lnTo>
                    <a:cubicBezTo>
                      <a:pt x="898431" y="401785"/>
                      <a:pt x="904077" y="396139"/>
                      <a:pt x="904077" y="389174"/>
                    </a:cubicBezTo>
                    <a:lnTo>
                      <a:pt x="904077" y="338733"/>
                    </a:lnTo>
                    <a:cubicBezTo>
                      <a:pt x="904077" y="331768"/>
                      <a:pt x="898431" y="326122"/>
                      <a:pt x="891466" y="326122"/>
                    </a:cubicBezTo>
                    <a:close/>
                    <a:moveTo>
                      <a:pt x="68737" y="0"/>
                    </a:moveTo>
                    <a:lnTo>
                      <a:pt x="847620" y="0"/>
                    </a:lnTo>
                    <a:cubicBezTo>
                      <a:pt x="885582" y="0"/>
                      <a:pt x="916357" y="30775"/>
                      <a:pt x="916357" y="68737"/>
                    </a:cubicBezTo>
                    <a:lnTo>
                      <a:pt x="916357" y="638474"/>
                    </a:lnTo>
                    <a:lnTo>
                      <a:pt x="815906" y="538023"/>
                    </a:lnTo>
                    <a:lnTo>
                      <a:pt x="815906" y="147656"/>
                    </a:lnTo>
                    <a:cubicBezTo>
                      <a:pt x="815906" y="122903"/>
                      <a:pt x="795839" y="102836"/>
                      <a:pt x="771086" y="102836"/>
                    </a:cubicBezTo>
                    <a:lnTo>
                      <a:pt x="145272" y="102836"/>
                    </a:lnTo>
                    <a:cubicBezTo>
                      <a:pt x="120519" y="102836"/>
                      <a:pt x="100452" y="122903"/>
                      <a:pt x="100452" y="147656"/>
                    </a:cubicBezTo>
                    <a:lnTo>
                      <a:pt x="100452" y="607953"/>
                    </a:lnTo>
                    <a:cubicBezTo>
                      <a:pt x="100452" y="632706"/>
                      <a:pt x="120519" y="652773"/>
                      <a:pt x="145272" y="652773"/>
                    </a:cubicBezTo>
                    <a:lnTo>
                      <a:pt x="687466" y="652773"/>
                    </a:lnTo>
                    <a:lnTo>
                      <a:pt x="790296" y="755603"/>
                    </a:lnTo>
                    <a:lnTo>
                      <a:pt x="68737" y="755603"/>
                    </a:lnTo>
                    <a:cubicBezTo>
                      <a:pt x="30775" y="755603"/>
                      <a:pt x="0" y="724828"/>
                      <a:pt x="0" y="686866"/>
                    </a:cubicBezTo>
                    <a:lnTo>
                      <a:pt x="0" y="68737"/>
                    </a:lnTo>
                    <a:cubicBezTo>
                      <a:pt x="0" y="30775"/>
                      <a:pt x="30775" y="0"/>
                      <a:pt x="68737" y="0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marL="0" marR="0" lvl="0" indent="0" algn="ctr" defTabSz="96713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479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ele-GroteskNor"/>
                  <a:ea typeface="+mn-ea"/>
                  <a:cs typeface="+mn-cs"/>
                </a:endParaRPr>
              </a:p>
            </p:txBody>
          </p:sp>
          <p:sp>
            <p:nvSpPr>
              <p:cNvPr id="32" name="Pentagon 31">
                <a:extLst>
                  <a:ext uri="{FF2B5EF4-FFF2-40B4-BE49-F238E27FC236}">
                    <a16:creationId xmlns:a16="http://schemas.microsoft.com/office/drawing/2014/main" id="{7E53B96F-A83F-0B4D-869E-77784DF32EE7}"/>
                  </a:ext>
                </a:extLst>
              </p:cNvPr>
              <p:cNvSpPr/>
              <p:nvPr/>
            </p:nvSpPr>
            <p:spPr>
              <a:xfrm rot="13547209" flipV="1">
                <a:off x="2159635" y="3270520"/>
                <a:ext cx="540450" cy="86472"/>
              </a:xfrm>
              <a:prstGeom prst="homePlate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6713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479" b="1" i="0" u="none" strike="noStrike" kern="1200" cap="none" spc="0" normalizeH="0" baseline="0" noProof="0">
                  <a:ln>
                    <a:noFill/>
                  </a:ln>
                  <a:solidFill>
                    <a:srgbClr val="4B4B4B"/>
                  </a:solidFill>
                  <a:effectLst/>
                  <a:uLnTx/>
                  <a:uFillTx/>
                  <a:latin typeface="Tele-GroteskNor"/>
                  <a:ea typeface="+mn-ea"/>
                  <a:cs typeface="+mn-cs"/>
                </a:endParaRPr>
              </a:p>
            </p:txBody>
          </p:sp>
        </p:grp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5706D0D-FB59-924C-8E81-7CCBFC09E0ED}"/>
                </a:ext>
              </a:extLst>
            </p:cNvPr>
            <p:cNvSpPr/>
            <p:nvPr/>
          </p:nvSpPr>
          <p:spPr>
            <a:xfrm>
              <a:off x="4357844" y="3788513"/>
              <a:ext cx="153832" cy="109614"/>
            </a:xfrm>
            <a:custGeom>
              <a:avLst/>
              <a:gdLst>
                <a:gd name="connsiteX0" fmla="*/ 0 w 1485900"/>
                <a:gd name="connsiteY0" fmla="*/ 619125 h 1238250"/>
                <a:gd name="connsiteX1" fmla="*/ 0 w 1485900"/>
                <a:gd name="connsiteY1" fmla="*/ 619125 h 1238250"/>
                <a:gd name="connsiteX2" fmla="*/ 438150 w 1485900"/>
                <a:gd name="connsiteY2" fmla="*/ 628650 h 1238250"/>
                <a:gd name="connsiteX3" fmla="*/ 561975 w 1485900"/>
                <a:gd name="connsiteY3" fmla="*/ 0 h 1238250"/>
                <a:gd name="connsiteX4" fmla="*/ 771525 w 1485900"/>
                <a:gd name="connsiteY4" fmla="*/ 1238250 h 1238250"/>
                <a:gd name="connsiteX5" fmla="*/ 866775 w 1485900"/>
                <a:gd name="connsiteY5" fmla="*/ 742950 h 1238250"/>
                <a:gd name="connsiteX6" fmla="*/ 1485900 w 1485900"/>
                <a:gd name="connsiteY6" fmla="*/ 762000 h 1238250"/>
                <a:gd name="connsiteX7" fmla="*/ 1485900 w 1485900"/>
                <a:gd name="connsiteY7" fmla="*/ 762000 h 1238250"/>
                <a:gd name="connsiteX8" fmla="*/ 1485900 w 1485900"/>
                <a:gd name="connsiteY8" fmla="*/ 762000 h 1238250"/>
                <a:gd name="connsiteX0" fmla="*/ 0 w 1485900"/>
                <a:gd name="connsiteY0" fmla="*/ 619125 h 1325657"/>
                <a:gd name="connsiteX1" fmla="*/ 0 w 1485900"/>
                <a:gd name="connsiteY1" fmla="*/ 619125 h 1325657"/>
                <a:gd name="connsiteX2" fmla="*/ 438150 w 1485900"/>
                <a:gd name="connsiteY2" fmla="*/ 628650 h 1325657"/>
                <a:gd name="connsiteX3" fmla="*/ 561975 w 1485900"/>
                <a:gd name="connsiteY3" fmla="*/ 0 h 1325657"/>
                <a:gd name="connsiteX4" fmla="*/ 719164 w 1485900"/>
                <a:gd name="connsiteY4" fmla="*/ 1325657 h 1325657"/>
                <a:gd name="connsiteX5" fmla="*/ 866775 w 1485900"/>
                <a:gd name="connsiteY5" fmla="*/ 742950 h 1325657"/>
                <a:gd name="connsiteX6" fmla="*/ 1485900 w 1485900"/>
                <a:gd name="connsiteY6" fmla="*/ 762000 h 1325657"/>
                <a:gd name="connsiteX7" fmla="*/ 1485900 w 1485900"/>
                <a:gd name="connsiteY7" fmla="*/ 762000 h 1325657"/>
                <a:gd name="connsiteX8" fmla="*/ 1485900 w 1485900"/>
                <a:gd name="connsiteY8" fmla="*/ 762000 h 132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5900" h="1325657">
                  <a:moveTo>
                    <a:pt x="0" y="619125"/>
                  </a:moveTo>
                  <a:lnTo>
                    <a:pt x="0" y="619125"/>
                  </a:lnTo>
                  <a:cubicBezTo>
                    <a:pt x="400044" y="629126"/>
                    <a:pt x="253960" y="628650"/>
                    <a:pt x="438150" y="628650"/>
                  </a:cubicBezTo>
                  <a:lnTo>
                    <a:pt x="561975" y="0"/>
                  </a:lnTo>
                  <a:lnTo>
                    <a:pt x="719164" y="1325657"/>
                  </a:lnTo>
                  <a:lnTo>
                    <a:pt x="866775" y="742950"/>
                  </a:lnTo>
                  <a:lnTo>
                    <a:pt x="1485900" y="762000"/>
                  </a:lnTo>
                  <a:lnTo>
                    <a:pt x="1485900" y="762000"/>
                  </a:lnTo>
                  <a:lnTo>
                    <a:pt x="1485900" y="762000"/>
                  </a:lnTo>
                </a:path>
              </a:pathLst>
            </a:custGeom>
            <a:grpFill/>
            <a:ln w="9525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671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0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monKucher" pitchFamily="2" charset="0"/>
                <a:ea typeface="MS PGothic" panose="020B0600070205080204" pitchFamily="34" charset="-128"/>
                <a:cs typeface="+mn-cs"/>
              </a:endParaRPr>
            </a:p>
          </p:txBody>
        </p:sp>
        <p:sp>
          <p:nvSpPr>
            <p:cNvPr id="30" name="Heart 29">
              <a:extLst>
                <a:ext uri="{FF2B5EF4-FFF2-40B4-BE49-F238E27FC236}">
                  <a16:creationId xmlns:a16="http://schemas.microsoft.com/office/drawing/2014/main" id="{401534F4-92B1-DD4A-88F0-B7DCD0B933B8}"/>
                </a:ext>
              </a:extLst>
            </p:cNvPr>
            <p:cNvSpPr/>
            <p:nvPr/>
          </p:nvSpPr>
          <p:spPr bwMode="gray">
            <a:xfrm>
              <a:off x="4510837" y="3753081"/>
              <a:ext cx="103149" cy="101814"/>
            </a:xfrm>
            <a:prstGeom prst="heart">
              <a:avLst/>
            </a:prstGeom>
            <a:grpFill/>
            <a:ln w="19050" algn="ctr">
              <a:noFill/>
              <a:miter lim="800000"/>
              <a:headEnd/>
              <a:tailEnd/>
            </a:ln>
            <a:effectLst/>
          </p:spPr>
          <p:txBody>
            <a:bodyPr lIns="0" tIns="0" rIns="0" bIns="0" rtlCol="0" anchor="ctr"/>
            <a:lstStyle/>
            <a:p>
              <a:pPr marL="0" marR="0" lvl="0" indent="3357" algn="ctr" defTabSz="483667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E20074"/>
                </a:buClr>
                <a:buSzPct val="75000"/>
                <a:buFontTx/>
                <a:buNone/>
                <a:tabLst/>
                <a:defRPr/>
              </a:pPr>
              <a:endParaRPr kumimoji="0" lang="nl-NL" sz="2114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Arial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8AA71F3-28A0-4B4C-9118-193F149A49A7}"/>
              </a:ext>
            </a:extLst>
          </p:cNvPr>
          <p:cNvSpPr txBox="1"/>
          <p:nvPr/>
        </p:nvSpPr>
        <p:spPr bwMode="gray">
          <a:xfrm>
            <a:off x="6272706" y="3890511"/>
            <a:ext cx="1032289" cy="35830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Remote </a:t>
            </a:r>
            <a:r>
              <a:rPr kumimoji="0" lang="nl-NL" sz="1164" b="0" i="0" u="none" strike="noStrike" kern="1200" cap="none" spc="0" normalizeH="0" baseline="0" noProof="0" err="1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Patient</a:t>
            </a:r>
            <a:endParaRPr kumimoji="0" lang="nl-NL" sz="1164" b="0" i="0" u="none" strike="noStrike" kern="1200" cap="none" spc="0" normalizeH="0" baseline="0" noProof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ele-GroteskNor"/>
              <a:ea typeface="MS PGothic" panose="020B0600070205080204" pitchFamily="34" charset="-128"/>
              <a:cs typeface="+mn-cs"/>
            </a:endParaRPr>
          </a:p>
          <a:p>
            <a:pPr marL="0" marR="0" lvl="0" indent="0" algn="ctr" defTabSz="9671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64" b="0" i="0" u="none" strike="noStrike" kern="1200" cap="none" spc="0" normalizeH="0" baseline="0" noProof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ele-GroteskNor"/>
                <a:ea typeface="MS PGothic" panose="020B0600070205080204" pitchFamily="34" charset="-128"/>
                <a:cs typeface="+mn-cs"/>
              </a:rPr>
              <a:t>monitoring</a:t>
            </a:r>
            <a:endParaRPr kumimoji="0" lang="nl-NL" sz="1111" b="0" i="0" u="none" strike="noStrike" kern="1200" cap="none" spc="0" normalizeH="0" baseline="0" noProof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ele-GroteskNor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65" name="Graphic 64" descr="Speedometer Low with solid fill">
            <a:extLst>
              <a:ext uri="{FF2B5EF4-FFF2-40B4-BE49-F238E27FC236}">
                <a16:creationId xmlns:a16="http://schemas.microsoft.com/office/drawing/2014/main" id="{5C68A177-950C-08B7-D2E2-AB9D086B71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64584" y="2247572"/>
            <a:ext cx="736426" cy="736426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6B120CC-E75B-834D-FCF1-98C6BA2B0C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33001" y="4647027"/>
            <a:ext cx="1228725" cy="6667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465CC2B-6491-17B0-96DB-D3FB0414F344}"/>
              </a:ext>
            </a:extLst>
          </p:cNvPr>
          <p:cNvSpPr txBox="1"/>
          <p:nvPr/>
        </p:nvSpPr>
        <p:spPr>
          <a:xfrm>
            <a:off x="6101133" y="5276624"/>
            <a:ext cx="5315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dirty="0">
                <a:solidFill>
                  <a:schemeClr val="bg1"/>
                </a:solidFill>
              </a:rPr>
              <a:t>SGP.32 		Hosted in NL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3C1F44-B5D4-5DF2-43AF-3A9FAF7A17F3}"/>
              </a:ext>
            </a:extLst>
          </p:cNvPr>
          <p:cNvSpPr txBox="1"/>
          <p:nvPr/>
        </p:nvSpPr>
        <p:spPr>
          <a:xfrm>
            <a:off x="4241217" y="5912944"/>
            <a:ext cx="38328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67137">
              <a:defRPr/>
            </a:pPr>
            <a:r>
              <a:rPr lang="nl-NL" sz="2000" dirty="0">
                <a:latin typeface="+mj-lt"/>
                <a:ea typeface="TeleGrotesk Next Medium" pitchFamily="2" charset="0"/>
                <a:cs typeface="TeleGrotesk Next Medium" pitchFamily="2" charset="0"/>
              </a:rPr>
              <a:t>Global, Intelligent </a:t>
            </a:r>
            <a:r>
              <a:rPr lang="nl-NL" sz="2000" dirty="0" err="1">
                <a:latin typeface="+mj-lt"/>
                <a:ea typeface="TeleGrotesk Next Medium" pitchFamily="2" charset="0"/>
                <a:cs typeface="TeleGrotesk Next Medium" pitchFamily="2" charset="0"/>
              </a:rPr>
              <a:t>and</a:t>
            </a:r>
            <a:r>
              <a:rPr lang="nl-NL" sz="2000" dirty="0">
                <a:latin typeface="+mj-lt"/>
                <a:ea typeface="TeleGrotesk Next Medium" pitchFamily="2" charset="0"/>
                <a:cs typeface="TeleGrotesk Next Medium" pitchFamily="2" charset="0"/>
              </a:rPr>
              <a:t> </a:t>
            </a:r>
            <a:r>
              <a:rPr lang="nl-NL" sz="2000" dirty="0" err="1">
                <a:latin typeface="+mj-lt"/>
                <a:ea typeface="TeleGrotesk Next Medium" pitchFamily="2" charset="0"/>
                <a:cs typeface="TeleGrotesk Next Medium" pitchFamily="2" charset="0"/>
              </a:rPr>
              <a:t>flexible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TeleGrotesk Next Medium" pitchFamily="2" charset="0"/>
                <a:cs typeface="TeleGrotesk Next Medium" pitchFamily="2" charset="0"/>
              </a:rPr>
              <a:t>.</a:t>
            </a:r>
          </a:p>
        </p:txBody>
      </p:sp>
      <p:pic>
        <p:nvPicPr>
          <p:cNvPr id="23" name="Graphic 22" descr="Car with solid fill">
            <a:extLst>
              <a:ext uri="{FF2B5EF4-FFF2-40B4-BE49-F238E27FC236}">
                <a16:creationId xmlns:a16="http://schemas.microsoft.com/office/drawing/2014/main" id="{DDBA16A2-497E-13F9-DC08-0F48B5979E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118403" y="328317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988723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1DEB1-4225-1533-4224-BDF739B2D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40F8F58E-90F2-51FE-4753-67BFB4143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523281"/>
            <a:ext cx="11410964" cy="493517"/>
          </a:xfrm>
        </p:spPr>
        <p:txBody>
          <a:bodyPr/>
          <a:lstStyle/>
          <a:p>
            <a:pPr marL="6350" indent="-6350"/>
            <a:r>
              <a:rPr lang="nl-NL" sz="4000" dirty="0"/>
              <a:t>We </a:t>
            </a:r>
            <a:r>
              <a:rPr lang="nl-NL" sz="4000" dirty="0" err="1"/>
              <a:t>upgraded</a:t>
            </a:r>
            <a:r>
              <a:rPr lang="nl-NL" sz="4000" dirty="0"/>
              <a:t> </a:t>
            </a:r>
            <a:r>
              <a:rPr lang="nl-NL" sz="4000" dirty="0" err="1"/>
              <a:t>our</a:t>
            </a:r>
            <a:r>
              <a:rPr lang="nl-NL" sz="4000" dirty="0"/>
              <a:t> </a:t>
            </a:r>
            <a:r>
              <a:rPr lang="nl-NL" sz="4000" dirty="0" err="1"/>
              <a:t>entire</a:t>
            </a:r>
            <a:r>
              <a:rPr lang="nl-NL" sz="4000" dirty="0"/>
              <a:t> </a:t>
            </a:r>
            <a:r>
              <a:rPr lang="nl-NL" sz="4000" dirty="0" err="1"/>
              <a:t>network</a:t>
            </a:r>
            <a:r>
              <a:rPr lang="nl-NL" sz="4000" dirty="0"/>
              <a:t>.</a:t>
            </a:r>
            <a:endParaRPr lang="en-GB" sz="4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F5593-375B-7B27-4E0B-432B099036D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1F9F7-FAD4-4BF6-9B3C-FC1DC3163BD0}" type="datetime4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 September 2026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7F76AD-856D-1B62-DC5C-5DFE13B2040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D59259-263B-4C34-8FFF-BFD77EB5AB19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2AB3F58-AA7C-05F1-0A44-68A8049A52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2863" y="0"/>
            <a:ext cx="12417725" cy="181470"/>
          </a:xfrm>
          <a:prstGeom prst="rect">
            <a:avLst/>
          </a:prstGeom>
        </p:spPr>
      </p:pic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C66A465D-48BF-DF40-BBDA-C0CD702EB2F0}"/>
              </a:ext>
            </a:extLst>
          </p:cNvPr>
          <p:cNvSpPr/>
          <p:nvPr/>
        </p:nvSpPr>
        <p:spPr>
          <a:xfrm>
            <a:off x="359999" y="1501458"/>
            <a:ext cx="2983424" cy="9182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ADE35-5F86-6860-1707-9824CFA08C0A}"/>
              </a:ext>
            </a:extLst>
          </p:cNvPr>
          <p:cNvSpPr>
            <a:spLocks noGrp="1"/>
          </p:cNvSpPr>
          <p:nvPr/>
        </p:nvSpPr>
        <p:spPr>
          <a:xfrm>
            <a:off x="1296835" y="1836778"/>
            <a:ext cx="1109751" cy="24763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RAN</a:t>
            </a:r>
            <a:endParaRPr kumimoji="0" lang="en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typical Headline Medium"/>
              <a:ea typeface="+mn-ea"/>
              <a:cs typeface="+mn-cs"/>
            </a:endParaRPr>
          </a:p>
        </p:txBody>
      </p:sp>
      <p:sp>
        <p:nvSpPr>
          <p:cNvPr id="19" name="Afgeronde rechthoek 18">
            <a:extLst>
              <a:ext uri="{FF2B5EF4-FFF2-40B4-BE49-F238E27FC236}">
                <a16:creationId xmlns:a16="http://schemas.microsoft.com/office/drawing/2014/main" id="{5024B37C-EEDD-D0B7-7010-2BD1B8EC4BF7}"/>
              </a:ext>
            </a:extLst>
          </p:cNvPr>
          <p:cNvSpPr/>
          <p:nvPr/>
        </p:nvSpPr>
        <p:spPr>
          <a:xfrm>
            <a:off x="4280259" y="1501458"/>
            <a:ext cx="2983424" cy="91827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EBFFA10-43B9-1709-4A93-6419F7442BC8}"/>
              </a:ext>
            </a:extLst>
          </p:cNvPr>
          <p:cNvSpPr>
            <a:spLocks noGrp="1"/>
          </p:cNvSpPr>
          <p:nvPr/>
        </p:nvSpPr>
        <p:spPr>
          <a:xfrm>
            <a:off x="4608449" y="1836778"/>
            <a:ext cx="2327044" cy="24763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Transport</a:t>
            </a:r>
            <a:endParaRPr kumimoji="0" lang="en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typical Headline Medium"/>
              <a:ea typeface="+mn-ea"/>
              <a:cs typeface="+mn-cs"/>
            </a:endParaRPr>
          </a:p>
        </p:txBody>
      </p:sp>
      <p:sp>
        <p:nvSpPr>
          <p:cNvPr id="21" name="Afgeronde rechthoek 20">
            <a:extLst>
              <a:ext uri="{FF2B5EF4-FFF2-40B4-BE49-F238E27FC236}">
                <a16:creationId xmlns:a16="http://schemas.microsoft.com/office/drawing/2014/main" id="{94E7B75F-D746-FF52-F339-6FBA6DBB1708}"/>
              </a:ext>
            </a:extLst>
          </p:cNvPr>
          <p:cNvSpPr/>
          <p:nvPr/>
        </p:nvSpPr>
        <p:spPr>
          <a:xfrm>
            <a:off x="8200519" y="1501458"/>
            <a:ext cx="2983424" cy="91827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52A03379-392E-FF8A-E1F7-66DC41972BDD}"/>
              </a:ext>
            </a:extLst>
          </p:cNvPr>
          <p:cNvSpPr>
            <a:spLocks noGrp="1"/>
          </p:cNvSpPr>
          <p:nvPr/>
        </p:nvSpPr>
        <p:spPr>
          <a:xfrm>
            <a:off x="9137355" y="1836778"/>
            <a:ext cx="1109751" cy="24763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Core</a:t>
            </a:r>
            <a:endParaRPr kumimoji="0" lang="en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typical Headline Medium"/>
              <a:ea typeface="+mn-ea"/>
              <a:cs typeface="+mn-cs"/>
            </a:endParaRPr>
          </a:p>
        </p:txBody>
      </p:sp>
      <p:pic>
        <p:nvPicPr>
          <p:cNvPr id="23" name="Picture 4" descr="macro-performance">
            <a:extLst>
              <a:ext uri="{FF2B5EF4-FFF2-40B4-BE49-F238E27FC236}">
                <a16:creationId xmlns:a16="http://schemas.microsoft.com/office/drawing/2014/main" id="{9B7A3772-465D-518D-D995-D678A77840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9999" y="2583201"/>
            <a:ext cx="3150074" cy="169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ep 25">
            <a:extLst>
              <a:ext uri="{FF2B5EF4-FFF2-40B4-BE49-F238E27FC236}">
                <a16:creationId xmlns:a16="http://schemas.microsoft.com/office/drawing/2014/main" id="{C41DC966-37FE-94CC-6DD2-1E3EC9C9D125}"/>
              </a:ext>
            </a:extLst>
          </p:cNvPr>
          <p:cNvGrpSpPr/>
          <p:nvPr/>
        </p:nvGrpSpPr>
        <p:grpSpPr>
          <a:xfrm>
            <a:off x="4168867" y="2755053"/>
            <a:ext cx="3159028" cy="1807234"/>
            <a:chOff x="4017446" y="2755053"/>
            <a:chExt cx="3461869" cy="1980484"/>
          </a:xfrm>
        </p:grpSpPr>
        <p:pic>
          <p:nvPicPr>
            <p:cNvPr id="24" name="Picture 2" descr="Glasvezel in Rivierenland: Hoe zit het nu eigenlijk? – Tree Centre Opheusden">
              <a:extLst>
                <a:ext uri="{FF2B5EF4-FFF2-40B4-BE49-F238E27FC236}">
                  <a16:creationId xmlns:a16="http://schemas.microsoft.com/office/drawing/2014/main" id="{64710F99-80C5-7E99-D8B1-EE2DCCC55C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2685" y="2755053"/>
              <a:ext cx="2766630" cy="1765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Cisco Network Convergence System 540 Series Routers - Data Sheets - Cisco">
              <a:extLst>
                <a:ext uri="{FF2B5EF4-FFF2-40B4-BE49-F238E27FC236}">
                  <a16:creationId xmlns:a16="http://schemas.microsoft.com/office/drawing/2014/main" id="{53C0162C-371C-8759-EFCA-68CDBAAC5E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7446" y="3532256"/>
              <a:ext cx="2136002" cy="1203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" name="Picture 2" descr="5g Symbool 5g Internet Vector Technologie Icoon Netwerk Teken  Stockvectorkunst en meer beelden van 5G - iStock">
            <a:extLst>
              <a:ext uri="{FF2B5EF4-FFF2-40B4-BE49-F238E27FC236}">
                <a16:creationId xmlns:a16="http://schemas.microsoft.com/office/drawing/2014/main" id="{12672CE5-FC23-7F77-7671-2994C8A5E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1003" y="2419731"/>
            <a:ext cx="2782453" cy="198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71FBC00A-79A4-5607-A497-8C6C31CCF1A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838" y="4355072"/>
            <a:ext cx="2871737" cy="1811185"/>
          </a:xfrm>
          <a:prstGeom prst="rect">
            <a:avLst/>
          </a:prstGeom>
          <a:effectLst/>
        </p:spPr>
      </p:pic>
      <p:pic>
        <p:nvPicPr>
          <p:cNvPr id="29" name="Picture 3">
            <a:extLst>
              <a:ext uri="{FF2B5EF4-FFF2-40B4-BE49-F238E27FC236}">
                <a16:creationId xmlns:a16="http://schemas.microsoft.com/office/drawing/2014/main" id="{8A9AE3E3-48A8-80E0-5C30-3E8505D3C93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5064" y="4449959"/>
            <a:ext cx="2213814" cy="1765088"/>
          </a:xfrm>
          <a:prstGeom prst="rect">
            <a:avLst/>
          </a:prstGeom>
        </p:spPr>
      </p:pic>
      <p:pic>
        <p:nvPicPr>
          <p:cNvPr id="30" name="Picture 17" descr="A diagram of a network&#10;&#10;Description automatically generated">
            <a:extLst>
              <a:ext uri="{FF2B5EF4-FFF2-40B4-BE49-F238E27FC236}">
                <a16:creationId xmlns:a16="http://schemas.microsoft.com/office/drawing/2014/main" id="{A2A6F3DD-9D1C-F947-D489-2B344CA331D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0519" y="4365734"/>
            <a:ext cx="3423772" cy="165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21754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29F91-8386-0BD9-E92A-613B220C3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fgeronde rechthoek 10">
            <a:extLst>
              <a:ext uri="{FF2B5EF4-FFF2-40B4-BE49-F238E27FC236}">
                <a16:creationId xmlns:a16="http://schemas.microsoft.com/office/drawing/2014/main" id="{D1893474-01F9-33DB-D8D1-AF0F5B5905AE}"/>
              </a:ext>
            </a:extLst>
          </p:cNvPr>
          <p:cNvSpPr/>
          <p:nvPr/>
        </p:nvSpPr>
        <p:spPr>
          <a:xfrm>
            <a:off x="7747600" y="1560355"/>
            <a:ext cx="3245811" cy="4228530"/>
          </a:xfrm>
          <a:prstGeom prst="round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464FEE0F-5ADE-3C2F-3B6C-20726D181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523281"/>
            <a:ext cx="11410964" cy="884153"/>
          </a:xfrm>
        </p:spPr>
        <p:txBody>
          <a:bodyPr/>
          <a:lstStyle/>
          <a:p>
            <a:pPr marL="6350" indent="-6350"/>
            <a:r>
              <a:rPr lang="nl-NL" sz="4000" dirty="0"/>
              <a:t>3 </a:t>
            </a:r>
            <a:r>
              <a:rPr lang="nl-NL" sz="4000" dirty="0" err="1"/>
              <a:t>frequencies</a:t>
            </a:r>
            <a:r>
              <a:rPr lang="nl-NL" sz="4000" dirty="0"/>
              <a:t> </a:t>
            </a:r>
            <a:r>
              <a:rPr lang="nl-NL" sz="4000" dirty="0" err="1"/>
              <a:t>to</a:t>
            </a:r>
            <a:r>
              <a:rPr lang="nl-NL" sz="4000" dirty="0"/>
              <a:t> </a:t>
            </a:r>
            <a:r>
              <a:rPr lang="nl-NL" sz="4000" dirty="0" err="1"/>
              <a:t>fullfill</a:t>
            </a:r>
            <a:r>
              <a:rPr lang="nl-NL" sz="4000" dirty="0"/>
              <a:t> </a:t>
            </a:r>
            <a:r>
              <a:rPr lang="nl-NL" sz="4000" dirty="0" err="1"/>
              <a:t>the</a:t>
            </a:r>
            <a:r>
              <a:rPr lang="nl-NL" sz="4000" dirty="0"/>
              <a:t> 5G </a:t>
            </a:r>
            <a:r>
              <a:rPr lang="nl-NL" sz="4000" dirty="0" err="1"/>
              <a:t>promise</a:t>
            </a:r>
            <a:endParaRPr lang="en-GB" sz="4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28238-BCAB-AA90-6030-F79C5268AC0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1F9F7-FAD4-4BF6-9B3C-FC1DC3163BD0}" type="datetime4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 September 2026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24C7C-31D1-EBA3-47B1-4DD3472E7B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D59259-263B-4C34-8FFF-BFD77EB5AB19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11" name="Afgeronde rechthoek 10">
            <a:extLst>
              <a:ext uri="{FF2B5EF4-FFF2-40B4-BE49-F238E27FC236}">
                <a16:creationId xmlns:a16="http://schemas.microsoft.com/office/drawing/2014/main" id="{C16B47EA-54A4-8748-7697-0BC923E5B540}"/>
              </a:ext>
            </a:extLst>
          </p:cNvPr>
          <p:cNvSpPr/>
          <p:nvPr/>
        </p:nvSpPr>
        <p:spPr>
          <a:xfrm>
            <a:off x="2003714" y="1560088"/>
            <a:ext cx="1241977" cy="4228530"/>
          </a:xfrm>
          <a:prstGeom prst="round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26 GHz</a:t>
            </a:r>
            <a:endParaRPr kumimoji="0" lang="en-N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A6797E16-11F7-E36D-9269-AA1C1001FB8A}"/>
              </a:ext>
            </a:extLst>
          </p:cNvPr>
          <p:cNvSpPr/>
          <p:nvPr/>
        </p:nvSpPr>
        <p:spPr>
          <a:xfrm>
            <a:off x="2003714" y="4866468"/>
            <a:ext cx="4698100" cy="922148"/>
          </a:xfrm>
          <a:prstGeom prst="roundRect">
            <a:avLst>
              <a:gd name="adj" fmla="val 23169"/>
            </a:avLst>
          </a:prstGeom>
          <a:solidFill>
            <a:schemeClr val="accent6">
              <a:alpha val="5955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0000"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700 MHz</a:t>
            </a:r>
            <a:endParaRPr kumimoji="0" lang="en-N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6" name="Afgeronde rechthoek 5">
            <a:extLst>
              <a:ext uri="{FF2B5EF4-FFF2-40B4-BE49-F238E27FC236}">
                <a16:creationId xmlns:a16="http://schemas.microsoft.com/office/drawing/2014/main" id="{2B6B7EA7-78B4-8301-CFCB-FA9FEAD3AE01}"/>
              </a:ext>
            </a:extLst>
          </p:cNvPr>
          <p:cNvSpPr/>
          <p:nvPr/>
        </p:nvSpPr>
        <p:spPr>
          <a:xfrm>
            <a:off x="2003714" y="3425125"/>
            <a:ext cx="2381103" cy="2363491"/>
          </a:xfrm>
          <a:prstGeom prst="roundRect">
            <a:avLst>
              <a:gd name="adj" fmla="val 8739"/>
            </a:avLst>
          </a:prstGeom>
          <a:solidFill>
            <a:schemeClr val="accent1">
              <a:alpha val="5964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3.5 GHz</a:t>
            </a:r>
            <a:endParaRPr kumimoji="0" lang="en-N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0251D49-9177-2CF7-611F-B81536DADD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2863" y="0"/>
            <a:ext cx="12417725" cy="181470"/>
          </a:xfrm>
          <a:prstGeom prst="rect">
            <a:avLst/>
          </a:prstGeom>
        </p:spPr>
      </p:pic>
      <p:cxnSp>
        <p:nvCxnSpPr>
          <p:cNvPr id="10" name="Straight Arrow Connector 21">
            <a:extLst>
              <a:ext uri="{FF2B5EF4-FFF2-40B4-BE49-F238E27FC236}">
                <a16:creationId xmlns:a16="http://schemas.microsoft.com/office/drawing/2014/main" id="{24F8A795-94CB-B5AF-E096-A850F1AC7DF5}"/>
              </a:ext>
            </a:extLst>
          </p:cNvPr>
          <p:cNvCxnSpPr>
            <a:cxnSpLocks/>
          </p:cNvCxnSpPr>
          <p:nvPr/>
        </p:nvCxnSpPr>
        <p:spPr>
          <a:xfrm flipV="1">
            <a:off x="1769696" y="1560088"/>
            <a:ext cx="0" cy="42285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3E0ED2C-601A-E88C-5F01-6A14AFA2823D}"/>
              </a:ext>
            </a:extLst>
          </p:cNvPr>
          <p:cNvSpPr>
            <a:spLocks noGrp="1"/>
          </p:cNvSpPr>
          <p:nvPr/>
        </p:nvSpPr>
        <p:spPr>
          <a:xfrm>
            <a:off x="312056" y="3335167"/>
            <a:ext cx="1691658" cy="75806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Capacity/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</a:b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Speed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Headline Medium"/>
              <a:ea typeface="+mn-ea"/>
              <a:cs typeface="+mn-cs"/>
            </a:endParaRPr>
          </a:p>
        </p:txBody>
      </p:sp>
      <p:cxnSp>
        <p:nvCxnSpPr>
          <p:cNvPr id="16" name="Straight Arrow Connector 21">
            <a:extLst>
              <a:ext uri="{FF2B5EF4-FFF2-40B4-BE49-F238E27FC236}">
                <a16:creationId xmlns:a16="http://schemas.microsoft.com/office/drawing/2014/main" id="{6E87B096-77B7-B3D7-ABF1-DFE20EFFB291}"/>
              </a:ext>
            </a:extLst>
          </p:cNvPr>
          <p:cNvCxnSpPr>
            <a:cxnSpLocks/>
          </p:cNvCxnSpPr>
          <p:nvPr/>
        </p:nvCxnSpPr>
        <p:spPr>
          <a:xfrm>
            <a:off x="2003714" y="6020963"/>
            <a:ext cx="46981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A31E2B8-CD32-A74E-FAEF-0C30CDB8CD5B}"/>
              </a:ext>
            </a:extLst>
          </p:cNvPr>
          <p:cNvSpPr>
            <a:spLocks noGrp="1"/>
          </p:cNvSpPr>
          <p:nvPr/>
        </p:nvSpPr>
        <p:spPr>
          <a:xfrm>
            <a:off x="3651971" y="5878574"/>
            <a:ext cx="1691658" cy="75806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6053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 Medium" panose="020B0603030300000000" pitchFamily="34" charset="0"/>
                <a:ea typeface="+mn-ea"/>
                <a:cs typeface="+mn-cs"/>
              </a:rPr>
              <a:t>Reach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D906E-D41F-6EFC-2EBB-8ABC0ACC6C94}"/>
              </a:ext>
            </a:extLst>
          </p:cNvPr>
          <p:cNvSpPr>
            <a:spLocks noGrp="1"/>
          </p:cNvSpPr>
          <p:nvPr/>
        </p:nvSpPr>
        <p:spPr>
          <a:xfrm>
            <a:off x="10752201" y="545689"/>
            <a:ext cx="896417" cy="37728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RAN</a:t>
            </a:r>
            <a:endParaRPr kumimoji="0" lang="en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typical Headline Medium"/>
              <a:ea typeface="+mn-ea"/>
              <a:cs typeface="+mn-cs"/>
            </a:endParaRPr>
          </a:p>
        </p:txBody>
      </p:sp>
      <p:sp>
        <p:nvSpPr>
          <p:cNvPr id="12" name="TextBox 44">
            <a:extLst>
              <a:ext uri="{FF2B5EF4-FFF2-40B4-BE49-F238E27FC236}">
                <a16:creationId xmlns:a16="http://schemas.microsoft.com/office/drawing/2014/main" id="{DE03B272-3332-A225-752B-9CFE6E347D20}"/>
              </a:ext>
            </a:extLst>
          </p:cNvPr>
          <p:cNvSpPr txBox="1"/>
          <p:nvPr/>
        </p:nvSpPr>
        <p:spPr>
          <a:xfrm>
            <a:off x="8083765" y="4733065"/>
            <a:ext cx="3055405" cy="461610"/>
          </a:xfrm>
          <a:prstGeom prst="rect">
            <a:avLst/>
          </a:prstGeom>
          <a:noFill/>
        </p:spPr>
        <p:txBody>
          <a:bodyPr wrap="square" lIns="91385" tIns="45693" rIns="91385" bIns="45693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FF7621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Better coverage</a:t>
            </a:r>
            <a:endParaRPr kumimoji="0" lang="nl-NL" sz="2800" i="0" u="none" strike="noStrike" kern="1200" cap="none" spc="0" normalizeH="0" baseline="0" noProof="0" dirty="0">
              <a:ln>
                <a:noFill/>
              </a:ln>
              <a:solidFill>
                <a:srgbClr val="FF7621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13" name="TextBox 179">
            <a:extLst>
              <a:ext uri="{FF2B5EF4-FFF2-40B4-BE49-F238E27FC236}">
                <a16:creationId xmlns:a16="http://schemas.microsoft.com/office/drawing/2014/main" id="{32568E16-1F3A-13DE-96A0-2C87412D9FB2}"/>
              </a:ext>
            </a:extLst>
          </p:cNvPr>
          <p:cNvSpPr txBox="1"/>
          <p:nvPr/>
        </p:nvSpPr>
        <p:spPr>
          <a:xfrm>
            <a:off x="8003943" y="2115793"/>
            <a:ext cx="3382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FF7621"/>
                </a:solidFill>
                <a:effectLst/>
                <a:uLnTx/>
                <a:uFillTx/>
                <a:latin typeface="Otypical Headline Medium" panose="020B0503030300000000" pitchFamily="34" charset="0"/>
                <a:ea typeface="+mn-ea"/>
                <a:cs typeface="+mn-cs"/>
              </a:rPr>
              <a:t>Ultra high reliability</a:t>
            </a: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2659A0AD-A201-373C-D457-E3A0CF0ED1CF}"/>
              </a:ext>
            </a:extLst>
          </p:cNvPr>
          <p:cNvSpPr txBox="1"/>
          <p:nvPr/>
        </p:nvSpPr>
        <p:spPr>
          <a:xfrm>
            <a:off x="7636492" y="3360633"/>
            <a:ext cx="1974975" cy="461610"/>
          </a:xfrm>
          <a:prstGeom prst="rect">
            <a:avLst/>
          </a:prstGeom>
          <a:noFill/>
        </p:spPr>
        <p:txBody>
          <a:bodyPr wrap="square" lIns="91385" tIns="45693" rIns="91385" bIns="45693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FF7621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Faster</a:t>
            </a:r>
            <a:endParaRPr kumimoji="0" lang="nl-NL" sz="2800" i="0" u="none" strike="noStrike" kern="1200" cap="none" spc="0" normalizeH="0" baseline="0" noProof="0" dirty="0">
              <a:ln>
                <a:noFill/>
              </a:ln>
              <a:solidFill>
                <a:srgbClr val="FF7621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021789CA-B320-F4B7-0C1B-27CFEEFD8F9A}"/>
              </a:ext>
            </a:extLst>
          </p:cNvPr>
          <p:cNvSpPr txBox="1"/>
          <p:nvPr/>
        </p:nvSpPr>
        <p:spPr>
          <a:xfrm>
            <a:off x="8329284" y="3709554"/>
            <a:ext cx="2664127" cy="37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5016" marR="0" lvl="0" indent="0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7066FF"/>
              </a:buClr>
              <a:buSzPct val="11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More bandwidth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74D5E326-164B-5E66-D943-BFB3CDD0C200}"/>
              </a:ext>
            </a:extLst>
          </p:cNvPr>
          <p:cNvSpPr txBox="1"/>
          <p:nvPr/>
        </p:nvSpPr>
        <p:spPr>
          <a:xfrm>
            <a:off x="8335561" y="5098310"/>
            <a:ext cx="2657849" cy="375433"/>
          </a:xfrm>
          <a:prstGeom prst="rect">
            <a:avLst/>
          </a:prstGeom>
          <a:noFill/>
        </p:spPr>
        <p:txBody>
          <a:bodyPr wrap="square" lIns="91385" tIns="45693" rIns="91385" bIns="45693" anchor="t">
            <a:spAutoFit/>
          </a:bodyPr>
          <a:lstStyle/>
          <a:p>
            <a:pPr marL="165016" marR="0" lvl="0" indent="0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7066FF"/>
              </a:buClr>
              <a:buSzPct val="11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CAT-M &amp; NB-IoT</a:t>
            </a:r>
          </a:p>
        </p:txBody>
      </p:sp>
      <p:sp>
        <p:nvSpPr>
          <p:cNvPr id="25" name="TextBox 26">
            <a:extLst>
              <a:ext uri="{FF2B5EF4-FFF2-40B4-BE49-F238E27FC236}">
                <a16:creationId xmlns:a16="http://schemas.microsoft.com/office/drawing/2014/main" id="{617EF357-6C46-3111-0D6F-2CCA29C409D0}"/>
              </a:ext>
            </a:extLst>
          </p:cNvPr>
          <p:cNvSpPr txBox="1"/>
          <p:nvPr/>
        </p:nvSpPr>
        <p:spPr>
          <a:xfrm>
            <a:off x="8329285" y="2492515"/>
            <a:ext cx="2664126" cy="37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5016" marR="0" lvl="0" indent="0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7066FF"/>
              </a:buClr>
              <a:buSzPct val="11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Priority, Pre emption</a:t>
            </a:r>
          </a:p>
        </p:txBody>
      </p:sp>
    </p:spTree>
    <p:extLst>
      <p:ext uri="{BB962C8B-B14F-4D97-AF65-F5344CB8AC3E}">
        <p14:creationId xmlns:p14="http://schemas.microsoft.com/office/powerpoint/2010/main" val="117376912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1" grpId="0" animBg="1"/>
      <p:bldP spid="8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0535D-F208-BD4F-A3AE-8C5F2BB75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3A64F56-41FF-3FB3-9698-C01D25359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523281"/>
            <a:ext cx="11410964" cy="493517"/>
          </a:xfrm>
        </p:spPr>
        <p:txBody>
          <a:bodyPr/>
          <a:lstStyle/>
          <a:p>
            <a:pPr marL="6350" indent="-6350"/>
            <a:r>
              <a:rPr lang="nl-NL" sz="4000" dirty="0"/>
              <a:t>Intelligent </a:t>
            </a:r>
            <a:r>
              <a:rPr lang="nl-NL" sz="4000" dirty="0" err="1"/>
              <a:t>use</a:t>
            </a:r>
            <a:r>
              <a:rPr lang="nl-NL" sz="4000" dirty="0"/>
              <a:t> of </a:t>
            </a:r>
            <a:r>
              <a:rPr lang="nl-NL" sz="4000" dirty="0" err="1"/>
              <a:t>frequencies</a:t>
            </a:r>
            <a:r>
              <a:rPr lang="nl-NL" sz="4000" dirty="0"/>
              <a:t>. </a:t>
            </a:r>
            <a:endParaRPr lang="en-GB" sz="4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F13A5-904F-2218-106C-B6A89949119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1F9F7-FAD4-4BF6-9B3C-FC1DC3163BD0}" type="datetime4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 September 2026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24" name="Afgeronde rechthoek 23">
            <a:extLst>
              <a:ext uri="{FF2B5EF4-FFF2-40B4-BE49-F238E27FC236}">
                <a16:creationId xmlns:a16="http://schemas.microsoft.com/office/drawing/2014/main" id="{96AB1657-13A4-62F2-701B-13A63482FD5A}"/>
              </a:ext>
            </a:extLst>
          </p:cNvPr>
          <p:cNvSpPr/>
          <p:nvPr/>
        </p:nvSpPr>
        <p:spPr>
          <a:xfrm>
            <a:off x="4292513" y="4533447"/>
            <a:ext cx="4688755" cy="729454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000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800/900 MHz</a:t>
            </a:r>
          </a:p>
        </p:txBody>
      </p:sp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B8836F88-434E-AEF5-4A29-E6971176EEC8}"/>
              </a:ext>
            </a:extLst>
          </p:cNvPr>
          <p:cNvSpPr/>
          <p:nvPr/>
        </p:nvSpPr>
        <p:spPr>
          <a:xfrm>
            <a:off x="4283168" y="5030554"/>
            <a:ext cx="5024308" cy="758062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78000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700 MHz</a:t>
            </a:r>
            <a:endParaRPr kumimoji="0" lang="en-N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25" name="Afgeronde rechthoek 24">
            <a:extLst>
              <a:ext uri="{FF2B5EF4-FFF2-40B4-BE49-F238E27FC236}">
                <a16:creationId xmlns:a16="http://schemas.microsoft.com/office/drawing/2014/main" id="{265EE918-24BD-D08E-7F5F-9A3F54B8A22C}"/>
              </a:ext>
            </a:extLst>
          </p:cNvPr>
          <p:cNvSpPr/>
          <p:nvPr/>
        </p:nvSpPr>
        <p:spPr>
          <a:xfrm>
            <a:off x="4292513" y="3963820"/>
            <a:ext cx="4688755" cy="729454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0000" rtlCol="0"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1800/2100/2600 MHz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0DC806-5A55-717E-1218-64BD63BF683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D59259-263B-4C34-8FFF-BFD77EB5AB19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11" name="Afgeronde rechthoek 10">
            <a:extLst>
              <a:ext uri="{FF2B5EF4-FFF2-40B4-BE49-F238E27FC236}">
                <a16:creationId xmlns:a16="http://schemas.microsoft.com/office/drawing/2014/main" id="{18A83925-FD25-6F19-999B-0AEFF8AE7D57}"/>
              </a:ext>
            </a:extLst>
          </p:cNvPr>
          <p:cNvSpPr/>
          <p:nvPr/>
        </p:nvSpPr>
        <p:spPr>
          <a:xfrm>
            <a:off x="4283168" y="3075760"/>
            <a:ext cx="3384302" cy="2712857"/>
          </a:xfrm>
          <a:prstGeom prst="roundRect">
            <a:avLst>
              <a:gd name="adj" fmla="val 11970"/>
            </a:avLst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3.5 GHz</a:t>
            </a:r>
            <a:endParaRPr kumimoji="0" lang="en-N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6" name="Afgeronde rechthoek 5">
            <a:extLst>
              <a:ext uri="{FF2B5EF4-FFF2-40B4-BE49-F238E27FC236}">
                <a16:creationId xmlns:a16="http://schemas.microsoft.com/office/drawing/2014/main" id="{EC71CD24-0591-BBB6-3CBB-36ABC4ED92CC}"/>
              </a:ext>
            </a:extLst>
          </p:cNvPr>
          <p:cNvSpPr/>
          <p:nvPr/>
        </p:nvSpPr>
        <p:spPr>
          <a:xfrm>
            <a:off x="4283168" y="1560087"/>
            <a:ext cx="3781537" cy="4228530"/>
          </a:xfrm>
          <a:prstGeom prst="roundRect">
            <a:avLst>
              <a:gd name="adj" fmla="val 8343"/>
            </a:avLst>
          </a:prstGeom>
          <a:solidFill>
            <a:schemeClr val="accent1">
              <a:alpha val="5964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Odido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 3.5 GHz</a:t>
            </a:r>
            <a:endParaRPr kumimoji="0" lang="en-N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33D37FD-DF0C-2F6D-227C-71F8CC62A3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2863" y="0"/>
            <a:ext cx="12417725" cy="181470"/>
          </a:xfrm>
          <a:prstGeom prst="rect">
            <a:avLst/>
          </a:prstGeom>
        </p:spPr>
      </p:pic>
      <p:cxnSp>
        <p:nvCxnSpPr>
          <p:cNvPr id="10" name="Straight Arrow Connector 21">
            <a:extLst>
              <a:ext uri="{FF2B5EF4-FFF2-40B4-BE49-F238E27FC236}">
                <a16:creationId xmlns:a16="http://schemas.microsoft.com/office/drawing/2014/main" id="{6652104E-00EC-BE90-FA29-860C8EACBE03}"/>
              </a:ext>
            </a:extLst>
          </p:cNvPr>
          <p:cNvCxnSpPr>
            <a:cxnSpLocks/>
          </p:cNvCxnSpPr>
          <p:nvPr/>
        </p:nvCxnSpPr>
        <p:spPr>
          <a:xfrm flipV="1">
            <a:off x="4049150" y="1560088"/>
            <a:ext cx="0" cy="42285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F006731-ED49-7403-C2C4-0C151C606D57}"/>
              </a:ext>
            </a:extLst>
          </p:cNvPr>
          <p:cNvSpPr>
            <a:spLocks noGrp="1"/>
          </p:cNvSpPr>
          <p:nvPr/>
        </p:nvSpPr>
        <p:spPr>
          <a:xfrm>
            <a:off x="2591510" y="3335167"/>
            <a:ext cx="1691658" cy="75806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Capacity/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</a:b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Speed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Headline Medium"/>
              <a:ea typeface="+mn-ea"/>
              <a:cs typeface="+mn-cs"/>
            </a:endParaRPr>
          </a:p>
        </p:txBody>
      </p:sp>
      <p:cxnSp>
        <p:nvCxnSpPr>
          <p:cNvPr id="16" name="Straight Arrow Connector 21">
            <a:extLst>
              <a:ext uri="{FF2B5EF4-FFF2-40B4-BE49-F238E27FC236}">
                <a16:creationId xmlns:a16="http://schemas.microsoft.com/office/drawing/2014/main" id="{9F30C1A8-3607-9281-8156-DA7379C573AB}"/>
              </a:ext>
            </a:extLst>
          </p:cNvPr>
          <p:cNvCxnSpPr>
            <a:cxnSpLocks/>
          </p:cNvCxnSpPr>
          <p:nvPr/>
        </p:nvCxnSpPr>
        <p:spPr>
          <a:xfrm>
            <a:off x="4283168" y="6020963"/>
            <a:ext cx="46981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E5651FA5-2D7E-A696-7C48-0F37952F428F}"/>
              </a:ext>
            </a:extLst>
          </p:cNvPr>
          <p:cNvSpPr>
            <a:spLocks noGrp="1"/>
          </p:cNvSpPr>
          <p:nvPr/>
        </p:nvSpPr>
        <p:spPr>
          <a:xfrm>
            <a:off x="5911832" y="5878574"/>
            <a:ext cx="1691658" cy="75806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6053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 Medium" panose="020B0603030300000000" pitchFamily="34" charset="0"/>
                <a:ea typeface="+mn-ea"/>
                <a:cs typeface="+mn-cs"/>
              </a:rPr>
              <a:t>Reach</a:t>
            </a:r>
          </a:p>
        </p:txBody>
      </p:sp>
      <p:sp>
        <p:nvSpPr>
          <p:cNvPr id="13" name="Tekstvak 135">
            <a:extLst>
              <a:ext uri="{FF2B5EF4-FFF2-40B4-BE49-F238E27FC236}">
                <a16:creationId xmlns:a16="http://schemas.microsoft.com/office/drawing/2014/main" id="{CC672A95-BAAA-4DC6-B8BA-EB9B29CDFB8F}"/>
              </a:ext>
            </a:extLst>
          </p:cNvPr>
          <p:cNvSpPr txBox="1"/>
          <p:nvPr/>
        </p:nvSpPr>
        <p:spPr>
          <a:xfrm>
            <a:off x="9883397" y="2550291"/>
            <a:ext cx="19757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5G CAPACITY BOOST.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21" name="Tekstvak 139">
            <a:extLst>
              <a:ext uri="{FF2B5EF4-FFF2-40B4-BE49-F238E27FC236}">
                <a16:creationId xmlns:a16="http://schemas.microsoft.com/office/drawing/2014/main" id="{047B5435-A994-B1D2-847E-C70F5A21A015}"/>
              </a:ext>
            </a:extLst>
          </p:cNvPr>
          <p:cNvSpPr txBox="1"/>
          <p:nvPr/>
        </p:nvSpPr>
        <p:spPr>
          <a:xfrm>
            <a:off x="9883397" y="3344930"/>
            <a:ext cx="17025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Replaced 4G on 2100 MHz for 5G. 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23" name="Tekstvak 133">
            <a:extLst>
              <a:ext uri="{FF2B5EF4-FFF2-40B4-BE49-F238E27FC236}">
                <a16:creationId xmlns:a16="http://schemas.microsoft.com/office/drawing/2014/main" id="{BCB05C56-9E0C-74FA-8AD7-34CECC662DA5}"/>
              </a:ext>
            </a:extLst>
          </p:cNvPr>
          <p:cNvSpPr txBox="1"/>
          <p:nvPr/>
        </p:nvSpPr>
        <p:spPr>
          <a:xfrm>
            <a:off x="9883397" y="1294617"/>
            <a:ext cx="1887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9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ACTIVE ANTENNA</a:t>
            </a:r>
            <a:r>
              <a:rPr lang="en-US" sz="2000" dirty="0">
                <a:solidFill>
                  <a:prstClr val="black"/>
                </a:solidFill>
                <a:latin typeface="Otypical Text"/>
              </a:rPr>
              <a:t>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MASSIVE MIMO.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cxnSp>
        <p:nvCxnSpPr>
          <p:cNvPr id="26" name="Elbow Connector 36">
            <a:extLst>
              <a:ext uri="{FF2B5EF4-FFF2-40B4-BE49-F238E27FC236}">
                <a16:creationId xmlns:a16="http://schemas.microsoft.com/office/drawing/2014/main" id="{EA696912-9686-5BCE-7485-A1E83894A2DF}"/>
              </a:ext>
            </a:extLst>
          </p:cNvPr>
          <p:cNvCxnSpPr>
            <a:cxnSpLocks/>
            <a:endCxn id="23" idx="1"/>
          </p:cNvCxnSpPr>
          <p:nvPr/>
        </p:nvCxnSpPr>
        <p:spPr>
          <a:xfrm flipV="1">
            <a:off x="8064705" y="1956337"/>
            <a:ext cx="1818692" cy="16376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36">
            <a:extLst>
              <a:ext uri="{FF2B5EF4-FFF2-40B4-BE49-F238E27FC236}">
                <a16:creationId xmlns:a16="http://schemas.microsoft.com/office/drawing/2014/main" id="{A49B7039-A5AB-8C32-C64C-CD221AEFB891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7667470" y="2904234"/>
            <a:ext cx="2215927" cy="85627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6">
            <a:extLst>
              <a:ext uri="{FF2B5EF4-FFF2-40B4-BE49-F238E27FC236}">
                <a16:creationId xmlns:a16="http://schemas.microsoft.com/office/drawing/2014/main" id="{2E774AF7-4E27-D67E-0DCC-CBE32FB46CDE}"/>
              </a:ext>
            </a:extLst>
          </p:cNvPr>
          <p:cNvCxnSpPr>
            <a:cxnSpLocks/>
            <a:stCxn id="25" idx="3"/>
            <a:endCxn id="21" idx="1"/>
          </p:cNvCxnSpPr>
          <p:nvPr/>
        </p:nvCxnSpPr>
        <p:spPr>
          <a:xfrm flipV="1">
            <a:off x="8981268" y="3852762"/>
            <a:ext cx="902129" cy="47578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36">
            <a:extLst>
              <a:ext uri="{FF2B5EF4-FFF2-40B4-BE49-F238E27FC236}">
                <a16:creationId xmlns:a16="http://schemas.microsoft.com/office/drawing/2014/main" id="{A44B4E2F-1775-B37C-B57E-75647C708E6B}"/>
              </a:ext>
            </a:extLst>
          </p:cNvPr>
          <p:cNvCxnSpPr>
            <a:cxnSpLocks/>
            <a:stCxn id="8" idx="3"/>
            <a:endCxn id="49" idx="1"/>
          </p:cNvCxnSpPr>
          <p:nvPr/>
        </p:nvCxnSpPr>
        <p:spPr>
          <a:xfrm flipV="1">
            <a:off x="9307476" y="4595181"/>
            <a:ext cx="575921" cy="814404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kstvak 139">
            <a:extLst>
              <a:ext uri="{FF2B5EF4-FFF2-40B4-BE49-F238E27FC236}">
                <a16:creationId xmlns:a16="http://schemas.microsoft.com/office/drawing/2014/main" id="{91AF7F59-EEC5-8708-A0C3-89F7FF4B7B05}"/>
              </a:ext>
            </a:extLst>
          </p:cNvPr>
          <p:cNvSpPr txBox="1"/>
          <p:nvPr/>
        </p:nvSpPr>
        <p:spPr>
          <a:xfrm>
            <a:off x="9883397" y="4395126"/>
            <a:ext cx="1702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5G coverage</a:t>
            </a: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75678-B932-AA39-78B3-C5EA108515E1}"/>
              </a:ext>
            </a:extLst>
          </p:cNvPr>
          <p:cNvSpPr>
            <a:spLocks noGrp="1"/>
          </p:cNvSpPr>
          <p:nvPr/>
        </p:nvSpPr>
        <p:spPr>
          <a:xfrm>
            <a:off x="10752201" y="545689"/>
            <a:ext cx="896417" cy="37728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RAN</a:t>
            </a:r>
            <a:endParaRPr kumimoji="0" lang="en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typical Headline Medium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73848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8" grpId="0" animBg="1"/>
      <p:bldP spid="25" grpId="0" animBg="1"/>
      <p:bldP spid="11" grpId="0" animBg="1"/>
      <p:bldP spid="6" grpId="0" animBg="1"/>
      <p:bldP spid="13" grpId="0"/>
      <p:bldP spid="21" grpId="0"/>
      <p:bldP spid="23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5B5B5-6872-B82A-CA4E-25A525C6E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A3C65EFE-3DE2-B6AB-FF3C-A3946F3B2D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999" y="2037074"/>
            <a:ext cx="7228042" cy="2778540"/>
          </a:xfrm>
          <a:prstGeom prst="roundRect">
            <a:avLst>
              <a:gd name="adj" fmla="val 329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8776BA28-EC77-DE49-F6B2-32158F75B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523281"/>
            <a:ext cx="11410964" cy="884153"/>
          </a:xfrm>
        </p:spPr>
        <p:txBody>
          <a:bodyPr/>
          <a:lstStyle/>
          <a:p>
            <a:pPr marL="6350" indent="-6350"/>
            <a:r>
              <a:rPr lang="nl-NL" sz="4000" dirty="0" err="1"/>
              <a:t>Your</a:t>
            </a:r>
            <a:r>
              <a:rPr lang="nl-NL" sz="4000" dirty="0"/>
              <a:t> </a:t>
            </a:r>
            <a:r>
              <a:rPr lang="nl-NL" sz="4000" dirty="0" err="1"/>
              <a:t>own</a:t>
            </a:r>
            <a:r>
              <a:rPr lang="nl-NL" sz="4000" dirty="0"/>
              <a:t> </a:t>
            </a:r>
            <a:r>
              <a:rPr lang="nl-NL" sz="4000" dirty="0" err="1"/>
              <a:t>beam</a:t>
            </a:r>
            <a:r>
              <a:rPr lang="nl-NL" sz="4000" dirty="0"/>
              <a:t> via Massive MIMO.</a:t>
            </a:r>
            <a:endParaRPr lang="en-GB" sz="4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51E01-335A-47E8-2551-49C16A9B92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1F9F7-FAD4-4BF6-9B3C-FC1DC3163BD0}" type="datetime4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 September 2026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47014-5987-E74A-F4F7-E5339A8143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D59259-263B-4C34-8FFF-BFD77EB5AB19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typical Text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5FD491C-26CC-9116-26EF-3D17E1B09A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12863" y="0"/>
            <a:ext cx="12417725" cy="1814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08C46F-F697-8C7E-D1B8-06DD8FB9D3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09411" y="2037075"/>
            <a:ext cx="2078970" cy="3166448"/>
          </a:xfrm>
          <a:prstGeom prst="roundRect">
            <a:avLst>
              <a:gd name="adj" fmla="val 964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fgeronde rechthoek 11">
            <a:extLst>
              <a:ext uri="{FF2B5EF4-FFF2-40B4-BE49-F238E27FC236}">
                <a16:creationId xmlns:a16="http://schemas.microsoft.com/office/drawing/2014/main" id="{988C4B62-1396-4225-0A55-7364BB5D5CD6}"/>
              </a:ext>
            </a:extLst>
          </p:cNvPr>
          <p:cNvSpPr/>
          <p:nvPr/>
        </p:nvSpPr>
        <p:spPr>
          <a:xfrm>
            <a:off x="8009411" y="5456197"/>
            <a:ext cx="3761552" cy="77745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The </a:t>
            </a:r>
            <a:r>
              <a:rPr kumimoji="0" lang="nl-NL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inside</a:t>
            </a:r>
            <a:r>
              <a:rPr kumimoji="0" lang="nl-N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 of a Massive MIMO </a:t>
            </a:r>
            <a:r>
              <a:rPr kumimoji="0" lang="nl-NL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antenna</a:t>
            </a:r>
            <a:r>
              <a:rPr kumimoji="0" lang="nl-N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 </a:t>
            </a:r>
            <a:r>
              <a:rPr kumimoji="0" lang="nl-NL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with</a:t>
            </a:r>
            <a:r>
              <a:rPr kumimoji="0" lang="nl-N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 192 </a:t>
            </a:r>
            <a:r>
              <a:rPr kumimoji="0" lang="nl-NL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antenna</a:t>
            </a:r>
            <a:r>
              <a:rPr kumimoji="0" lang="nl-N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 units.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71EEF0D3-5B9C-7C3A-9730-8D728A6F35D7}"/>
              </a:ext>
            </a:extLst>
          </p:cNvPr>
          <p:cNvSpPr txBox="1"/>
          <p:nvPr/>
        </p:nvSpPr>
        <p:spPr>
          <a:xfrm>
            <a:off x="359998" y="5027459"/>
            <a:ext cx="7228042" cy="954287"/>
          </a:xfrm>
          <a:prstGeom prst="rect">
            <a:avLst/>
          </a:prstGeom>
          <a:noFill/>
        </p:spPr>
        <p:txBody>
          <a:bodyPr wrap="square" lIns="91619" tIns="45809" rIns="91619" bIns="45809" anchor="t">
            <a:spAutoFit/>
          </a:bodyPr>
          <a:lstStyle/>
          <a:p>
            <a:pPr marL="286322" marR="0" lvl="0" indent="-28632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Algorithm define antenna behavior</a:t>
            </a:r>
          </a:p>
          <a:p>
            <a:pPr marL="286322" marR="0" lvl="0" indent="-28632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A user or group gets a beam assigned</a:t>
            </a:r>
          </a:p>
          <a:p>
            <a:pPr marL="286322" marR="0" lvl="0" indent="-28632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Beamforming increases reach up and down</a:t>
            </a:r>
          </a:p>
          <a:p>
            <a:pPr marL="286322" marR="0" lvl="0" indent="-28632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typical Text"/>
                <a:ea typeface="+mn-ea"/>
                <a:cs typeface="+mn-cs"/>
              </a:rPr>
              <a:t>MU-MIMO Spatial multiplexing multiplies network capacity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5059A1F-1BA5-EFBD-EB34-3758B729B308}"/>
              </a:ext>
            </a:extLst>
          </p:cNvPr>
          <p:cNvSpPr>
            <a:spLocks noGrp="1"/>
          </p:cNvSpPr>
          <p:nvPr/>
        </p:nvSpPr>
        <p:spPr>
          <a:xfrm>
            <a:off x="10752201" y="545689"/>
            <a:ext cx="896417" cy="37728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Otypical Text Medium" panose="020B0603030300000000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typical Headline Medium"/>
                <a:ea typeface="+mn-ea"/>
                <a:cs typeface="+mn-cs"/>
              </a:rPr>
              <a:t>RAN</a:t>
            </a:r>
            <a:endParaRPr kumimoji="0" lang="en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typical Headline Medium"/>
              <a:ea typeface="+mn-ea"/>
              <a:cs typeface="+mn-cs"/>
            </a:endParaRPr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id="{0F59141B-E513-BC6B-DE0E-8433AAB8088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998" y="2037074"/>
            <a:ext cx="7228042" cy="4002780"/>
          </a:xfrm>
          <a:prstGeom prst="roundRect">
            <a:avLst>
              <a:gd name="adj" fmla="val 5912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9112372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DFC74-8B3B-8905-6CD8-45E38EE07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>
            <a:extLst>
              <a:ext uri="{FF2B5EF4-FFF2-40B4-BE49-F238E27FC236}">
                <a16:creationId xmlns:a16="http://schemas.microsoft.com/office/drawing/2014/main" id="{2B5F18DD-3245-DD76-796A-D60B5474AA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040FBCA-DBBE-B826-A847-278C8D4338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813" y="571742"/>
            <a:ext cx="10417174" cy="945041"/>
          </a:xfrm>
        </p:spPr>
        <p:txBody>
          <a:bodyPr/>
          <a:lstStyle/>
          <a:p>
            <a:pPr>
              <a:defRPr sz="2700" b="1" i="0">
                <a:solidFill>
                  <a:srgbClr val="FFFFFF"/>
                </a:solidFill>
                <a:latin typeface="Calibri Light"/>
                <a:ea typeface="Calibri Light"/>
                <a:cs typeface="Calibri Light"/>
              </a:defRPr>
            </a:pPr>
            <a:r>
              <a:rPr lang="en-US" sz="4000" dirty="0" err="1">
                <a:solidFill>
                  <a:srgbClr val="FFFFFF"/>
                </a:solidFill>
                <a:latin typeface="Calibri"/>
                <a:cs typeface="Calibri"/>
              </a:rPr>
              <a:t>Odido's</a:t>
            </a:r>
            <a:r>
              <a:rPr lang="en-US" sz="4000" dirty="0">
                <a:solidFill>
                  <a:srgbClr val="FFFFFF"/>
                </a:solidFill>
                <a:latin typeface="Calibri"/>
                <a:cs typeface="Calibri"/>
              </a:rPr>
              <a:t> problem is everyone's problem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032BCF-CDA8-12D4-5E17-751D5214058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5987" y="6234685"/>
            <a:ext cx="700491" cy="38414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8962CB6-996F-5DDF-F154-643E7C165DE2}"/>
              </a:ext>
            </a:extLst>
          </p:cNvPr>
          <p:cNvSpPr txBox="1">
            <a:spLocks/>
          </p:cNvSpPr>
          <p:nvPr/>
        </p:nvSpPr>
        <p:spPr>
          <a:xfrm>
            <a:off x="658813" y="6348900"/>
            <a:ext cx="496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IL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75CB79-8733-4231-A645-59CFF2055464}" type="slidenum">
              <a:rPr lang="en-US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11</a:t>
            </a:fld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2D20AB5-D81F-93B8-F631-1F9AAE06B6D0}"/>
              </a:ext>
            </a:extLst>
          </p:cNvPr>
          <p:cNvSpPr/>
          <p:nvPr/>
        </p:nvSpPr>
        <p:spPr>
          <a:xfrm>
            <a:off x="-203884" y="6475157"/>
            <a:ext cx="803739" cy="11261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rgbClr val="FDA80C"/>
              </a:gs>
              <a:gs pos="100000">
                <a:srgbClr val="FF5A5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D45AD41-884E-746C-7FAF-21B5D5BDCE38}"/>
              </a:ext>
            </a:extLst>
          </p:cNvPr>
          <p:cNvGrpSpPr/>
          <p:nvPr/>
        </p:nvGrpSpPr>
        <p:grpSpPr>
          <a:xfrm>
            <a:off x="9187620" y="3585786"/>
            <a:ext cx="2699579" cy="1537616"/>
            <a:chOff x="6814689" y="2017913"/>
            <a:chExt cx="2827494" cy="176395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2F77D89F-9134-749D-559F-A3F890DFE6AF}"/>
                </a:ext>
              </a:extLst>
            </p:cNvPr>
            <p:cNvSpPr/>
            <p:nvPr/>
          </p:nvSpPr>
          <p:spPr>
            <a:xfrm>
              <a:off x="6814689" y="2017913"/>
              <a:ext cx="2827494" cy="1763956"/>
            </a:xfrm>
            <a:prstGeom prst="roundRect">
              <a:avLst>
                <a:gd name="adj" fmla="val 6169"/>
              </a:avLst>
            </a:prstGeom>
            <a:noFill/>
            <a:ln>
              <a:gradFill>
                <a:gsLst>
                  <a:gs pos="0">
                    <a:srgbClr val="FDA80C"/>
                  </a:gs>
                  <a:gs pos="100000">
                    <a:srgbClr val="FF5A5A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en-I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7479A154-661C-CA0B-5E22-43B50351BA00}"/>
                </a:ext>
              </a:extLst>
            </p:cNvPr>
            <p:cNvSpPr/>
            <p:nvPr/>
          </p:nvSpPr>
          <p:spPr>
            <a:xfrm>
              <a:off x="6814689" y="2017913"/>
              <a:ext cx="2827494" cy="1763956"/>
            </a:xfrm>
            <a:prstGeom prst="roundRect">
              <a:avLst>
                <a:gd name="adj" fmla="val 6169"/>
              </a:avLst>
            </a:prstGeom>
            <a:solidFill>
              <a:srgbClr val="1A1A26">
                <a:alpha val="47000"/>
              </a:srgbClr>
            </a:solidFill>
            <a:ln>
              <a:gradFill>
                <a:gsLst>
                  <a:gs pos="0">
                    <a:srgbClr val="FDA80C"/>
                  </a:gs>
                  <a:gs pos="100000">
                    <a:srgbClr val="FF5A5A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en-I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Intelligent by necessity-stage-title">
            <a:extLst>
              <a:ext uri="{FF2B5EF4-FFF2-40B4-BE49-F238E27FC236}">
                <a16:creationId xmlns:a16="http://schemas.microsoft.com/office/drawing/2014/main" id="{764A9DDE-447A-6CD4-A1E2-966378648D42}"/>
              </a:ext>
            </a:extLst>
          </p:cNvPr>
          <p:cNvSpPr>
            <a:spLocks noGrp="1"/>
          </p:cNvSpPr>
          <p:nvPr/>
        </p:nvSpPr>
        <p:spPr>
          <a:xfrm>
            <a:off x="9281343" y="3880020"/>
            <a:ext cx="2370966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28575" tIns="9525" rIns="28575" bIns="9525" anchor="ctr"/>
          <a:lstStyle/>
          <a:p>
            <a:pPr algn="l">
              <a:defRPr sz="1163" b="1">
                <a:solidFill>
                  <a:srgbClr val="FDA80B"/>
                </a:solidFill>
                <a:latin typeface="Calibri"/>
                <a:ea typeface="Calibri"/>
                <a:cs typeface="Calibri"/>
              </a:defRPr>
            </a:pPr>
            <a:r>
              <a:rPr sz="1900" b="1" dirty="0">
                <a:solidFill>
                  <a:srgbClr val="FDA80B"/>
                </a:solidFill>
                <a:latin typeface="Calibri"/>
                <a:ea typeface="Calibri"/>
                <a:cs typeface="Calibri"/>
              </a:rPr>
              <a:t>Intelligent by necessity</a:t>
            </a:r>
          </a:p>
        </p:txBody>
      </p:sp>
      <p:sp>
        <p:nvSpPr>
          <p:cNvPr id="14" name="Intelligent by necessity-stage-body">
            <a:extLst>
              <a:ext uri="{FF2B5EF4-FFF2-40B4-BE49-F238E27FC236}">
                <a16:creationId xmlns:a16="http://schemas.microsoft.com/office/drawing/2014/main" id="{361A0697-B7B5-558C-22C2-2C699E664E59}"/>
              </a:ext>
            </a:extLst>
          </p:cNvPr>
          <p:cNvSpPr>
            <a:spLocks noGrp="1"/>
          </p:cNvSpPr>
          <p:nvPr/>
        </p:nvSpPr>
        <p:spPr>
          <a:xfrm>
            <a:off x="9281343" y="4099095"/>
            <a:ext cx="2370966" cy="7397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28575" tIns="9525" rIns="28575" bIns="9525" anchor="ctr"/>
          <a:lstStyle/>
          <a:p>
            <a:pPr algn="l">
              <a:defRPr sz="863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00" b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network adapts to the device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5D0E30A-7545-930C-3CF1-3BA553443C94}"/>
              </a:ext>
            </a:extLst>
          </p:cNvPr>
          <p:cNvGrpSpPr/>
          <p:nvPr/>
        </p:nvGrpSpPr>
        <p:grpSpPr>
          <a:xfrm>
            <a:off x="4682732" y="4712960"/>
            <a:ext cx="2699579" cy="1537616"/>
            <a:chOff x="6814689" y="2017913"/>
            <a:chExt cx="2827494" cy="1763956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16FEDA1F-9010-4393-5A90-F6165BA4C092}"/>
                </a:ext>
              </a:extLst>
            </p:cNvPr>
            <p:cNvSpPr/>
            <p:nvPr/>
          </p:nvSpPr>
          <p:spPr>
            <a:xfrm>
              <a:off x="6814689" y="2017913"/>
              <a:ext cx="2827494" cy="1763956"/>
            </a:xfrm>
            <a:prstGeom prst="roundRect">
              <a:avLst>
                <a:gd name="adj" fmla="val 6169"/>
              </a:avLst>
            </a:prstGeom>
            <a:noFill/>
            <a:ln>
              <a:gradFill>
                <a:gsLst>
                  <a:gs pos="0">
                    <a:srgbClr val="FDA80C"/>
                  </a:gs>
                  <a:gs pos="100000">
                    <a:srgbClr val="FF5A5A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en-I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A9B5CFC2-3871-C600-DF16-B60BD3E22094}"/>
                </a:ext>
              </a:extLst>
            </p:cNvPr>
            <p:cNvSpPr/>
            <p:nvPr/>
          </p:nvSpPr>
          <p:spPr>
            <a:xfrm>
              <a:off x="6814689" y="2017913"/>
              <a:ext cx="2827494" cy="1763956"/>
            </a:xfrm>
            <a:prstGeom prst="roundRect">
              <a:avLst>
                <a:gd name="adj" fmla="val 6169"/>
              </a:avLst>
            </a:prstGeom>
            <a:solidFill>
              <a:srgbClr val="1A1A26">
                <a:alpha val="47000"/>
              </a:srgbClr>
            </a:solidFill>
            <a:ln>
              <a:gradFill>
                <a:gsLst>
                  <a:gs pos="0">
                    <a:srgbClr val="FDA80C"/>
                  </a:gs>
                  <a:gs pos="100000">
                    <a:srgbClr val="FF5A5A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en-I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Sovereign by law-stage-title">
            <a:extLst>
              <a:ext uri="{FF2B5EF4-FFF2-40B4-BE49-F238E27FC236}">
                <a16:creationId xmlns:a16="http://schemas.microsoft.com/office/drawing/2014/main" id="{81310ACC-6DE6-8043-4084-E7E6E62BE0CE}"/>
              </a:ext>
            </a:extLst>
          </p:cNvPr>
          <p:cNvSpPr>
            <a:spLocks noGrp="1"/>
          </p:cNvSpPr>
          <p:nvPr/>
        </p:nvSpPr>
        <p:spPr>
          <a:xfrm>
            <a:off x="4901180" y="5001309"/>
            <a:ext cx="227831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28575" tIns="9525" rIns="28575" bIns="9525" anchor="ctr"/>
          <a:lstStyle/>
          <a:p>
            <a:pPr algn="l">
              <a:defRPr sz="1163" b="1">
                <a:solidFill>
                  <a:srgbClr val="FDA80B"/>
                </a:solidFill>
                <a:latin typeface="Calibri"/>
                <a:ea typeface="Calibri"/>
                <a:cs typeface="Calibri"/>
              </a:defRPr>
            </a:pPr>
            <a:r>
              <a:rPr sz="1900" b="1" dirty="0">
                <a:solidFill>
                  <a:srgbClr val="FDA80B"/>
                </a:solidFill>
                <a:latin typeface="Calibri"/>
                <a:ea typeface="Calibri"/>
                <a:cs typeface="Calibri"/>
              </a:rPr>
              <a:t>Sovereign by law</a:t>
            </a:r>
          </a:p>
        </p:txBody>
      </p:sp>
      <p:sp>
        <p:nvSpPr>
          <p:cNvPr id="21" name="Sovereign by law-stage-body">
            <a:extLst>
              <a:ext uri="{FF2B5EF4-FFF2-40B4-BE49-F238E27FC236}">
                <a16:creationId xmlns:a16="http://schemas.microsoft.com/office/drawing/2014/main" id="{E8151517-74D1-AF89-AAD1-51811BC014ED}"/>
              </a:ext>
            </a:extLst>
          </p:cNvPr>
          <p:cNvSpPr>
            <a:spLocks noGrp="1"/>
          </p:cNvSpPr>
          <p:nvPr/>
        </p:nvSpPr>
        <p:spPr>
          <a:xfrm>
            <a:off x="4901180" y="5220383"/>
            <a:ext cx="2397242" cy="739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28575" tIns="9525" rIns="28575" bIns="9525" anchor="ctr"/>
          <a:lstStyle/>
          <a:p>
            <a:pPr algn="l">
              <a:defRPr sz="863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00" b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data stays where regulators require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C2E0AF0-559D-43C8-D5AF-379EE6F5927B}"/>
              </a:ext>
            </a:extLst>
          </p:cNvPr>
          <p:cNvGrpSpPr/>
          <p:nvPr/>
        </p:nvGrpSpPr>
        <p:grpSpPr>
          <a:xfrm>
            <a:off x="599855" y="3731448"/>
            <a:ext cx="2699579" cy="1537616"/>
            <a:chOff x="6814689" y="2017913"/>
            <a:chExt cx="2827494" cy="1763956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ABCDD0B9-AE9F-F8E5-ADAF-89CD29AE8381}"/>
                </a:ext>
              </a:extLst>
            </p:cNvPr>
            <p:cNvSpPr/>
            <p:nvPr/>
          </p:nvSpPr>
          <p:spPr>
            <a:xfrm>
              <a:off x="6814689" y="2017913"/>
              <a:ext cx="2827494" cy="1763956"/>
            </a:xfrm>
            <a:prstGeom prst="roundRect">
              <a:avLst>
                <a:gd name="adj" fmla="val 6169"/>
              </a:avLst>
            </a:prstGeom>
            <a:noFill/>
            <a:ln>
              <a:gradFill>
                <a:gsLst>
                  <a:gs pos="0">
                    <a:srgbClr val="FDA80C"/>
                  </a:gs>
                  <a:gs pos="100000">
                    <a:srgbClr val="FF5A5A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en-I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D12A3DB3-6B48-220E-A72B-A111324BA416}"/>
                </a:ext>
              </a:extLst>
            </p:cNvPr>
            <p:cNvSpPr/>
            <p:nvPr/>
          </p:nvSpPr>
          <p:spPr>
            <a:xfrm>
              <a:off x="6814689" y="2017913"/>
              <a:ext cx="2827494" cy="1763956"/>
            </a:xfrm>
            <a:prstGeom prst="roundRect">
              <a:avLst>
                <a:gd name="adj" fmla="val 6169"/>
              </a:avLst>
            </a:prstGeom>
            <a:solidFill>
              <a:srgbClr val="1A1A26">
                <a:alpha val="47000"/>
              </a:srgbClr>
            </a:solidFill>
            <a:ln>
              <a:gradFill>
                <a:gsLst>
                  <a:gs pos="0">
                    <a:srgbClr val="FDA80C"/>
                  </a:gs>
                  <a:gs pos="100000">
                    <a:srgbClr val="FF5A5A"/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0" eaLnBrk="1" latinLnBrk="0" hangingPunct="1"/>
              <a:endParaRPr lang="en-I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6" name="Global by design-stage-title">
            <a:extLst>
              <a:ext uri="{FF2B5EF4-FFF2-40B4-BE49-F238E27FC236}">
                <a16:creationId xmlns:a16="http://schemas.microsoft.com/office/drawing/2014/main" id="{5C6D8458-AECF-E310-C4EA-8EC8D765942A}"/>
              </a:ext>
            </a:extLst>
          </p:cNvPr>
          <p:cNvSpPr>
            <a:spLocks noGrp="1"/>
          </p:cNvSpPr>
          <p:nvPr/>
        </p:nvSpPr>
        <p:spPr>
          <a:xfrm>
            <a:off x="760017" y="4002169"/>
            <a:ext cx="261937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28575" tIns="9525" rIns="28575" bIns="9525" anchor="ctr"/>
          <a:lstStyle/>
          <a:p>
            <a:pPr algn="l">
              <a:defRPr sz="1163" b="1">
                <a:solidFill>
                  <a:srgbClr val="FDA80B"/>
                </a:solidFill>
                <a:latin typeface="Calibri"/>
                <a:ea typeface="Calibri"/>
                <a:cs typeface="Calibri"/>
              </a:defRPr>
            </a:pPr>
            <a:r>
              <a:rPr sz="1900" b="1" dirty="0">
                <a:solidFill>
                  <a:srgbClr val="FDA80B"/>
                </a:solidFill>
                <a:latin typeface="Calibri"/>
                <a:ea typeface="Calibri"/>
                <a:cs typeface="Calibri"/>
              </a:rPr>
              <a:t>Global by design</a:t>
            </a:r>
          </a:p>
        </p:txBody>
      </p:sp>
      <p:sp>
        <p:nvSpPr>
          <p:cNvPr id="27" name="Global by design-stage-body">
            <a:extLst>
              <a:ext uri="{FF2B5EF4-FFF2-40B4-BE49-F238E27FC236}">
                <a16:creationId xmlns:a16="http://schemas.microsoft.com/office/drawing/2014/main" id="{3480BDB2-A553-9731-A929-4AB60EB408DC}"/>
              </a:ext>
            </a:extLst>
          </p:cNvPr>
          <p:cNvSpPr>
            <a:spLocks noGrp="1"/>
          </p:cNvSpPr>
          <p:nvPr/>
        </p:nvSpPr>
        <p:spPr>
          <a:xfrm>
            <a:off x="740967" y="4354594"/>
            <a:ext cx="2619375" cy="61150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28575" tIns="9525" rIns="28575" bIns="9525" anchor="ctr"/>
          <a:lstStyle/>
          <a:p>
            <a:pPr algn="l">
              <a:defRPr sz="863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00" b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coverage beyond your own footprint</a:t>
            </a:r>
          </a:p>
        </p:txBody>
      </p:sp>
    </p:spTree>
    <p:extLst>
      <p:ext uri="{BB962C8B-B14F-4D97-AF65-F5344CB8AC3E}">
        <p14:creationId xmlns:p14="http://schemas.microsoft.com/office/powerpoint/2010/main" val="1303277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9C59B-44CF-F603-9D73-E5AC44DF8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0">
            <a:extLst>
              <a:ext uri="{FF2B5EF4-FFF2-40B4-BE49-F238E27FC236}">
                <a16:creationId xmlns:a16="http://schemas.microsoft.com/office/drawing/2014/main" id="{1E44D095-4772-15BD-E487-6E3F0D5C792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9806"/>
          <a:stretch>
            <a:fillRect/>
          </a:stretch>
        </p:blipFill>
        <p:spPr>
          <a:xfrm>
            <a:off x="4029227" y="0"/>
            <a:ext cx="8162773" cy="6858000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14051B8-573C-3E7C-0842-E860659FC8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813" y="925704"/>
            <a:ext cx="4877921" cy="945041"/>
          </a:xfrm>
        </p:spPr>
        <p:txBody>
          <a:bodyPr/>
          <a:lstStyle/>
          <a:p>
            <a:r>
              <a:rPr lang="en-U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 that's not all</a:t>
            </a:r>
            <a:endParaRPr lang="en-US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94D321-8A38-D1A5-5BBF-4CFDA558F34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5987" y="6234685"/>
            <a:ext cx="700491" cy="38414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D30D090-9CF9-1B43-472F-37462BA5C5AF}"/>
              </a:ext>
            </a:extLst>
          </p:cNvPr>
          <p:cNvSpPr txBox="1">
            <a:spLocks/>
          </p:cNvSpPr>
          <p:nvPr/>
        </p:nvSpPr>
        <p:spPr>
          <a:xfrm>
            <a:off x="658813" y="6348900"/>
            <a:ext cx="496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IL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75CB79-8733-4231-A645-59CFF2055464}" type="slidenum">
              <a:rPr lang="en-US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12</a:t>
            </a:fld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D4DCEBE-AB6D-7F67-388C-C3487A8ECAA5}"/>
              </a:ext>
            </a:extLst>
          </p:cNvPr>
          <p:cNvSpPr/>
          <p:nvPr/>
        </p:nvSpPr>
        <p:spPr>
          <a:xfrm>
            <a:off x="-203884" y="6475157"/>
            <a:ext cx="803739" cy="11261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rgbClr val="FDA80C"/>
              </a:gs>
              <a:gs pos="100000">
                <a:srgbClr val="FF5A5A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12832B41-EA19-DD9C-5DF9-BAA33BA75BAA}"/>
              </a:ext>
            </a:extLst>
          </p:cNvPr>
          <p:cNvSpPr>
            <a:spLocks noGrp="1"/>
          </p:cNvSpPr>
          <p:nvPr/>
        </p:nvSpPr>
        <p:spPr>
          <a:xfrm>
            <a:off x="599855" y="1804051"/>
            <a:ext cx="5180160" cy="4006813"/>
          </a:xfrm>
          <a:prstGeom prst="rect">
            <a:avLst/>
          </a:prstGeom>
          <a:noFill/>
        </p:spPr>
        <p:txBody>
          <a:bodyPr wrap="square" anchor="ctr"/>
          <a:lstStyle/>
          <a:p>
            <a:pPr marL="182563" indent="-182563">
              <a:spcAft>
                <a:spcPts val="1000"/>
              </a:spcAft>
              <a:buClr>
                <a:srgbClr val="FFC000"/>
              </a:buClr>
              <a:buSzPct val="80000"/>
              <a:buChar char="•"/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Smart routing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the network picks the path for latency &amp; reach</a:t>
            </a:r>
          </a:p>
          <a:p>
            <a:pPr marL="182563" indent="-182563">
              <a:spcAft>
                <a:spcPts val="1000"/>
              </a:spcAft>
              <a:buClr>
                <a:srgbClr val="FFC000"/>
              </a:buClr>
              <a:buSzPct val="80000"/>
              <a:buChar char="•"/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Massive downstream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a modern car heads toward ~500 GB/yr of updates</a:t>
            </a:r>
          </a:p>
          <a:p>
            <a:pPr marL="182563" indent="-182563">
              <a:spcAft>
                <a:spcPts val="1000"/>
              </a:spcAft>
              <a:buClr>
                <a:srgbClr val="FFC000"/>
              </a:buClr>
              <a:buSzPct val="80000"/>
              <a:buChar char="•"/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Visibility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the network sees device status &amp; patterns to pick the moment</a:t>
            </a:r>
          </a:p>
          <a:p>
            <a:pPr marL="182563" indent="-182563">
              <a:spcAft>
                <a:spcPts val="1000"/>
              </a:spcAft>
              <a:buClr>
                <a:srgbClr val="FFC000"/>
              </a:buClr>
              <a:buSzPct val="80000"/>
              <a:buChar char="•"/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By end-2027: a device requests a 15-sec VPN </a:t>
            </a:r>
            <a:r>
              <a:rPr lang="en-US" sz="24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 set up, logged, torn down, no human</a:t>
            </a:r>
          </a:p>
        </p:txBody>
      </p:sp>
    </p:spTree>
    <p:extLst>
      <p:ext uri="{BB962C8B-B14F-4D97-AF65-F5344CB8AC3E}">
        <p14:creationId xmlns:p14="http://schemas.microsoft.com/office/powerpoint/2010/main" val="769683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6AA20-0946-DCF6-9318-F61FAB497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1">
            <a:extLst>
              <a:ext uri="{FF2B5EF4-FFF2-40B4-BE49-F238E27FC236}">
                <a16:creationId xmlns:a16="http://schemas.microsoft.com/office/drawing/2014/main" id="{6E2B647A-CD82-253E-3B0E-6E2A2EDA9872}"/>
              </a:ext>
            </a:extLst>
          </p:cNvPr>
          <p:cNvSpPr>
            <a:spLocks noGrp="1"/>
          </p:cNvSpPr>
          <p:nvPr/>
        </p:nvSpPr>
        <p:spPr>
          <a:xfrm>
            <a:off x="548640" y="2560949"/>
            <a:ext cx="6949440" cy="137160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lnSpc>
                <a:spcPct val="105000"/>
              </a:lnSpc>
              <a:buNone/>
            </a:pPr>
            <a:r>
              <a:rPr sz="4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Global by design.</a:t>
            </a:r>
            <a:endParaRPr sz="4000" dirty="0"/>
          </a:p>
          <a:p>
            <a:pPr marL="0" indent="0">
              <a:lnSpc>
                <a:spcPct val="105000"/>
              </a:lnSpc>
              <a:buNone/>
            </a:pPr>
            <a:r>
              <a:rPr sz="4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Sovereign by law.</a:t>
            </a:r>
            <a:endParaRPr sz="4000" dirty="0"/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EF47B6E4-CFAA-7E26-ECB9-75BB2B346F39}"/>
              </a:ext>
            </a:extLst>
          </p:cNvPr>
          <p:cNvSpPr>
            <a:spLocks noGrp="1"/>
          </p:cNvSpPr>
          <p:nvPr/>
        </p:nvSpPr>
        <p:spPr>
          <a:xfrm>
            <a:off x="566927" y="3932549"/>
            <a:ext cx="7377537" cy="1534186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lnSpc>
                <a:spcPct val="110000"/>
              </a:lnSpc>
              <a:buNone/>
            </a:pPr>
            <a:r>
              <a:rPr sz="2800" dirty="0">
                <a:solidFill>
                  <a:srgbClr val="FDA80B"/>
                </a:solidFill>
                <a:latin typeface="Calibri"/>
                <a:ea typeface="Calibri"/>
                <a:cs typeface="Calibri"/>
              </a:rPr>
              <a:t>Building a physical-AI device?</a:t>
            </a:r>
            <a:endParaRPr sz="2800" dirty="0"/>
          </a:p>
          <a:p>
            <a:pPr marL="0" indent="0">
              <a:lnSpc>
                <a:spcPct val="110000"/>
              </a:lnSpc>
              <a:buNone/>
            </a:pPr>
            <a:r>
              <a:rPr sz="2800" dirty="0">
                <a:solidFill>
                  <a:srgbClr val="FDA80B"/>
                </a:solidFill>
                <a:latin typeface="Calibri"/>
                <a:ea typeface="Calibri"/>
                <a:cs typeface="Calibri"/>
              </a:rPr>
              <a:t>If you haven't thought about the network </a:t>
            </a:r>
            <a:r>
              <a:rPr lang="en-US" sz="2800" dirty="0">
                <a:solidFill>
                  <a:srgbClr val="FDA80B"/>
                </a:solidFill>
                <a:latin typeface="Calibri"/>
                <a:ea typeface="Calibri"/>
                <a:cs typeface="Calibri"/>
              </a:rPr>
              <a:t>-</a:t>
            </a:r>
            <a:r>
              <a:rPr sz="2800" dirty="0">
                <a:solidFill>
                  <a:srgbClr val="FDA80B"/>
                </a:solidFill>
                <a:latin typeface="Calibri"/>
                <a:ea typeface="Calibri"/>
                <a:cs typeface="Calibri"/>
              </a:rPr>
              <a:t> data sovereignty, latency, the path </a:t>
            </a:r>
            <a:r>
              <a:rPr lang="en-US" sz="2800" dirty="0">
                <a:solidFill>
                  <a:srgbClr val="FDA80B"/>
                </a:solidFill>
                <a:latin typeface="Calibri"/>
                <a:ea typeface="Calibri"/>
                <a:cs typeface="Calibri"/>
              </a:rPr>
              <a:t>-</a:t>
            </a:r>
            <a:r>
              <a:rPr sz="2800" dirty="0">
                <a:solidFill>
                  <a:srgbClr val="FDA80B"/>
                </a:solidFill>
                <a:latin typeface="Calibri"/>
                <a:ea typeface="Calibri"/>
                <a:cs typeface="Calibri"/>
              </a:rPr>
              <a:t> come talk to us.</a:t>
            </a:r>
            <a:endParaRPr sz="280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2079729F-B2A3-9444-25FA-9167CACF057F}"/>
              </a:ext>
            </a:extLst>
          </p:cNvPr>
          <p:cNvSpPr>
            <a:spLocks noGrp="1"/>
          </p:cNvSpPr>
          <p:nvPr/>
        </p:nvSpPr>
        <p:spPr>
          <a:xfrm>
            <a:off x="714412" y="5861884"/>
            <a:ext cx="8778240" cy="45720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Rony Cohen </a:t>
            </a:r>
            <a:r>
              <a:rPr lang="en-US" sz="1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,</a:t>
            </a:r>
            <a:r>
              <a:rPr sz="1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FLOLIVE</a:t>
            </a:r>
            <a:r>
              <a:rPr sz="1400" b="1" dirty="0">
                <a:solidFill>
                  <a:srgbClr val="FDA80B"/>
                </a:solidFill>
                <a:latin typeface="Calibri"/>
                <a:ea typeface="Calibri"/>
                <a:cs typeface="Calibri"/>
              </a:rPr>
              <a:t>      ×      </a:t>
            </a:r>
            <a:r>
              <a:rPr sz="1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Mario de </a:t>
            </a:r>
            <a:r>
              <a:rPr sz="14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Lijster</a:t>
            </a:r>
            <a:r>
              <a:rPr sz="1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,</a:t>
            </a:r>
            <a:r>
              <a:rPr sz="14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Odido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35114176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Mill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72FF"/>
      </a:accent1>
      <a:accent2>
        <a:srgbClr val="2F9A92"/>
      </a:accent2>
      <a:accent3>
        <a:srgbClr val="FFAC24"/>
      </a:accent3>
      <a:accent4>
        <a:srgbClr val="FF7621"/>
      </a:accent4>
      <a:accent5>
        <a:srgbClr val="FF808C"/>
      </a:accent5>
      <a:accent6>
        <a:srgbClr val="7066FF"/>
      </a:accent6>
      <a:hlink>
        <a:srgbClr val="2C72FF"/>
      </a:hlink>
      <a:folHlink>
        <a:srgbClr val="2F9A92"/>
      </a:folHlink>
    </a:clrScheme>
    <a:fontScheme name="Odido">
      <a:majorFont>
        <a:latin typeface="Otypical Headline Medium"/>
        <a:ea typeface=""/>
        <a:cs typeface=""/>
      </a:majorFont>
      <a:minorFont>
        <a:latin typeface="Otypical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/>
  <a:extLst>
    <a:ext uri="{05A4C25C-085E-4340-85A3-A5531E510DB2}">
      <thm15:themeFamily xmlns:thm15="http://schemas.microsoft.com/office/thememl/2012/main" name="B2B Master Template.potx" id="{0006420E-EB95-4A07-8D9A-7C9DA70BF6E4}" vid="{312827A4-7897-4C58-9301-A6236C9E21E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560</Words>
  <Application>Microsoft Office PowerPoint</Application>
  <DocSecurity>0</DocSecurity>
  <PresentationFormat>Widescreen</PresentationFormat>
  <Paragraphs>127</Paragraphs>
  <Slides>13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8" baseType="lpstr">
      <vt:lpstr>Arial</vt:lpstr>
      <vt:lpstr>Calibri</vt:lpstr>
      <vt:lpstr>Lora Medium Italic</vt:lpstr>
      <vt:lpstr>Otypical Headline Medium</vt:lpstr>
      <vt:lpstr>Otypical Text</vt:lpstr>
      <vt:lpstr>Otypical Text Medium</vt:lpstr>
      <vt:lpstr>Otypical Text Regular</vt:lpstr>
      <vt:lpstr>Raleway ExtraBold</vt:lpstr>
      <vt:lpstr>SimonKucher</vt:lpstr>
      <vt:lpstr>TeleGrotesk Next Medium</vt:lpstr>
      <vt:lpstr>Tele-GroteskNor</vt:lpstr>
      <vt:lpstr>TeleNeo Office ExtraBold</vt:lpstr>
      <vt:lpstr>Office Theme</vt:lpstr>
      <vt:lpstr>1_Office Theme</vt:lpstr>
      <vt:lpstr>think-cell Slide</vt:lpstr>
      <vt:lpstr>Your Physical AI Applications Are Only As Smart  As Your Network</vt:lpstr>
      <vt:lpstr>PowerPoint Presentation</vt:lpstr>
      <vt:lpstr>PowerPoint Presentation</vt:lpstr>
      <vt:lpstr>PowerPoint Presentation</vt:lpstr>
      <vt:lpstr>PowerPoint Presentation</vt:lpstr>
      <vt:lpstr>An intelligent network, dedicated to all THINGS</vt:lpstr>
      <vt:lpstr>We upgraded our entire network.</vt:lpstr>
      <vt:lpstr>3 frequencies to fullfill the 5G promise</vt:lpstr>
      <vt:lpstr>Intelligent use of frequencies. </vt:lpstr>
      <vt:lpstr>Your own beam via Massive MIMO.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Mario de Lijster</cp:lastModifiedBy>
  <cp:revision>10</cp:revision>
  <dcterms:created xsi:type="dcterms:W3CDTF">2026-08-16T10:17:54Z</dcterms:created>
  <dcterms:modified xsi:type="dcterms:W3CDTF">2026-09-10T07:59:51Z</dcterms:modified>
</cp:coreProperties>
</file>