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7620000" cy="10772775"/>
  <p:notesSz cx="10772775" cy="7620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B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46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29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Smedley-Walker" userId="S::amy@colour-profiling.com::47f6933d-9ed0-42f9-afc1-7bb744d03eb4" providerId="AD" clId="Web-{468F97C6-B5E5-B0AA-3D3A-AC3457530A13}"/>
    <pc:docChg chg="delSld modSld">
      <pc:chgData name="Amy Smedley-Walker" userId="S::amy@colour-profiling.com::47f6933d-9ed0-42f9-afc1-7bb744d03eb4" providerId="AD" clId="Web-{468F97C6-B5E5-B0AA-3D3A-AC3457530A13}" dt="2026-05-11T14:14:05.303" v="7"/>
      <pc:docMkLst>
        <pc:docMk/>
      </pc:docMkLst>
      <pc:sldChg chg="delSp modSp">
        <pc:chgData name="Amy Smedley-Walker" userId="S::amy@colour-profiling.com::47f6933d-9ed0-42f9-afc1-7bb744d03eb4" providerId="AD" clId="Web-{468F97C6-B5E5-B0AA-3D3A-AC3457530A13}" dt="2026-05-11T14:14:05.303" v="7"/>
        <pc:sldMkLst>
          <pc:docMk/>
          <pc:sldMk cId="0" sldId="256"/>
        </pc:sldMkLst>
        <pc:spChg chg="mod">
          <ac:chgData name="Amy Smedley-Walker" userId="S::amy@colour-profiling.com::47f6933d-9ed0-42f9-afc1-7bb744d03eb4" providerId="AD" clId="Web-{468F97C6-B5E5-B0AA-3D3A-AC3457530A13}" dt="2026-05-11T12:38:03.718" v="6" actId="20577"/>
          <ac:spMkLst>
            <pc:docMk/>
            <pc:sldMk cId="0" sldId="256"/>
            <ac:spMk id="7" creationId="{00000000-0000-0000-0000-000000000000}"/>
          </ac:spMkLst>
        </pc:spChg>
      </pc:sldChg>
    </pc:docChg>
  </pc:docChgLst>
  <pc:docChgLst>
    <pc:chgData name="Jemima Martin" userId="feae1993-dbcf-41c7-a5d7-959e931509de" providerId="ADAL" clId="{1A7BC1E0-8FFA-4D68-8058-FBEAEAD5E516}"/>
    <pc:docChg chg="undo custSel modSld">
      <pc:chgData name="Jemima Martin" userId="feae1993-dbcf-41c7-a5d7-959e931509de" providerId="ADAL" clId="{1A7BC1E0-8FFA-4D68-8058-FBEAEAD5E516}" dt="2026-05-14T08:50:51.445" v="32" actId="20577"/>
      <pc:docMkLst>
        <pc:docMk/>
      </pc:docMkLst>
      <pc:sldChg chg="delSp modSp mod">
        <pc:chgData name="Jemima Martin" userId="feae1993-dbcf-41c7-a5d7-959e931509de" providerId="ADAL" clId="{1A7BC1E0-8FFA-4D68-8058-FBEAEAD5E516}" dt="2026-05-14T08:50:51.445" v="32" actId="20577"/>
        <pc:sldMkLst>
          <pc:docMk/>
          <pc:sldMk cId="0" sldId="256"/>
        </pc:sldMkLst>
        <pc:spChg chg="del">
          <ac:chgData name="Jemima Martin" userId="feae1993-dbcf-41c7-a5d7-959e931509de" providerId="ADAL" clId="{1A7BC1E0-8FFA-4D68-8058-FBEAEAD5E516}" dt="2026-05-14T08:48:14.904" v="1" actId="478"/>
          <ac:spMkLst>
            <pc:docMk/>
            <pc:sldMk cId="0" sldId="256"/>
            <ac:spMk id="11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48:13.892" v="0" actId="478"/>
          <ac:spMkLst>
            <pc:docMk/>
            <pc:sldMk cId="0" sldId="256"/>
            <ac:spMk id="12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48:32.314" v="3" actId="478"/>
          <ac:spMkLst>
            <pc:docMk/>
            <pc:sldMk cId="0" sldId="256"/>
            <ac:spMk id="13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50:51.445" v="32" actId="20577"/>
          <ac:spMkLst>
            <pc:docMk/>
            <pc:sldMk cId="0" sldId="256"/>
            <ac:spMk id="15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8:44.873" v="5" actId="1076"/>
          <ac:spMkLst>
            <pc:docMk/>
            <pc:sldMk cId="0" sldId="256"/>
            <ac:spMk id="16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8:49.302" v="6" actId="1076"/>
          <ac:spMkLst>
            <pc:docMk/>
            <pc:sldMk cId="0" sldId="256"/>
            <ac:spMk id="17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8:56.418" v="7" actId="1076"/>
          <ac:spMkLst>
            <pc:docMk/>
            <pc:sldMk cId="0" sldId="256"/>
            <ac:spMk id="19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9:13.862" v="9" actId="1076"/>
          <ac:spMkLst>
            <pc:docMk/>
            <pc:sldMk cId="0" sldId="256"/>
            <ac:spMk id="20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50:40.353" v="31" actId="1076"/>
          <ac:spMkLst>
            <pc:docMk/>
            <pc:sldMk cId="0" sldId="256"/>
            <ac:spMk id="21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9:39.814" v="13" actId="1076"/>
          <ac:spMkLst>
            <pc:docMk/>
            <pc:sldMk cId="0" sldId="256"/>
            <ac:spMk id="22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9:45.680" v="14" actId="1076"/>
          <ac:spMkLst>
            <pc:docMk/>
            <pc:sldMk cId="0" sldId="256"/>
            <ac:spMk id="23" creationId="{00000000-0000-0000-0000-000000000000}"/>
          </ac:spMkLst>
        </pc:spChg>
        <pc:spChg chg="del mod">
          <ac:chgData name="Jemima Martin" userId="feae1993-dbcf-41c7-a5d7-959e931509de" providerId="ADAL" clId="{1A7BC1E0-8FFA-4D68-8058-FBEAEAD5E516}" dt="2026-05-14T08:49:56.109" v="16" actId="478"/>
          <ac:spMkLst>
            <pc:docMk/>
            <pc:sldMk cId="0" sldId="256"/>
            <ac:spMk id="28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49:58.464" v="17" actId="478"/>
          <ac:spMkLst>
            <pc:docMk/>
            <pc:sldMk cId="0" sldId="256"/>
            <ac:spMk id="33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00.989" v="18" actId="478"/>
          <ac:spMkLst>
            <pc:docMk/>
            <pc:sldMk cId="0" sldId="256"/>
            <ac:spMk id="38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50:25.097" v="28" actId="20577"/>
          <ac:spMkLst>
            <pc:docMk/>
            <pc:sldMk cId="0" sldId="256"/>
            <ac:spMk id="41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02.784" v="19" actId="478"/>
          <ac:spMkLst>
            <pc:docMk/>
            <pc:sldMk cId="0" sldId="256"/>
            <ac:spMk id="43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05.263" v="20" actId="478"/>
          <ac:spMkLst>
            <pc:docMk/>
            <pc:sldMk cId="0" sldId="256"/>
            <ac:spMk id="48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08.799" v="21" actId="478"/>
          <ac:spMkLst>
            <pc:docMk/>
            <pc:sldMk cId="0" sldId="256"/>
            <ac:spMk id="53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10.691" v="22" actId="478"/>
          <ac:spMkLst>
            <pc:docMk/>
            <pc:sldMk cId="0" sldId="256"/>
            <ac:spMk id="58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12.848" v="23" actId="478"/>
          <ac:spMkLst>
            <pc:docMk/>
            <pc:sldMk cId="0" sldId="256"/>
            <ac:spMk id="63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14.662" v="24" actId="478"/>
          <ac:spMkLst>
            <pc:docMk/>
            <pc:sldMk cId="0" sldId="256"/>
            <ac:spMk id="68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16.433" v="25" actId="478"/>
          <ac:spMkLst>
            <pc:docMk/>
            <pc:sldMk cId="0" sldId="256"/>
            <ac:spMk id="73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50:18.507" v="26" actId="478"/>
          <ac:spMkLst>
            <pc:docMk/>
            <pc:sldMk cId="0" sldId="256"/>
            <ac:spMk id="77" creationId="{00000000-0000-0000-0000-000000000000}"/>
          </ac:spMkLst>
        </pc:spChg>
      </pc:sldChg>
    </pc:docChg>
  </pc:docChgLst>
  <pc:docChgLst>
    <pc:chgData name="Amy Smedley-Walker" userId="S::amy@colour-profiling.com::47f6933d-9ed0-42f9-afc1-7bb744d03eb4" providerId="AD" clId="Web-{FE921A0A-1431-76CC-E79C-7F73A647CE37}"/>
    <pc:docChg chg="modSld">
      <pc:chgData name="Amy Smedley-Walker" userId="S::amy@colour-profiling.com::47f6933d-9ed0-42f9-afc1-7bb744d03eb4" providerId="AD" clId="Web-{FE921A0A-1431-76CC-E79C-7F73A647CE37}" dt="2026-05-12T14:26:07.333" v="5" actId="20577"/>
      <pc:docMkLst>
        <pc:docMk/>
      </pc:docMkLst>
      <pc:sldChg chg="modSp">
        <pc:chgData name="Amy Smedley-Walker" userId="S::amy@colour-profiling.com::47f6933d-9ed0-42f9-afc1-7bb744d03eb4" providerId="AD" clId="Web-{FE921A0A-1431-76CC-E79C-7F73A647CE37}" dt="2026-05-12T14:26:07.333" v="5" actId="20577"/>
        <pc:sldMkLst>
          <pc:docMk/>
          <pc:sldMk cId="0" sldId="256"/>
        </pc:sldMkLst>
        <pc:spChg chg="mod">
          <ac:chgData name="Amy Smedley-Walker" userId="S::amy@colour-profiling.com::47f6933d-9ed0-42f9-afc1-7bb744d03eb4" providerId="AD" clId="Web-{FE921A0A-1431-76CC-E79C-7F73A647CE37}" dt="2026-05-12T14:25:52.504" v="3" actId="20577"/>
          <ac:spMkLst>
            <pc:docMk/>
            <pc:sldMk cId="0" sldId="256"/>
            <ac:spMk id="15" creationId="{00000000-0000-0000-0000-000000000000}"/>
          </ac:spMkLst>
        </pc:spChg>
        <pc:spChg chg="mod">
          <ac:chgData name="Amy Smedley-Walker" userId="S::amy@colour-profiling.com::47f6933d-9ed0-42f9-afc1-7bb744d03eb4" providerId="AD" clId="Web-{FE921A0A-1431-76CC-E79C-7F73A647CE37}" dt="2026-05-12T14:26:07.333" v="5" actId="20577"/>
          <ac:spMkLst>
            <pc:docMk/>
            <pc:sldMk cId="0" sldId="256"/>
            <ac:spMk id="2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097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D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33400"/>
            <a:ext cx="377651" cy="3048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362501" y="604614"/>
            <a:ext cx="1724099" cy="2004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825" b="1" kern="0" spc="116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FOUNDATION WORKSHOP</a:t>
            </a:r>
            <a:endParaRPr lang="en-US" sz="8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Text 2"/>
          <p:cNvSpPr/>
          <p:nvPr/>
        </p:nvSpPr>
        <p:spPr>
          <a:xfrm>
            <a:off x="658586" y="1110343"/>
            <a:ext cx="1931789" cy="161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825" b="1" kern="0" spc="149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AGENDA · RUNNING ORDER</a:t>
            </a:r>
            <a:endParaRPr lang="en-US" sz="8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 3"/>
          <p:cNvSpPr/>
          <p:nvPr/>
        </p:nvSpPr>
        <p:spPr>
          <a:xfrm>
            <a:off x="609600" y="1362521"/>
            <a:ext cx="6592824" cy="1369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>
              <a:lnSpc>
                <a:spcPct val="92000"/>
              </a:lnSpc>
            </a:pPr>
            <a:r>
              <a:rPr lang="en-US" sz="5700" b="1" kern="0" spc="-199" dirty="0">
                <a:solidFill>
                  <a:srgbClr val="0F0B2E"/>
                </a:solidFill>
                <a:latin typeface="Poppins"/>
                <a:ea typeface="Arial" pitchFamily="34" charset="-122"/>
                <a:cs typeface="Poppins"/>
              </a:rPr>
              <a:t>Foundation Workshop</a:t>
            </a:r>
            <a:endParaRPr lang="en-US" sz="5700">
              <a:solidFill>
                <a:srgbClr val="0F0B2E"/>
              </a:solidFill>
              <a:latin typeface="Poppins"/>
              <a:cs typeface="Poppins"/>
            </a:endParaRPr>
          </a:p>
        </p:txBody>
      </p:sp>
      <p:sp>
        <p:nvSpPr>
          <p:cNvPr id="8" name="Text 4"/>
          <p:cNvSpPr/>
          <p:nvPr/>
        </p:nvSpPr>
        <p:spPr>
          <a:xfrm>
            <a:off x="609600" y="2827734"/>
            <a:ext cx="5494020" cy="4524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45000"/>
              </a:lnSpc>
              <a:buNone/>
            </a:pPr>
            <a:r>
              <a:rPr lang="en-US" sz="1125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Foundation Workshop Agenda — eleven sessions spanning intros, the C-me model, personal profiles, communication and reflection.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Shape 5"/>
          <p:cNvSpPr/>
          <p:nvPr/>
        </p:nvSpPr>
        <p:spPr>
          <a:xfrm>
            <a:off x="609600" y="3375422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695325" y="3503099"/>
            <a:ext cx="98539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100" b="1" kern="0" spc="-42" dirty="0">
                <a:solidFill>
                  <a:srgbClr val="000000"/>
                </a:solidFill>
                <a:latin typeface="Poppins"/>
                <a:ea typeface="Arial" pitchFamily="34" charset="-122"/>
                <a:cs typeface="Poppins"/>
              </a:rPr>
              <a:t>1h 45</a:t>
            </a:r>
            <a:endParaRPr lang="en-US" sz="2100" dirty="0">
              <a:latin typeface="Poppins"/>
              <a:cs typeface="Poppins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695325" y="3809263"/>
            <a:ext cx="985391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b="1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TOTAL TIME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1671191" y="3545961"/>
            <a:ext cx="9525" cy="452438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9" name="Text 15"/>
          <p:cNvSpPr/>
          <p:nvPr/>
        </p:nvSpPr>
        <p:spPr>
          <a:xfrm>
            <a:off x="1887810" y="3504463"/>
            <a:ext cx="738932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100" b="1" kern="0" spc="-42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6</a:t>
            </a:r>
            <a:endParaRPr lang="en-US" sz="21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1766626" y="3809263"/>
            <a:ext cx="738932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b="1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EXERCISES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1" name="Shape 17"/>
          <p:cNvSpPr/>
          <p:nvPr/>
        </p:nvSpPr>
        <p:spPr>
          <a:xfrm>
            <a:off x="2585612" y="3531674"/>
            <a:ext cx="9525" cy="452438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2" name="Text 18"/>
          <p:cNvSpPr/>
          <p:nvPr/>
        </p:nvSpPr>
        <p:spPr>
          <a:xfrm>
            <a:off x="2690135" y="3492852"/>
            <a:ext cx="4704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100" b="1" kern="0" spc="-42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</a:t>
            </a:r>
            <a:endParaRPr lang="en-US" sz="21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3" name="Text 19"/>
          <p:cNvSpPr/>
          <p:nvPr/>
        </p:nvSpPr>
        <p:spPr>
          <a:xfrm>
            <a:off x="2627286" y="3809263"/>
            <a:ext cx="470446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b="1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BREAK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4" name="Shape 20"/>
          <p:cNvSpPr/>
          <p:nvPr/>
        </p:nvSpPr>
        <p:spPr>
          <a:xfrm>
            <a:off x="609600" y="4561284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Shape 21"/>
          <p:cNvSpPr/>
          <p:nvPr/>
        </p:nvSpPr>
        <p:spPr>
          <a:xfrm>
            <a:off x="609600" y="422790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6" name="Text 22"/>
          <p:cNvSpPr/>
          <p:nvPr/>
        </p:nvSpPr>
        <p:spPr>
          <a:xfrm>
            <a:off x="914400" y="425648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/>
                <a:ea typeface="Arial" pitchFamily="34" charset="-122"/>
                <a:cs typeface="Poppins"/>
              </a:rPr>
              <a:t>5 </a:t>
            </a:r>
            <a:r>
              <a:rPr lang="en-US" sz="800" b="1" kern="0" spc="-30" dirty="0">
                <a:solidFill>
                  <a:srgbClr val="6B6588"/>
                </a:solidFill>
                <a:latin typeface="Poppins"/>
                <a:ea typeface="Arial" pitchFamily="34" charset="-122"/>
                <a:cs typeface="Poppins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7" name="Text 23"/>
          <p:cNvSpPr/>
          <p:nvPr/>
        </p:nvSpPr>
        <p:spPr>
          <a:xfrm>
            <a:off x="2000250" y="425886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Intro and aims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9" name="Shape 25"/>
          <p:cNvSpPr/>
          <p:nvPr/>
        </p:nvSpPr>
        <p:spPr>
          <a:xfrm>
            <a:off x="609600" y="4989909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0" name="Shape 26"/>
          <p:cNvSpPr/>
          <p:nvPr/>
        </p:nvSpPr>
        <p:spPr>
          <a:xfrm>
            <a:off x="609600" y="4656534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1" name="Text 27"/>
          <p:cNvSpPr/>
          <p:nvPr/>
        </p:nvSpPr>
        <p:spPr>
          <a:xfrm>
            <a:off x="914400" y="4685109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10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2" name="Text 28"/>
          <p:cNvSpPr/>
          <p:nvPr/>
        </p:nvSpPr>
        <p:spPr>
          <a:xfrm>
            <a:off x="2000250" y="4687491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card game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4" name="Shape 30"/>
          <p:cNvSpPr/>
          <p:nvPr/>
        </p:nvSpPr>
        <p:spPr>
          <a:xfrm>
            <a:off x="609600" y="5418534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5" name="Shape 31"/>
          <p:cNvSpPr/>
          <p:nvPr/>
        </p:nvSpPr>
        <p:spPr>
          <a:xfrm>
            <a:off x="609600" y="508515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6" name="Text 32"/>
          <p:cNvSpPr/>
          <p:nvPr/>
        </p:nvSpPr>
        <p:spPr>
          <a:xfrm>
            <a:off x="914400" y="511373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10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7" name="Text 33"/>
          <p:cNvSpPr/>
          <p:nvPr/>
        </p:nvSpPr>
        <p:spPr>
          <a:xfrm>
            <a:off x="2000250" y="511611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Good day / bad day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9" name="Shape 35"/>
          <p:cNvSpPr/>
          <p:nvPr/>
        </p:nvSpPr>
        <p:spPr>
          <a:xfrm>
            <a:off x="609600" y="5847159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0" name="Shape 36"/>
          <p:cNvSpPr/>
          <p:nvPr/>
        </p:nvSpPr>
        <p:spPr>
          <a:xfrm>
            <a:off x="609600" y="5513784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1" name="Text 37"/>
          <p:cNvSpPr/>
          <p:nvPr/>
        </p:nvSpPr>
        <p:spPr>
          <a:xfrm>
            <a:off x="914400" y="5542359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2" name="Text 38"/>
          <p:cNvSpPr/>
          <p:nvPr/>
        </p:nvSpPr>
        <p:spPr>
          <a:xfrm>
            <a:off x="2000250" y="5544741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Leadership around the wheel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4" name="Shape 40"/>
          <p:cNvSpPr/>
          <p:nvPr/>
        </p:nvSpPr>
        <p:spPr>
          <a:xfrm>
            <a:off x="609600" y="6275784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5" name="Shape 41"/>
          <p:cNvSpPr/>
          <p:nvPr/>
        </p:nvSpPr>
        <p:spPr>
          <a:xfrm>
            <a:off x="609600" y="594240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6" name="Text 42"/>
          <p:cNvSpPr/>
          <p:nvPr/>
        </p:nvSpPr>
        <p:spPr>
          <a:xfrm>
            <a:off x="914400" y="597098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7" name="Text 43"/>
          <p:cNvSpPr/>
          <p:nvPr/>
        </p:nvSpPr>
        <p:spPr>
          <a:xfrm>
            <a:off x="2000250" y="597336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history and Jung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9" name="Shape 45"/>
          <p:cNvSpPr/>
          <p:nvPr/>
        </p:nvSpPr>
        <p:spPr>
          <a:xfrm>
            <a:off x="609600" y="6323409"/>
            <a:ext cx="6400800" cy="447675"/>
          </a:xfrm>
          <a:prstGeom prst="roundRect">
            <a:avLst>
              <a:gd name="adj" fmla="val 25532"/>
            </a:avLst>
          </a:prstGeom>
          <a:solidFill>
            <a:srgbClr val="F5F3EC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0" name="Shape 46"/>
          <p:cNvSpPr/>
          <p:nvPr/>
        </p:nvSpPr>
        <p:spPr>
          <a:xfrm>
            <a:off x="609600" y="6409134"/>
            <a:ext cx="85725" cy="276225"/>
          </a:xfrm>
          <a:prstGeom prst="roundRect">
            <a:avLst>
              <a:gd name="adj" fmla="val 50000"/>
            </a:avLst>
          </a:prstGeom>
          <a:ln w="14288">
            <a:solidFill>
              <a:srgbClr val="ECE9DF"/>
            </a:solidFill>
            <a:prstDash val="dash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1" name="Text 47"/>
          <p:cNvSpPr/>
          <p:nvPr/>
        </p:nvSpPr>
        <p:spPr>
          <a:xfrm>
            <a:off x="914400" y="6451997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i="1" kern="0" spc="-30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10 </a:t>
            </a:r>
            <a:r>
              <a:rPr lang="en-US" sz="825" b="1" i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2" name="Text 48"/>
          <p:cNvSpPr/>
          <p:nvPr/>
        </p:nvSpPr>
        <p:spPr>
          <a:xfrm>
            <a:off x="2000250" y="6454378"/>
            <a:ext cx="4512945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i="1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Break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4" name="Shape 50"/>
          <p:cNvSpPr/>
          <p:nvPr/>
        </p:nvSpPr>
        <p:spPr>
          <a:xfrm>
            <a:off x="609600" y="7228284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5" name="Shape 51"/>
          <p:cNvSpPr/>
          <p:nvPr/>
        </p:nvSpPr>
        <p:spPr>
          <a:xfrm>
            <a:off x="609600" y="689490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6" name="Text 52"/>
          <p:cNvSpPr/>
          <p:nvPr/>
        </p:nvSpPr>
        <p:spPr>
          <a:xfrm>
            <a:off x="914400" y="692348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10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Text 53"/>
          <p:cNvSpPr/>
          <p:nvPr/>
        </p:nvSpPr>
        <p:spPr>
          <a:xfrm>
            <a:off x="2000250" y="692586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Personal profiles: explore / filter / share — exercises 1 and 2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9" name="Shape 55"/>
          <p:cNvSpPr/>
          <p:nvPr/>
        </p:nvSpPr>
        <p:spPr>
          <a:xfrm>
            <a:off x="609600" y="7656909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0" name="Shape 56"/>
          <p:cNvSpPr/>
          <p:nvPr/>
        </p:nvSpPr>
        <p:spPr>
          <a:xfrm>
            <a:off x="609600" y="7323534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1" name="Text 57"/>
          <p:cNvSpPr/>
          <p:nvPr/>
        </p:nvSpPr>
        <p:spPr>
          <a:xfrm>
            <a:off x="914400" y="7352109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15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2" name="Text 58"/>
          <p:cNvSpPr/>
          <p:nvPr/>
        </p:nvSpPr>
        <p:spPr>
          <a:xfrm>
            <a:off x="2000250" y="7354491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Communication — exercises 3–5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4" name="Shape 60"/>
          <p:cNvSpPr/>
          <p:nvPr/>
        </p:nvSpPr>
        <p:spPr>
          <a:xfrm>
            <a:off x="609600" y="8085534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5" name="Shape 61"/>
          <p:cNvSpPr/>
          <p:nvPr/>
        </p:nvSpPr>
        <p:spPr>
          <a:xfrm>
            <a:off x="609600" y="775215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6" name="Text 62"/>
          <p:cNvSpPr/>
          <p:nvPr/>
        </p:nvSpPr>
        <p:spPr>
          <a:xfrm>
            <a:off x="914400" y="778073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7" name="Text 63"/>
          <p:cNvSpPr/>
          <p:nvPr/>
        </p:nvSpPr>
        <p:spPr>
          <a:xfrm>
            <a:off x="2000250" y="778311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Communication flexing — exercise 6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9" name="Shape 65"/>
          <p:cNvSpPr/>
          <p:nvPr/>
        </p:nvSpPr>
        <p:spPr>
          <a:xfrm>
            <a:off x="609600" y="8514159"/>
            <a:ext cx="6400800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0" name="Shape 66"/>
          <p:cNvSpPr/>
          <p:nvPr/>
        </p:nvSpPr>
        <p:spPr>
          <a:xfrm>
            <a:off x="609600" y="8180784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1" name="Text 67"/>
          <p:cNvSpPr/>
          <p:nvPr/>
        </p:nvSpPr>
        <p:spPr>
          <a:xfrm>
            <a:off x="914400" y="8209359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2" name="Text 68"/>
          <p:cNvSpPr/>
          <p:nvPr/>
        </p:nvSpPr>
        <p:spPr>
          <a:xfrm>
            <a:off x="2000250" y="8211741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Personal reflection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4" name="Shape 70"/>
          <p:cNvSpPr/>
          <p:nvPr/>
        </p:nvSpPr>
        <p:spPr>
          <a:xfrm>
            <a:off x="609600" y="8609409"/>
            <a:ext cx="57150" cy="247650"/>
          </a:xfrm>
          <a:prstGeom prst="roundRect">
            <a:avLst>
              <a:gd name="adj" fmla="val 5000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5" name="Text 71"/>
          <p:cNvSpPr/>
          <p:nvPr/>
        </p:nvSpPr>
        <p:spPr>
          <a:xfrm>
            <a:off x="914400" y="8637984"/>
            <a:ext cx="990600" cy="228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kern="0" spc="-3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25 </a:t>
            </a:r>
            <a:r>
              <a:rPr lang="en-US" sz="825" b="1" kern="0" spc="-30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min</a:t>
            </a:r>
            <a:endParaRPr lang="en-US" sz="15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6" name="Text 72"/>
          <p:cNvSpPr/>
          <p:nvPr/>
        </p:nvSpPr>
        <p:spPr>
          <a:xfrm>
            <a:off x="2000250" y="8640366"/>
            <a:ext cx="4669917" cy="2238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12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Team reflection</a:t>
            </a:r>
            <a:endParaRPr lang="en-US" sz="11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8" name="Text 74"/>
          <p:cNvSpPr/>
          <p:nvPr/>
        </p:nvSpPr>
        <p:spPr>
          <a:xfrm>
            <a:off x="609600" y="10282238"/>
            <a:ext cx="1921892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FOUNDATION WORKSHOP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9" name="Shape 75"/>
          <p:cNvSpPr/>
          <p:nvPr/>
        </p:nvSpPr>
        <p:spPr>
          <a:xfrm>
            <a:off x="2626742" y="10351294"/>
            <a:ext cx="3729261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0" name="Text 76"/>
          <p:cNvSpPr/>
          <p:nvPr/>
        </p:nvSpPr>
        <p:spPr>
          <a:xfrm>
            <a:off x="6527453" y="10282238"/>
            <a:ext cx="559147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AGENDA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df4daf-58d6-45cc-bacb-221c7e4144a6">
      <Terms xmlns="http://schemas.microsoft.com/office/infopath/2007/PartnerControls"/>
    </lcf76f155ced4ddcb4097134ff3c332f>
    <TaxCatchAll xmlns="e56a6910-d9b8-4bde-85e3-fc231a43f30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4FBA451087214FACFD5ECD779766AF" ma:contentTypeVersion="17" ma:contentTypeDescription="Create a new document." ma:contentTypeScope="" ma:versionID="fdb76dfb946639003c8b4e779f5f7eac">
  <xsd:schema xmlns:xsd="http://www.w3.org/2001/XMLSchema" xmlns:xs="http://www.w3.org/2001/XMLSchema" xmlns:p="http://schemas.microsoft.com/office/2006/metadata/properties" xmlns:ns2="07df4daf-58d6-45cc-bacb-221c7e4144a6" xmlns:ns3="e56a6910-d9b8-4bde-85e3-fc231a43f308" targetNamespace="http://schemas.microsoft.com/office/2006/metadata/properties" ma:root="true" ma:fieldsID="8ade77ab843b23947cb4a35127ff9771" ns2:_="" ns3:_="">
    <xsd:import namespace="07df4daf-58d6-45cc-bacb-221c7e4144a6"/>
    <xsd:import namespace="e56a6910-d9b8-4bde-85e3-fc231a43f3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df4daf-58d6-45cc-bacb-221c7e4144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c425c08-834a-45c1-9f0c-7e944c91adf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6a6910-d9b8-4bde-85e3-fc231a43f308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b5c08af-1139-4212-90d4-53bbf510771c}" ma:internalName="TaxCatchAll" ma:showField="CatchAllData" ma:web="e56a6910-d9b8-4bde-85e3-fc231a43f3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A468D6-E06A-4468-A406-5BA2F2D66055}">
  <ds:schemaRefs>
    <ds:schemaRef ds:uri="http://schemas.microsoft.com/office/2006/metadata/properties"/>
    <ds:schemaRef ds:uri="http://schemas.microsoft.com/office/infopath/2007/PartnerControls"/>
    <ds:schemaRef ds:uri="07df4daf-58d6-45cc-bacb-221c7e4144a6"/>
    <ds:schemaRef ds:uri="e56a6910-d9b8-4bde-85e3-fc231a43f308"/>
  </ds:schemaRefs>
</ds:datastoreItem>
</file>

<file path=customXml/itemProps2.xml><?xml version="1.0" encoding="utf-8"?>
<ds:datastoreItem xmlns:ds="http://schemas.openxmlformats.org/officeDocument/2006/customXml" ds:itemID="{B24E6241-2BFF-4EF9-9EAB-224BEC8C52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0FC705-10F4-4D4B-AB5C-2AA7AB6D01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df4daf-58d6-45cc-bacb-221c7e4144a6"/>
    <ds:schemaRef ds:uri="e56a6910-d9b8-4bde-85e3-fc231a43f3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110</Words>
  <Application>Microsoft Office PowerPoint</Application>
  <PresentationFormat>Custom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Poppins</vt:lpstr>
      <vt:lpstr>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Jemima Martin</cp:lastModifiedBy>
  <cp:revision>14</cp:revision>
  <cp:lastPrinted>2026-05-11T10:24:29Z</cp:lastPrinted>
  <dcterms:created xsi:type="dcterms:W3CDTF">2026-05-11T09:52:08Z</dcterms:created>
  <dcterms:modified xsi:type="dcterms:W3CDTF">2026-05-14T08:50:58Z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0x0101001E4FBA451087214FACFD5ECD779766AF</vt:lpwstr>
  </property>
  <property fmtid="{D5CDD505-2E9C-101B-9397-08002B2CF9AE}" pid="3" name="MediaServiceImageTags">
    <vt:lpwstr/>
  </property>
</Properties>
</file>