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0"/>
  </p:notesMasterIdLst>
  <p:sldIdLst>
    <p:sldId id="264" r:id="rId2"/>
    <p:sldId id="396" r:id="rId3"/>
    <p:sldId id="359" r:id="rId4"/>
    <p:sldId id="366" r:id="rId5"/>
    <p:sldId id="357" r:id="rId6"/>
    <p:sldId id="295" r:id="rId7"/>
    <p:sldId id="358" r:id="rId8"/>
    <p:sldId id="360" r:id="rId9"/>
    <p:sldId id="361" r:id="rId10"/>
    <p:sldId id="368" r:id="rId11"/>
    <p:sldId id="307" r:id="rId12"/>
    <p:sldId id="362" r:id="rId13"/>
    <p:sldId id="363" r:id="rId14"/>
    <p:sldId id="369" r:id="rId15"/>
    <p:sldId id="371" r:id="rId16"/>
    <p:sldId id="364" r:id="rId17"/>
    <p:sldId id="343" r:id="rId18"/>
    <p:sldId id="318" r:id="rId19"/>
    <p:sldId id="319" r:id="rId20"/>
    <p:sldId id="372" r:id="rId21"/>
    <p:sldId id="373" r:id="rId22"/>
    <p:sldId id="376" r:id="rId23"/>
    <p:sldId id="388" r:id="rId24"/>
    <p:sldId id="393" r:id="rId25"/>
    <p:sldId id="394" r:id="rId26"/>
    <p:sldId id="395" r:id="rId27"/>
    <p:sldId id="392" r:id="rId28"/>
    <p:sldId id="387" r:id="rId29"/>
  </p:sldIdLst>
  <p:sldSz cx="12192000" cy="6858000"/>
  <p:notesSz cx="6858000" cy="9144000"/>
  <p:embeddedFontLst>
    <p:embeddedFont>
      <p:font typeface="맑은 고딕" panose="020B0503020000020004" pitchFamily="50" charset="-127"/>
      <p:regular r:id="rId31"/>
      <p:bold r:id="rId32"/>
    </p:embeddedFont>
    <p:embeddedFont>
      <p:font typeface="에스코어 드림 6 Bold" panose="020B0703030302020204" pitchFamily="34" charset="-127"/>
      <p:bold r:id="rId33"/>
    </p:embeddedFont>
    <p:embeddedFont>
      <p:font typeface="에스코어 드림 8 Heavy" panose="020B0903030302020204" pitchFamily="34" charset="-127"/>
      <p:bold r:id="rId34"/>
    </p:embeddedFont>
    <p:embeddedFont>
      <p:font typeface="페이퍼로지 1 Thin" pitchFamily="2" charset="-127"/>
      <p:regular r:id="rId35"/>
    </p:embeddedFont>
    <p:embeddedFont>
      <p:font typeface="페이퍼로지 3 Light" pitchFamily="2" charset="-127"/>
      <p:regular r:id="rId36"/>
    </p:embeddedFont>
    <p:embeddedFont>
      <p:font typeface="페이퍼로지 4 Regular" pitchFamily="2" charset="-127"/>
      <p:regular r:id="rId37"/>
    </p:embeddedFont>
    <p:embeddedFont>
      <p:font typeface="페이퍼로지 5 Medium" pitchFamily="2" charset="-127"/>
      <p:regular r:id="rId38"/>
    </p:embeddedFont>
    <p:embeddedFont>
      <p:font typeface="페이퍼로지 6 SemiBold" pitchFamily="2" charset="-127"/>
      <p:bold r:id="rId39"/>
    </p:embeddedFont>
    <p:embeddedFont>
      <p:font typeface="페이퍼로지 7 Bold" pitchFamily="2" charset="-127"/>
      <p:bold r:id="rId40"/>
    </p:embeddedFont>
    <p:embeddedFont>
      <p:font typeface="페이퍼로지 8 ExtraBold" pitchFamily="2" charset="-127"/>
      <p:bold r:id="rId41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83" userDrawn="1">
          <p15:clr>
            <a:srgbClr val="A4A3A4"/>
          </p15:clr>
        </p15:guide>
        <p15:guide id="4" pos="7197" userDrawn="1">
          <p15:clr>
            <a:srgbClr val="A4A3A4"/>
          </p15:clr>
        </p15:guide>
        <p15:guide id="5" orient="horz" pos="482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  <p15:guide id="7" orient="horz" pos="618" userDrawn="1">
          <p15:clr>
            <a:srgbClr val="A4A3A4"/>
          </p15:clr>
        </p15:guide>
        <p15:guide id="10" orient="horz" pos="822" userDrawn="1">
          <p15:clr>
            <a:srgbClr val="A4A3A4"/>
          </p15:clr>
        </p15:guide>
        <p15:guide id="11" orient="horz" pos="12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D03"/>
    <a:srgbClr val="A1B06D"/>
    <a:srgbClr val="823000"/>
    <a:srgbClr val="E6E6E6"/>
    <a:srgbClr val="D16B5C"/>
    <a:srgbClr val="507367"/>
    <a:srgbClr val="735D50"/>
    <a:srgbClr val="F1771B"/>
    <a:srgbClr val="977E2D"/>
    <a:srgbClr val="CEB3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3797" autoAdjust="0"/>
  </p:normalViewPr>
  <p:slideViewPr>
    <p:cSldViewPr snapToGrid="0" showGuides="1">
      <p:cViewPr varScale="1">
        <p:scale>
          <a:sx n="95" d="100"/>
          <a:sy n="95" d="100"/>
        </p:scale>
        <p:origin x="2742" y="96"/>
      </p:cViewPr>
      <p:guideLst>
        <p:guide orient="horz" pos="2115"/>
        <p:guide pos="3840"/>
        <p:guide pos="483"/>
        <p:guide pos="7197"/>
        <p:guide orient="horz" pos="482"/>
        <p:guide orient="horz" pos="3861"/>
        <p:guide orient="horz" pos="618"/>
        <p:guide orient="horz" pos="822"/>
        <p:guide orient="horz" pos="123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EC4484-A3BA-4A6D-8C97-1430892CBCB3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FDBCC-E71B-474E-BBF6-5C8A1A5B83B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007362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1EDF2C-EF0E-2A5E-4BFD-ED57D5F7F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C7EA389-1821-2267-2209-86E475128D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DCA3E7D-C985-667B-4EA0-80A5F847147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54AE6A9-DF81-C9B3-A408-F76A0CD9F0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25680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352F8C-357A-7234-AD56-EB3EC8085A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04F402A-37AD-2326-3C98-C6988EB997F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6FB6FD26-3CD4-09DE-F1A3-E1C921A744F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CABBFB8-B530-2483-8FB2-E5A1AFCBDD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42828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C27AE-9470-75F2-3B13-0D8B42221E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699E88B-CEC8-F4FC-B9BD-35F221187F4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0920FEF0-BB49-3C0E-FC36-E5082C39AC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1F8C40B6-44BB-8B48-FDAF-509317C039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41758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62BD4C-842A-FF00-B75B-10E443E373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EFED1ABD-DCA0-12EF-6A83-0BAEFEB1C2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8ED16C5-76B1-8009-C0C3-056BFA1A78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B474580-1AF2-6F1D-10AC-A6EA735990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97027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34CB87-D3B0-5BD2-C8CA-3F7855F6CC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79AEB0B-6353-D73B-E7FA-54983872B9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5D9744B1-93EB-82C2-62A3-7D77B86F9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06B04B9-B2E4-B949-E123-00FC97263EC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94430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1E1846-D9CF-E5DD-EAA6-459AC11F43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9DFD32C-B6E3-92AB-C573-D0ABD08CE5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21118CD2-9DFF-4036-524C-6CD125BFA7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18D467F-689A-9B02-4A11-A0C132659CD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075706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345352-A7B5-0CE2-6F8B-40E0F43C88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3B5FEC60-AC9C-1083-3E07-144F26CC1C3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94705E9-F26F-5069-60B4-7217F11BB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37FE2CB-F5F2-2DAD-718D-4781FBAD19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9008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E0EF4F-754D-6075-512F-337B61B56F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3BB672A-1E92-9400-B38D-6F25ADD930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310CAB4-74B9-0DDD-A002-A51277A21A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7258E99-6642-0085-A0FB-8FA70AC946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517225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0C31E-85D2-62BF-7B9D-663980048B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FCE1DFB0-D4DC-3329-C762-62561BA36A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D00E56B5-38DE-7945-58A8-5149FDA70C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6D60BAD-9E38-7DE1-AE90-D84CAAE1C3E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31591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A7707-5629-4A42-FAB9-70D4D1E2EB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02622B9-4D5C-2E26-3313-3A02E91F3BB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B8D1BF2D-3AF8-11A0-EC03-7AD54E25E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AA074026-7050-6035-6960-835E66058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9393021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0A9F7-79BE-AB54-72DE-9A145E3020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1D047A77-6AEA-FD42-48F3-34A80ED962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CA17A9D-7CF1-D999-EDB0-27A52EFBAA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8C355A3-F30F-6642-A64C-F4BAC581CA1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889753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D62BF-A50B-0A74-4E75-FC5726677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CAC1DEBA-0245-E0AD-5691-0C2D1447CF0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62C1D33-13AA-22F9-3514-170A158A26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BA569CE-6BAF-8744-CA64-8D1318EAD26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5516519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0813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B6C44-98E9-D86F-1853-DC7D3E7088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87AF9B7-0F9A-6227-3479-53128BB10F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EE1593A-0E33-5138-23BF-227BA7F20A6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9B7E0A3-2C74-FEEE-750B-BCFDA4F0D17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136328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F10E4-7C59-F1CC-7FF4-79467263BF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750FEC54-9435-D740-F415-8DDB53C768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731FD067-1209-6A26-BBA1-5F6D63EC7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0239682-84FF-AD65-B5C5-F134D590D3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7548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7CAA36-2C85-D48F-87C4-912EBD2CD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267DA649-EC9F-B6B6-5D81-856C3AAC12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6140240-D898-FC01-096F-9276D5E33E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A8A35C6-673C-EAA8-5AEB-0417E3CB256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08537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AF635A-502D-EC90-1758-A94908E48D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64E50C76-25AB-88B7-7DC2-27DCFC3216C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32EA2E02-1500-AE03-8DA1-9260B692D7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582D944-686D-7C71-7A8A-8B3EEFC800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11043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45F23A-3F3B-6B92-D41F-DF7731C9D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A35BBA0-D86A-AAAA-B483-12A787294D7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10B7C2F0-255F-3AEB-4E47-DF6B87EDD8F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41F0E5C-09DD-4AFC-D257-C36BA76B4C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68375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3EBF15-68C9-7EB9-58FD-6BF6277124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A3AF0ECD-5F30-AE62-D086-19B09D4EB3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FE99D67-372B-B273-C99B-77EC985305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4565A121-539D-DAD3-345D-865129C1CEA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72838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965ADC-0B3D-3BC8-FD11-978DC21B7F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D683F7A3-8167-888B-787A-75D9CD1185C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E534E4F-5044-A93A-2302-0468729CB3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DAC493B-0845-3D58-EA35-0483D210C3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2486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8DA719-C646-BDFD-B47F-F986CF17CF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C5D9A800-8C52-D957-C21E-A61E069719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66A853-51A2-DA5C-DF5F-B3C5119A8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16E5D3E-ADF3-460B-36BA-DF49BDBDF9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3F67B60-1628-1C79-1A83-3E92A921A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2611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3906431-E446-7357-7549-E71764CBB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0D543872-7574-A4BC-60C6-DF761167A7A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EC445AE-331B-09D0-166F-2FC62262E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B4E0F3D-D7D8-F221-7E78-EEC095734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5A1E930-8F9F-35B3-96B8-496832FC6E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78830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53E58BA-852E-5874-4184-9C6B1F5F0A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F9713E6-DEC3-1BE4-57E5-E4F989DC3D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38DEFCC-FCF9-21F0-3442-B8C2AD5AD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109455E-CB47-B391-37BA-1EC3CF024F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34D88A5-35B3-332E-7CFE-9D16819C6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949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0DF2F0-9EF6-6F9B-3648-8A1A619F8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351EC6C-BF41-CB43-69EE-803555E375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8311127-A431-A894-7CEC-82B646EA8A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BC8470-6C46-251C-98E1-5E034C09AE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512F34B-A2ED-9693-E02E-1FDA590F5D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46732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10E4AF1-8B62-1596-430D-6800FE173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05197C9-7B27-3BDC-2B81-9AD99C87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0ED00A5-9BB5-62A1-7000-06A3D3AE07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668516-059E-705F-4977-203C1DD04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33107D9-9505-7226-DEDE-F95E608A8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7394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6560E82-6942-E007-B463-8DF114EAA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6B29AF2-4BD7-4DBF-B5EB-08B3929806F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B60319B-A208-75D2-F60C-4A35BEBCA5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77EB12C0-93C7-FE43-889A-6CC67D2FB9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D46C2DB-57C7-E685-0753-DDAFA6D53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20DD405-A531-B636-B369-AC53505304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68810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D70C678-82F5-39A6-B6B6-1D29C8FD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47F5AC-F914-E9EE-2D63-F57AFE20C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BC5D013-3531-2E6E-1D2A-E55926795E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F11C2D9-E60C-5343-9DD4-6BF9A50695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137A182-DB9B-3359-E1EF-2D2BC45CE8B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4E6CB5F9-840A-416C-47DF-05BE82E9C7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DDF7264-B597-9A9B-F2FA-58C5663B4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889E41BC-D662-4C67-AF2B-8E6412AA48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5479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C8D90B-2C18-3516-394D-AFC429BCD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6A00BD6F-895C-EF99-D3A8-379D552E1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CE8BDADE-1246-CCC9-5F00-BA9C6687B7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49D6093-304F-3AC9-17F8-7D984FBDD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6153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22C43FF9-B113-417D-163D-E1D92E93BF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051F3872-2CD9-AF57-9414-41DEF0C9F3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B7DFAD3-545E-0CC1-788A-701685E90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77841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0902FDC-6536-E827-DBF6-7681E481A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E6281070-2660-994F-4017-3CB4F9AE08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4D17577-3A68-0CD7-D88C-944000FC6D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323A942A-89C0-0B3E-1F2C-F4684172D5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6AE139D7-E025-47EE-6A19-AB82D9A10C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1E39028-4220-3851-F79A-0FD412AB1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1380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00F58B5-D5F1-29D4-0915-575CB0BC2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0978428-B790-231C-88F6-90D0F4CA508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FC7E2A9-FB1C-E331-0D0A-DC91361AC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965B372-F7BE-836D-5E93-A70F24E830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311C3B7-0F4A-2454-714C-D2C615AFC5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252ECDD-A495-63FE-2F90-6946738CD3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81349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4CF27FD9-D048-13B9-9CF9-C9C4C6657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F9AD46AC-31F8-2554-829C-10189B5EC6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B7BFA90-C4E0-7D60-1AC9-583182672B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1C25C2-CF64-47BB-8DD7-F3DACAF51088}" type="datetimeFigureOut">
              <a:rPr lang="ko-KR" altLang="en-US" smtClean="0"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AFF9E8-33BD-38CE-F159-4D349ABC90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A679AA1-1424-158D-8FF6-FF02328CF58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FFAFDAA-475E-447D-BEAC-B01AD925BFA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7560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12.jpe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5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11" Type="http://schemas.openxmlformats.org/officeDocument/2006/relationships/image" Target="../media/image20.png"/><Relationship Id="rId5" Type="http://schemas.openxmlformats.org/officeDocument/2006/relationships/image" Target="../media/image9.svg"/><Relationship Id="rId10" Type="http://schemas.openxmlformats.org/officeDocument/2006/relationships/image" Target="../media/image19.png"/><Relationship Id="rId4" Type="http://schemas.openxmlformats.org/officeDocument/2006/relationships/image" Target="../media/image1.png"/><Relationship Id="rId9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9.svg"/><Relationship Id="rId4" Type="http://schemas.openxmlformats.org/officeDocument/2006/relationships/image" Target="../media/image1.png"/><Relationship Id="rId9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13" Type="http://schemas.microsoft.com/office/2007/relationships/hdphoto" Target="../media/hdphoto3.wdp"/><Relationship Id="rId3" Type="http://schemas.openxmlformats.org/officeDocument/2006/relationships/image" Target="../media/image5.png"/><Relationship Id="rId7" Type="http://schemas.openxmlformats.org/officeDocument/2006/relationships/image" Target="../media/image25.svg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jpg"/><Relationship Id="rId5" Type="http://schemas.openxmlformats.org/officeDocument/2006/relationships/image" Target="../media/image9.svg"/><Relationship Id="rId10" Type="http://schemas.openxmlformats.org/officeDocument/2006/relationships/image" Target="../media/image28.jpg"/><Relationship Id="rId4" Type="http://schemas.openxmlformats.org/officeDocument/2006/relationships/image" Target="../media/image1.png"/><Relationship Id="rId9" Type="http://schemas.openxmlformats.org/officeDocument/2006/relationships/image" Target="../media/image2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g"/><Relationship Id="rId3" Type="http://schemas.openxmlformats.org/officeDocument/2006/relationships/image" Target="../media/image31.png"/><Relationship Id="rId7" Type="http://schemas.openxmlformats.org/officeDocument/2006/relationships/image" Target="../media/image9.svg"/><Relationship Id="rId12" Type="http://schemas.openxmlformats.org/officeDocument/2006/relationships/image" Target="../media/image3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11" Type="http://schemas.microsoft.com/office/2007/relationships/hdphoto" Target="../media/hdphoto4.wdp"/><Relationship Id="rId5" Type="http://schemas.openxmlformats.org/officeDocument/2006/relationships/image" Target="../media/image5.png"/><Relationship Id="rId10" Type="http://schemas.openxmlformats.org/officeDocument/2006/relationships/image" Target="../media/image35.png"/><Relationship Id="rId4" Type="http://schemas.openxmlformats.org/officeDocument/2006/relationships/image" Target="../media/image32.svg"/><Relationship Id="rId9" Type="http://schemas.openxmlformats.org/officeDocument/2006/relationships/image" Target="../media/image3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13" Type="http://schemas.openxmlformats.org/officeDocument/2006/relationships/image" Target="../media/image44.svg"/><Relationship Id="rId3" Type="http://schemas.openxmlformats.org/officeDocument/2006/relationships/image" Target="../media/image5.png"/><Relationship Id="rId7" Type="http://schemas.openxmlformats.org/officeDocument/2006/relationships/image" Target="../media/image38.svg"/><Relationship Id="rId12" Type="http://schemas.openxmlformats.org/officeDocument/2006/relationships/image" Target="../media/image4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11" Type="http://schemas.openxmlformats.org/officeDocument/2006/relationships/image" Target="../media/image42.svg"/><Relationship Id="rId5" Type="http://schemas.openxmlformats.org/officeDocument/2006/relationships/image" Target="../media/image9.svg"/><Relationship Id="rId10" Type="http://schemas.openxmlformats.org/officeDocument/2006/relationships/image" Target="../media/image41.png"/><Relationship Id="rId4" Type="http://schemas.openxmlformats.org/officeDocument/2006/relationships/image" Target="../media/image1.png"/><Relationship Id="rId9" Type="http://schemas.openxmlformats.org/officeDocument/2006/relationships/image" Target="../media/image40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11" Type="http://schemas.openxmlformats.org/officeDocument/2006/relationships/image" Target="../media/image9.svg"/><Relationship Id="rId5" Type="http://schemas.openxmlformats.org/officeDocument/2006/relationships/image" Target="../media/image47.svg"/><Relationship Id="rId10" Type="http://schemas.openxmlformats.org/officeDocument/2006/relationships/image" Target="../media/image1.png"/><Relationship Id="rId4" Type="http://schemas.openxmlformats.org/officeDocument/2006/relationships/image" Target="../media/image46.png"/><Relationship Id="rId9" Type="http://schemas.openxmlformats.org/officeDocument/2006/relationships/image" Target="../media/image51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svg"/><Relationship Id="rId5" Type="http://schemas.openxmlformats.org/officeDocument/2006/relationships/image" Target="../media/image1.png"/><Relationship Id="rId4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image" Target="../media/image58.svg"/><Relationship Id="rId4" Type="http://schemas.openxmlformats.org/officeDocument/2006/relationships/image" Target="../media/image5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svg"/><Relationship Id="rId5" Type="http://schemas.openxmlformats.org/officeDocument/2006/relationships/image" Target="../media/image59.png"/><Relationship Id="rId4" Type="http://schemas.openxmlformats.org/officeDocument/2006/relationships/image" Target="../media/image2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sv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5.png"/><Relationship Id="rId4" Type="http://schemas.openxmlformats.org/officeDocument/2006/relationships/image" Target="../media/image9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D4B5FC-B4E1-8F10-252A-59BDD959C4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그래픽 10">
            <a:extLst>
              <a:ext uri="{FF2B5EF4-FFF2-40B4-BE49-F238E27FC236}">
                <a16:creationId xmlns:a16="http://schemas.microsoft.com/office/drawing/2014/main" id="{CE2A0FD0-7B37-5AE2-637B-B2EEFD13FB6E}"/>
              </a:ext>
            </a:extLst>
          </p:cNvPr>
          <p:cNvSpPr/>
          <p:nvPr/>
        </p:nvSpPr>
        <p:spPr>
          <a:xfrm rot="16200000" flipH="1">
            <a:off x="11767612" y="2969197"/>
            <a:ext cx="938409" cy="938409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0" name="그래픽 9">
            <a:extLst>
              <a:ext uri="{FF2B5EF4-FFF2-40B4-BE49-F238E27FC236}">
                <a16:creationId xmlns:a16="http://schemas.microsoft.com/office/drawing/2014/main" id="{6EA178BC-E30F-03F7-88DB-256C11FFE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 flipH="1">
            <a:off x="11053775" y="2969323"/>
            <a:ext cx="938156" cy="938156"/>
          </a:xfrm>
          <a:prstGeom prst="rect">
            <a:avLst/>
          </a:prstGeom>
        </p:spPr>
      </p:pic>
      <p:sp>
        <p:nvSpPr>
          <p:cNvPr id="11" name="그래픽 40">
            <a:extLst>
              <a:ext uri="{FF2B5EF4-FFF2-40B4-BE49-F238E27FC236}">
                <a16:creationId xmlns:a16="http://schemas.microsoft.com/office/drawing/2014/main" id="{4AF4B2DF-7BB0-D559-844A-3C5FEF76CFC9}"/>
              </a:ext>
            </a:extLst>
          </p:cNvPr>
          <p:cNvSpPr/>
          <p:nvPr/>
        </p:nvSpPr>
        <p:spPr>
          <a:xfrm rot="5400000">
            <a:off x="9501633" y="24971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그래픽 10">
            <a:extLst>
              <a:ext uri="{FF2B5EF4-FFF2-40B4-BE49-F238E27FC236}">
                <a16:creationId xmlns:a16="http://schemas.microsoft.com/office/drawing/2014/main" id="{BD286BB7-2CB8-0623-E2D7-0313682A0924}"/>
              </a:ext>
            </a:extLst>
          </p:cNvPr>
          <p:cNvSpPr/>
          <p:nvPr/>
        </p:nvSpPr>
        <p:spPr>
          <a:xfrm rot="16200000" flipH="1">
            <a:off x="2189173" y="2969197"/>
            <a:ext cx="938409" cy="938409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18A07F3B-E408-7E52-7BDB-4D0BB30D7B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 flipH="1">
            <a:off x="1475336" y="2969323"/>
            <a:ext cx="938156" cy="938156"/>
          </a:xfrm>
          <a:prstGeom prst="rect">
            <a:avLst/>
          </a:prstGeom>
        </p:spPr>
      </p:pic>
      <p:sp>
        <p:nvSpPr>
          <p:cNvPr id="14" name="그래픽 40">
            <a:extLst>
              <a:ext uri="{FF2B5EF4-FFF2-40B4-BE49-F238E27FC236}">
                <a16:creationId xmlns:a16="http://schemas.microsoft.com/office/drawing/2014/main" id="{6B019C94-9088-DA52-0E99-E8AEA920FD99}"/>
              </a:ext>
            </a:extLst>
          </p:cNvPr>
          <p:cNvSpPr/>
          <p:nvPr/>
        </p:nvSpPr>
        <p:spPr>
          <a:xfrm rot="5400000">
            <a:off x="-51408" y="24971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7" name="그래픽 16">
            <a:extLst>
              <a:ext uri="{FF2B5EF4-FFF2-40B4-BE49-F238E27FC236}">
                <a16:creationId xmlns:a16="http://schemas.microsoft.com/office/drawing/2014/main" id="{8D1F6640-9510-A22B-B0C0-A5E3ADFE17C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18" name="그룹 17">
            <a:extLst>
              <a:ext uri="{FF2B5EF4-FFF2-40B4-BE49-F238E27FC236}">
                <a16:creationId xmlns:a16="http://schemas.microsoft.com/office/drawing/2014/main" id="{CDF2614F-DAEF-C2A7-C5A3-6AF35738EE08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8C94FBEB-43E9-B302-B18C-B536234F1972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고등학생을 위한 통일문제 이해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6AD0AA3-682E-4CB2-5A22-7652D6DFDF1E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sp>
        <p:nvSpPr>
          <p:cNvPr id="6" name="사각형: 둥근 모서리 5">
            <a:extLst>
              <a:ext uri="{FF2B5EF4-FFF2-40B4-BE49-F238E27FC236}">
                <a16:creationId xmlns:a16="http://schemas.microsoft.com/office/drawing/2014/main" id="{919F6A2B-E5C1-1CCD-FC97-CFA9C59E08AD}"/>
              </a:ext>
            </a:extLst>
          </p:cNvPr>
          <p:cNvSpPr/>
          <p:nvPr/>
        </p:nvSpPr>
        <p:spPr>
          <a:xfrm>
            <a:off x="3360518" y="2838404"/>
            <a:ext cx="5470966" cy="1181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cap="flat"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6600" spc="-7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통일문제 이해</a:t>
            </a: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19DB77FE-25D3-E914-B180-F024FC7ED9B7}"/>
              </a:ext>
            </a:extLst>
          </p:cNvPr>
          <p:cNvSpPr/>
          <p:nvPr/>
        </p:nvSpPr>
        <p:spPr>
          <a:xfrm>
            <a:off x="8368226" y="3620542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15019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49F710-A7B0-7A8D-2932-37E3FBAC0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572669ED-0729-5AD3-CD46-E59A440DBAE1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E2EFC5F-8BE1-0CE1-0E15-2AB403EC1AA8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582066-4F55-0BDA-DD30-9C6A2912E7AE}"/>
              </a:ext>
            </a:extLst>
          </p:cNvPr>
          <p:cNvSpPr txBox="1"/>
          <p:nvPr/>
        </p:nvSpPr>
        <p:spPr>
          <a:xfrm>
            <a:off x="952055" y="2311771"/>
            <a:ext cx="4542910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통일환경 변화</a:t>
            </a:r>
            <a:endParaRPr lang="en-US" altLang="ko-KR" sz="6600" spc="-650" dirty="0">
              <a:solidFill>
                <a:srgbClr val="3C4D03"/>
              </a:solidFill>
              <a:latin typeface="에스코어 드림 8 Heavy" panose="020B0903030302020204" pitchFamily="34" charset="-127"/>
              <a:ea typeface="에스코어 드림 8 Heavy" panose="020B0903030302020204" pitchFamily="34" charset="-127"/>
              <a:cs typeface="Pretendard ExtraBold" panose="02000903000000020004" pitchFamily="50" charset="-127"/>
            </a:endParaRP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791C2ACF-CC35-9D59-D124-EA0466100084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타원 8">
            <a:extLst>
              <a:ext uri="{FF2B5EF4-FFF2-40B4-BE49-F238E27FC236}">
                <a16:creationId xmlns:a16="http://schemas.microsoft.com/office/drawing/2014/main" id="{1E271442-744F-D98A-0F29-C67CC79977BA}"/>
              </a:ext>
            </a:extLst>
          </p:cNvPr>
          <p:cNvSpPr/>
          <p:nvPr/>
        </p:nvSpPr>
        <p:spPr>
          <a:xfrm>
            <a:off x="5531470" y="4171950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" name="그래픽 7">
            <a:extLst>
              <a:ext uri="{FF2B5EF4-FFF2-40B4-BE49-F238E27FC236}">
                <a16:creationId xmlns:a16="http://schemas.microsoft.com/office/drawing/2014/main" id="{A4018D6E-7006-9D91-A616-34E1D60264EC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6F7CDF5D-DC40-823A-20BF-58260497C8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772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9EF7E2-C483-A1DC-161F-2BE5BDB27D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사각형: 둥근 위쪽 모서리 43">
            <a:extLst>
              <a:ext uri="{FF2B5EF4-FFF2-40B4-BE49-F238E27FC236}">
                <a16:creationId xmlns:a16="http://schemas.microsoft.com/office/drawing/2014/main" id="{DEF19D50-E82B-E462-6070-EADDAED19C41}"/>
              </a:ext>
            </a:extLst>
          </p:cNvPr>
          <p:cNvSpPr/>
          <p:nvPr/>
        </p:nvSpPr>
        <p:spPr>
          <a:xfrm>
            <a:off x="8090059" y="2657243"/>
            <a:ext cx="3335179" cy="4200757"/>
          </a:xfrm>
          <a:prstGeom prst="round2SameRect">
            <a:avLst>
              <a:gd name="adj1" fmla="val 907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사각형: 둥근 위쪽 모서리 42">
            <a:extLst>
              <a:ext uri="{FF2B5EF4-FFF2-40B4-BE49-F238E27FC236}">
                <a16:creationId xmlns:a16="http://schemas.microsoft.com/office/drawing/2014/main" id="{3EDEDA18-3050-25C7-1307-9923804E3E9C}"/>
              </a:ext>
            </a:extLst>
          </p:cNvPr>
          <p:cNvSpPr/>
          <p:nvPr/>
        </p:nvSpPr>
        <p:spPr>
          <a:xfrm>
            <a:off x="4434760" y="2657243"/>
            <a:ext cx="3335179" cy="4200757"/>
          </a:xfrm>
          <a:prstGeom prst="round2SameRect">
            <a:avLst>
              <a:gd name="adj1" fmla="val 907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352CC88C-1540-B91D-497C-880102078F58}"/>
              </a:ext>
            </a:extLst>
          </p:cNvPr>
          <p:cNvGrpSpPr/>
          <p:nvPr/>
        </p:nvGrpSpPr>
        <p:grpSpPr>
          <a:xfrm>
            <a:off x="766763" y="1952625"/>
            <a:ext cx="10658473" cy="381345"/>
            <a:chOff x="766763" y="1319213"/>
            <a:chExt cx="10658473" cy="38134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A967260E-F9D7-5B90-4C65-AED0FC7AFBE7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78DC26B-91AA-A42D-787B-3920C1A1C92A}"/>
                </a:ext>
              </a:extLst>
            </p:cNvPr>
            <p:cNvSpPr txBox="1"/>
            <p:nvPr/>
          </p:nvSpPr>
          <p:spPr>
            <a:xfrm>
              <a:off x="886637" y="1356798"/>
              <a:ext cx="1607491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국제정세의 특징</a:t>
              </a:r>
            </a:p>
          </p:txBody>
        </p:sp>
      </p:grp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798ED053-582B-91E5-72C9-FE0C77426272}"/>
              </a:ext>
            </a:extLst>
          </p:cNvPr>
          <p:cNvSpPr/>
          <p:nvPr/>
        </p:nvSpPr>
        <p:spPr>
          <a:xfrm>
            <a:off x="779461" y="2657243"/>
            <a:ext cx="3335179" cy="4200757"/>
          </a:xfrm>
          <a:prstGeom prst="round2SameRect">
            <a:avLst>
              <a:gd name="adj1" fmla="val 9070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734AEB77-1711-61B5-3DCF-A8E1523829E7}"/>
              </a:ext>
            </a:extLst>
          </p:cNvPr>
          <p:cNvGrpSpPr/>
          <p:nvPr/>
        </p:nvGrpSpPr>
        <p:grpSpPr>
          <a:xfrm>
            <a:off x="1833926" y="2657243"/>
            <a:ext cx="1226248" cy="303936"/>
            <a:chOff x="1833927" y="2023831"/>
            <a:chExt cx="1226248" cy="303936"/>
          </a:xfrm>
        </p:grpSpPr>
        <p:sp>
          <p:nvSpPr>
            <p:cNvPr id="8" name="사각형: 둥근 위쪽 모서리 7">
              <a:extLst>
                <a:ext uri="{FF2B5EF4-FFF2-40B4-BE49-F238E27FC236}">
                  <a16:creationId xmlns:a16="http://schemas.microsoft.com/office/drawing/2014/main" id="{BF271FE2-837F-590D-0DE2-2DF06180E7B8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5463E02-216C-93CE-18C2-9A32BED8E658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" name="그룹 14">
            <a:extLst>
              <a:ext uri="{FF2B5EF4-FFF2-40B4-BE49-F238E27FC236}">
                <a16:creationId xmlns:a16="http://schemas.microsoft.com/office/drawing/2014/main" id="{CBD7BB64-8478-9D2D-7544-249A18B47B80}"/>
              </a:ext>
            </a:extLst>
          </p:cNvPr>
          <p:cNvGrpSpPr/>
          <p:nvPr/>
        </p:nvGrpSpPr>
        <p:grpSpPr>
          <a:xfrm>
            <a:off x="5489225" y="2657243"/>
            <a:ext cx="1226248" cy="303936"/>
            <a:chOff x="1833927" y="2023831"/>
            <a:chExt cx="1226248" cy="303936"/>
          </a:xfrm>
        </p:grpSpPr>
        <p:sp>
          <p:nvSpPr>
            <p:cNvPr id="16" name="사각형: 둥근 위쪽 모서리 15">
              <a:extLst>
                <a:ext uri="{FF2B5EF4-FFF2-40B4-BE49-F238E27FC236}">
                  <a16:creationId xmlns:a16="http://schemas.microsoft.com/office/drawing/2014/main" id="{78BB0C7D-4C5B-3965-3B0B-1C55197FC3A3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B7BA069A-BD05-5C5E-CFFB-4048D7A583AF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29A8AE4D-44C4-179D-552F-3888E3454893}"/>
              </a:ext>
            </a:extLst>
          </p:cNvPr>
          <p:cNvGrpSpPr/>
          <p:nvPr/>
        </p:nvGrpSpPr>
        <p:grpSpPr>
          <a:xfrm>
            <a:off x="9144524" y="2657243"/>
            <a:ext cx="1226248" cy="303936"/>
            <a:chOff x="1833927" y="2023831"/>
            <a:chExt cx="1226248" cy="303936"/>
          </a:xfrm>
        </p:grpSpPr>
        <p:sp>
          <p:nvSpPr>
            <p:cNvPr id="27" name="사각형: 둥근 위쪽 모서리 26">
              <a:extLst>
                <a:ext uri="{FF2B5EF4-FFF2-40B4-BE49-F238E27FC236}">
                  <a16:creationId xmlns:a16="http://schemas.microsoft.com/office/drawing/2014/main" id="{8387E9E6-1396-C22A-5A7A-542B52FEE290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7752CBD9-269E-16BD-4015-81DAB295C01A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4" name="그림 33" descr="하늘, 미니어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FF822E5-6C57-CDCA-4C37-17E8A27E02D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42" b="5806"/>
          <a:stretch/>
        </p:blipFill>
        <p:spPr>
          <a:xfrm>
            <a:off x="4600994" y="4108709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1" name="그림 40" descr="스크린샷, 빛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B968E9FA-18B8-484C-85C2-F8FE89A013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48"/>
          <a:stretch/>
        </p:blipFill>
        <p:spPr>
          <a:xfrm>
            <a:off x="8256293" y="4108709"/>
            <a:ext cx="3002710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48" name="그림 47">
            <a:extLst>
              <a:ext uri="{FF2B5EF4-FFF2-40B4-BE49-F238E27FC236}">
                <a16:creationId xmlns:a16="http://schemas.microsoft.com/office/drawing/2014/main" id="{B8208C75-4083-E3DF-EDC4-DD9193ABD2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03" b="10527"/>
          <a:stretch/>
        </p:blipFill>
        <p:spPr>
          <a:xfrm>
            <a:off x="945696" y="4108708"/>
            <a:ext cx="3002709" cy="15044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50A5F5C9-CA26-36B2-9D94-0913D212ACDC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5" name="그래픽 34">
              <a:extLst>
                <a:ext uri="{FF2B5EF4-FFF2-40B4-BE49-F238E27FC236}">
                  <a16:creationId xmlns:a16="http://schemas.microsoft.com/office/drawing/2014/main" id="{5AA41BF9-E3EE-63C2-BBF7-F08B955FB73C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36" name="그래픽 10">
              <a:extLst>
                <a:ext uri="{FF2B5EF4-FFF2-40B4-BE49-F238E27FC236}">
                  <a16:creationId xmlns:a16="http://schemas.microsoft.com/office/drawing/2014/main" id="{F7313A7F-FEFD-648B-D70D-29EDEF388D88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FF68A44F-D0EE-313B-F4D8-67B1AD68568B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079B22D5-8DAF-3E43-BBFB-72BD30C0229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29DE59CB-C072-8836-458F-79F8A0E34A31}"/>
              </a:ext>
            </a:extLst>
          </p:cNvPr>
          <p:cNvGrpSpPr/>
          <p:nvPr/>
        </p:nvGrpSpPr>
        <p:grpSpPr>
          <a:xfrm>
            <a:off x="893281" y="277053"/>
            <a:ext cx="4193456" cy="662496"/>
            <a:chOff x="902807" y="211966"/>
            <a:chExt cx="4193456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98D9B52-55A2-5845-7A16-1F9F7BBDF9B9}"/>
                </a:ext>
              </a:extLst>
            </p:cNvPr>
            <p:cNvSpPr txBox="1"/>
            <p:nvPr/>
          </p:nvSpPr>
          <p:spPr>
            <a:xfrm>
              <a:off x="902807" y="415169"/>
              <a:ext cx="4193456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국제정세 및 한반도 주변 정세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51F01EAB-2C3B-2CAE-52F3-BB73956435F9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B6081E17-B68D-5779-7B74-73848ABA92B1}"/>
              </a:ext>
            </a:extLst>
          </p:cNvPr>
          <p:cNvSpPr txBox="1"/>
          <p:nvPr/>
        </p:nvSpPr>
        <p:spPr>
          <a:xfrm>
            <a:off x="893281" y="1026598"/>
            <a:ext cx="2564805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지금 세계는 복잡합니다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우리나라에도 영향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을 주지요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A7C37008-2D95-B35D-142A-44B4E1DCE5E0}"/>
              </a:ext>
            </a:extLst>
          </p:cNvPr>
          <p:cNvGrpSpPr/>
          <p:nvPr/>
        </p:nvGrpSpPr>
        <p:grpSpPr>
          <a:xfrm>
            <a:off x="945695" y="5812708"/>
            <a:ext cx="10313308" cy="859210"/>
            <a:chOff x="945695" y="5230096"/>
            <a:chExt cx="10313308" cy="859210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9C38048D-763C-E6B7-BC3D-9249C204B1DF}"/>
                </a:ext>
              </a:extLst>
            </p:cNvPr>
            <p:cNvGrpSpPr/>
            <p:nvPr/>
          </p:nvGrpSpPr>
          <p:grpSpPr>
            <a:xfrm>
              <a:off x="8256293" y="5230096"/>
              <a:ext cx="3002710" cy="859210"/>
              <a:chOff x="8256293" y="5293596"/>
              <a:chExt cx="3002710" cy="859210"/>
            </a:xfrm>
          </p:grpSpPr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E4F2B95-3CDE-6EA6-E4A0-8592A52B87F0}"/>
                  </a:ext>
                </a:extLst>
              </p:cNvPr>
              <p:cNvSpPr txBox="1"/>
              <p:nvPr/>
            </p:nvSpPr>
            <p:spPr>
              <a:xfrm>
                <a:off x="8256293" y="5293596"/>
                <a:ext cx="2578591" cy="8592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미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-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 전략경쟁으로 인한 공급망 재편 </a:t>
                </a:r>
              </a:p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포스트 코로나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19, 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우크라이나 전쟁</a:t>
                </a:r>
              </a:p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미국 트럼프 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기 상호관세 정책</a:t>
                </a:r>
              </a:p>
            </p:txBody>
          </p:sp>
          <p:grpSp>
            <p:nvGrpSpPr>
              <p:cNvPr id="52" name="그룹 51">
                <a:extLst>
                  <a:ext uri="{FF2B5EF4-FFF2-40B4-BE49-F238E27FC236}">
                    <a16:creationId xmlns:a16="http://schemas.microsoft.com/office/drawing/2014/main" id="{259F40EE-8DF9-A3A1-100A-B9774C30FD9F}"/>
                  </a:ext>
                </a:extLst>
              </p:cNvPr>
              <p:cNvGrpSpPr/>
              <p:nvPr/>
            </p:nvGrpSpPr>
            <p:grpSpPr>
              <a:xfrm>
                <a:off x="8256293" y="5599112"/>
                <a:ext cx="3002710" cy="301399"/>
                <a:chOff x="8256293" y="5599112"/>
                <a:chExt cx="3002710" cy="301399"/>
              </a:xfrm>
            </p:grpSpPr>
            <p:cxnSp>
              <p:nvCxnSpPr>
                <p:cNvPr id="53" name="직선 연결선 52">
                  <a:extLst>
                    <a:ext uri="{FF2B5EF4-FFF2-40B4-BE49-F238E27FC236}">
                      <a16:creationId xmlns:a16="http://schemas.microsoft.com/office/drawing/2014/main" id="{ED26F085-D0D5-7741-C8F0-F6E623AA6D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56293" y="5599112"/>
                  <a:ext cx="300271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직선 연결선 53">
                  <a:extLst>
                    <a:ext uri="{FF2B5EF4-FFF2-40B4-BE49-F238E27FC236}">
                      <a16:creationId xmlns:a16="http://schemas.microsoft.com/office/drawing/2014/main" id="{1BBC3241-C14F-15CC-309E-F7E427C9F3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256293" y="5900511"/>
                  <a:ext cx="3002710" cy="0"/>
                </a:xfrm>
                <a:prstGeom prst="line">
                  <a:avLst/>
                </a:prstGeom>
                <a:ln w="3175">
                  <a:solidFill>
                    <a:schemeClr val="bg1">
                      <a:lumMod val="75000"/>
                    </a:schemeClr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61F9E012-6F92-C570-318B-F2886F7F494C}"/>
                </a:ext>
              </a:extLst>
            </p:cNvPr>
            <p:cNvGrpSpPr/>
            <p:nvPr/>
          </p:nvGrpSpPr>
          <p:grpSpPr>
            <a:xfrm>
              <a:off x="4600994" y="5230096"/>
              <a:ext cx="3002710" cy="859210"/>
              <a:chOff x="4600994" y="5293596"/>
              <a:chExt cx="3002710" cy="859210"/>
            </a:xfrm>
          </p:grpSpPr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7D25071B-50E6-4A76-E8F6-1D24A5DD663F}"/>
                  </a:ext>
                </a:extLst>
              </p:cNvPr>
              <p:cNvSpPr txBox="1"/>
              <p:nvPr/>
            </p:nvSpPr>
            <p:spPr>
              <a:xfrm>
                <a:off x="4600994" y="5293596"/>
                <a:ext cx="2567691" cy="85921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러시아 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- 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우크라이나 전쟁</a:t>
                </a:r>
              </a:p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일본 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- 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중국 간 센카쿠 열도 영유권 분쟁</a:t>
                </a:r>
              </a:p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중국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- 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대만 간 양안 갈등 등</a:t>
                </a:r>
              </a:p>
            </p:txBody>
          </p:sp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12F5DA9D-2F2C-A117-7322-B97305C482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0994" y="5599112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4C43FC1B-B6F4-AE40-43CB-68B431C5C3D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00994" y="5900511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699625DC-8658-6515-4B50-B6C5EAE842B3}"/>
                </a:ext>
              </a:extLst>
            </p:cNvPr>
            <p:cNvGrpSpPr/>
            <p:nvPr/>
          </p:nvGrpSpPr>
          <p:grpSpPr>
            <a:xfrm>
              <a:off x="945695" y="5230096"/>
              <a:ext cx="3002710" cy="559127"/>
              <a:chOff x="945695" y="5293596"/>
              <a:chExt cx="3002710" cy="559127"/>
            </a:xfrm>
          </p:grpSpPr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E52914D7-9124-6020-47AC-37B62DE53E3A}"/>
                  </a:ext>
                </a:extLst>
              </p:cNvPr>
              <p:cNvSpPr txBox="1"/>
              <p:nvPr/>
            </p:nvSpPr>
            <p:spPr>
              <a:xfrm>
                <a:off x="945695" y="5293596"/>
                <a:ext cx="2903744" cy="55912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미</a:t>
                </a: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•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 간 전략 경쟁 심화</a:t>
                </a:r>
              </a:p>
              <a:p>
                <a:pPr marL="114300" indent="-11430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ko-KR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G7, BRICS </a:t>
                </a:r>
                <a:r>
                  <a:rPr lang="ko-KR" altLang="en-US" sz="13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등 국제정치체제의 블록화 가속</a:t>
                </a:r>
              </a:p>
            </p:txBody>
          </p:sp>
          <p:cxnSp>
            <p:nvCxnSpPr>
              <p:cNvPr id="42" name="직선 연결선 41">
                <a:extLst>
                  <a:ext uri="{FF2B5EF4-FFF2-40B4-BE49-F238E27FC236}">
                    <a16:creationId xmlns:a16="http://schemas.microsoft.com/office/drawing/2014/main" id="{5C117B77-0C73-6F2D-9558-5AD9EEB9FE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5695" y="5599112"/>
                <a:ext cx="3002710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8272F9B8-9D7D-BB0A-112B-795148B08986}"/>
              </a:ext>
            </a:extLst>
          </p:cNvPr>
          <p:cNvGrpSpPr/>
          <p:nvPr/>
        </p:nvGrpSpPr>
        <p:grpSpPr>
          <a:xfrm>
            <a:off x="1747660" y="3186206"/>
            <a:ext cx="8865124" cy="773673"/>
            <a:chOff x="1747660" y="2538635"/>
            <a:chExt cx="8865124" cy="773673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E9A39669-8D5B-4FBA-E7BE-E10FDA652F8D}"/>
                </a:ext>
              </a:extLst>
            </p:cNvPr>
            <p:cNvSpPr txBox="1"/>
            <p:nvPr/>
          </p:nvSpPr>
          <p:spPr>
            <a:xfrm>
              <a:off x="1747660" y="2538635"/>
              <a:ext cx="139878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불확실성과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유동성 증대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A8F7DC45-A84C-4256-9A0E-E88659A710C1}"/>
                </a:ext>
              </a:extLst>
            </p:cNvPr>
            <p:cNvSpPr txBox="1"/>
            <p:nvPr/>
          </p:nvSpPr>
          <p:spPr>
            <a:xfrm>
              <a:off x="5402959" y="2538635"/>
              <a:ext cx="139878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지정학적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갈등의 심화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5B5BA61E-6268-C25B-8040-5D6BA0D344DF}"/>
                </a:ext>
              </a:extLst>
            </p:cNvPr>
            <p:cNvSpPr txBox="1"/>
            <p:nvPr/>
          </p:nvSpPr>
          <p:spPr>
            <a:xfrm>
              <a:off x="8883464" y="2538635"/>
              <a:ext cx="172932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경제 안보 환경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악화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5480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9954BF-FA59-365A-B673-A7B6AE05E7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그룹 39">
            <a:extLst>
              <a:ext uri="{FF2B5EF4-FFF2-40B4-BE49-F238E27FC236}">
                <a16:creationId xmlns:a16="http://schemas.microsoft.com/office/drawing/2014/main" id="{CBE00B7D-BD1A-5837-0544-8B278DBF2A4A}"/>
              </a:ext>
            </a:extLst>
          </p:cNvPr>
          <p:cNvGrpSpPr/>
          <p:nvPr/>
        </p:nvGrpSpPr>
        <p:grpSpPr>
          <a:xfrm>
            <a:off x="766763" y="1952625"/>
            <a:ext cx="10658473" cy="381345"/>
            <a:chOff x="766763" y="1319213"/>
            <a:chExt cx="10658473" cy="381345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E3A161DF-C0ED-B534-5923-8D80B8604BB6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86A5F08-5356-3AAE-9DF4-2AC5407B0F08}"/>
                </a:ext>
              </a:extLst>
            </p:cNvPr>
            <p:cNvSpPr txBox="1"/>
            <p:nvPr/>
          </p:nvSpPr>
          <p:spPr>
            <a:xfrm>
              <a:off x="886637" y="1356798"/>
              <a:ext cx="1607491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국제정세의 특징</a:t>
              </a: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555B252C-4067-E3CA-9522-478E8E99EB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FC0BAAC6-C545-2526-13D4-922CC7E627AC}"/>
              </a:ext>
            </a:extLst>
          </p:cNvPr>
          <p:cNvGrpSpPr/>
          <p:nvPr/>
        </p:nvGrpSpPr>
        <p:grpSpPr>
          <a:xfrm>
            <a:off x="893281" y="277053"/>
            <a:ext cx="4193456" cy="662496"/>
            <a:chOff x="902807" y="211966"/>
            <a:chExt cx="4193456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C3EB8C9-51F6-9FD4-A990-B7C2472DC78C}"/>
                </a:ext>
              </a:extLst>
            </p:cNvPr>
            <p:cNvSpPr txBox="1"/>
            <p:nvPr/>
          </p:nvSpPr>
          <p:spPr>
            <a:xfrm>
              <a:off x="902807" y="415169"/>
              <a:ext cx="4193456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국제정세 및 한반도 주변 정세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053D7CF-7766-6C8B-2061-2254B5EC7AC4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</a:t>
              </a:r>
            </a:p>
          </p:txBody>
        </p:sp>
      </p:grpSp>
      <p:sp>
        <p:nvSpPr>
          <p:cNvPr id="45" name="사각형: 둥근 모서리 44">
            <a:extLst>
              <a:ext uri="{FF2B5EF4-FFF2-40B4-BE49-F238E27FC236}">
                <a16:creationId xmlns:a16="http://schemas.microsoft.com/office/drawing/2014/main" id="{7A8BAFA9-AC1B-00A1-D027-BF26AFE457C8}"/>
              </a:ext>
            </a:extLst>
          </p:cNvPr>
          <p:cNvSpPr/>
          <p:nvPr/>
        </p:nvSpPr>
        <p:spPr>
          <a:xfrm>
            <a:off x="779461" y="2657245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사각형: 둥근 모서리 45">
            <a:extLst>
              <a:ext uri="{FF2B5EF4-FFF2-40B4-BE49-F238E27FC236}">
                <a16:creationId xmlns:a16="http://schemas.microsoft.com/office/drawing/2014/main" id="{DCAAEF74-3B63-6DDD-F2B2-FAF96027D751}"/>
              </a:ext>
            </a:extLst>
          </p:cNvPr>
          <p:cNvSpPr/>
          <p:nvPr/>
        </p:nvSpPr>
        <p:spPr>
          <a:xfrm>
            <a:off x="4434760" y="2657245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7" name="사각형: 둥근 모서리 46">
            <a:extLst>
              <a:ext uri="{FF2B5EF4-FFF2-40B4-BE49-F238E27FC236}">
                <a16:creationId xmlns:a16="http://schemas.microsoft.com/office/drawing/2014/main" id="{4AB480A6-A615-432C-5CCB-AE5C724514CE}"/>
              </a:ext>
            </a:extLst>
          </p:cNvPr>
          <p:cNvSpPr/>
          <p:nvPr/>
        </p:nvSpPr>
        <p:spPr>
          <a:xfrm>
            <a:off x="8090059" y="2657245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54" name="그룹 53">
            <a:extLst>
              <a:ext uri="{FF2B5EF4-FFF2-40B4-BE49-F238E27FC236}">
                <a16:creationId xmlns:a16="http://schemas.microsoft.com/office/drawing/2014/main" id="{E46AE0FD-4611-AF24-24FA-FE72A2A781F0}"/>
              </a:ext>
            </a:extLst>
          </p:cNvPr>
          <p:cNvGrpSpPr/>
          <p:nvPr/>
        </p:nvGrpSpPr>
        <p:grpSpPr>
          <a:xfrm>
            <a:off x="1833926" y="2657243"/>
            <a:ext cx="1226248" cy="303936"/>
            <a:chOff x="1833927" y="2023831"/>
            <a:chExt cx="1226248" cy="303936"/>
          </a:xfrm>
        </p:grpSpPr>
        <p:sp>
          <p:nvSpPr>
            <p:cNvPr id="130" name="사각형: 둥근 위쪽 모서리 129">
              <a:extLst>
                <a:ext uri="{FF2B5EF4-FFF2-40B4-BE49-F238E27FC236}">
                  <a16:creationId xmlns:a16="http://schemas.microsoft.com/office/drawing/2014/main" id="{F9EA4A15-CB45-4EBB-EF68-2AF4B3FDAA1F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7443C50E-B82D-187B-3259-38B60D92BD38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E75B2C2E-A669-CAEF-679A-1A5EDCEC34DF}"/>
              </a:ext>
            </a:extLst>
          </p:cNvPr>
          <p:cNvGrpSpPr/>
          <p:nvPr/>
        </p:nvGrpSpPr>
        <p:grpSpPr>
          <a:xfrm>
            <a:off x="5489225" y="2657243"/>
            <a:ext cx="1226248" cy="303936"/>
            <a:chOff x="1833927" y="2023831"/>
            <a:chExt cx="1226248" cy="303936"/>
          </a:xfrm>
        </p:grpSpPr>
        <p:sp>
          <p:nvSpPr>
            <p:cNvPr id="128" name="사각형: 둥근 위쪽 모서리 127">
              <a:extLst>
                <a:ext uri="{FF2B5EF4-FFF2-40B4-BE49-F238E27FC236}">
                  <a16:creationId xmlns:a16="http://schemas.microsoft.com/office/drawing/2014/main" id="{C7174F81-29F6-9D0E-8835-CE4F8E714C06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EF40C175-F2DC-B603-CB4C-831F4D86F591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56" name="그룹 55">
            <a:extLst>
              <a:ext uri="{FF2B5EF4-FFF2-40B4-BE49-F238E27FC236}">
                <a16:creationId xmlns:a16="http://schemas.microsoft.com/office/drawing/2014/main" id="{B3273977-EF05-9AF8-C23F-CA8B57B286E8}"/>
              </a:ext>
            </a:extLst>
          </p:cNvPr>
          <p:cNvGrpSpPr/>
          <p:nvPr/>
        </p:nvGrpSpPr>
        <p:grpSpPr>
          <a:xfrm>
            <a:off x="9144524" y="2657243"/>
            <a:ext cx="1226248" cy="303936"/>
            <a:chOff x="1833927" y="2023831"/>
            <a:chExt cx="1226248" cy="303936"/>
          </a:xfrm>
        </p:grpSpPr>
        <p:sp>
          <p:nvSpPr>
            <p:cNvPr id="126" name="사각형: 둥근 위쪽 모서리 125">
              <a:extLst>
                <a:ext uri="{FF2B5EF4-FFF2-40B4-BE49-F238E27FC236}">
                  <a16:creationId xmlns:a16="http://schemas.microsoft.com/office/drawing/2014/main" id="{9EC5BCF0-CEF1-422C-A9DB-901A4139CB17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D510632E-1ADA-CCFB-09F5-133644AAFA3D}"/>
                </a:ext>
              </a:extLst>
            </p:cNvPr>
            <p:cNvSpPr txBox="1"/>
            <p:nvPr/>
          </p:nvSpPr>
          <p:spPr>
            <a:xfrm>
              <a:off x="2356319" y="2083947"/>
              <a:ext cx="181460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2992A3BD-18A2-CF25-B60B-3A1E8715A0CF}"/>
              </a:ext>
            </a:extLst>
          </p:cNvPr>
          <p:cNvSpPr/>
          <p:nvPr/>
        </p:nvSpPr>
        <p:spPr>
          <a:xfrm>
            <a:off x="0" y="4594612"/>
            <a:ext cx="12192000" cy="2263388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A48FBA01-6A5C-5C7B-1AB1-0E59E753D544}"/>
              </a:ext>
            </a:extLst>
          </p:cNvPr>
          <p:cNvSpPr txBox="1"/>
          <p:nvPr/>
        </p:nvSpPr>
        <p:spPr>
          <a:xfrm>
            <a:off x="3809316" y="4939469"/>
            <a:ext cx="4573368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한반도에서의</a:t>
            </a:r>
            <a:r>
              <a:rPr lang="en-US" altLang="ko-KR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중층적 대립</a:t>
            </a:r>
            <a:r>
              <a:rPr lang="en-US" altLang="ko-KR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구도 심화</a:t>
            </a:r>
          </a:p>
        </p:txBody>
      </p:sp>
      <p:grpSp>
        <p:nvGrpSpPr>
          <p:cNvPr id="59" name="그룹 58">
            <a:extLst>
              <a:ext uri="{FF2B5EF4-FFF2-40B4-BE49-F238E27FC236}">
                <a16:creationId xmlns:a16="http://schemas.microsoft.com/office/drawing/2014/main" id="{6A197739-751C-D8C2-610E-DFACA97A433F}"/>
              </a:ext>
            </a:extLst>
          </p:cNvPr>
          <p:cNvGrpSpPr/>
          <p:nvPr/>
        </p:nvGrpSpPr>
        <p:grpSpPr>
          <a:xfrm>
            <a:off x="5862652" y="4350014"/>
            <a:ext cx="466685" cy="466685"/>
            <a:chOff x="5839323" y="3827944"/>
            <a:chExt cx="513354" cy="513354"/>
          </a:xfrm>
        </p:grpSpPr>
        <p:sp>
          <p:nvSpPr>
            <p:cNvPr id="66" name="타원 65">
              <a:extLst>
                <a:ext uri="{FF2B5EF4-FFF2-40B4-BE49-F238E27FC236}">
                  <a16:creationId xmlns:a16="http://schemas.microsoft.com/office/drawing/2014/main" id="{8292A357-33D7-764F-A1C0-2B40EA7042F2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67" name="그룹 66">
              <a:extLst>
                <a:ext uri="{FF2B5EF4-FFF2-40B4-BE49-F238E27FC236}">
                  <a16:creationId xmlns:a16="http://schemas.microsoft.com/office/drawing/2014/main" id="{1978AED4-54FD-0510-250A-51B5B0B3B7D5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68" name="직선 연결선 67">
                <a:extLst>
                  <a:ext uri="{FF2B5EF4-FFF2-40B4-BE49-F238E27FC236}">
                    <a16:creationId xmlns:a16="http://schemas.microsoft.com/office/drawing/2014/main" id="{04128587-F8A2-C10C-2D63-A41C94AE096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직선 연결선 68">
                <a:extLst>
                  <a:ext uri="{FF2B5EF4-FFF2-40B4-BE49-F238E27FC236}">
                    <a16:creationId xmlns:a16="http://schemas.microsoft.com/office/drawing/2014/main" id="{5168E749-D710-1728-B487-C8346AAE01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72C1C319-200D-3640-8F36-9284FF837F0F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7" name="그래픽 136">
              <a:extLst>
                <a:ext uri="{FF2B5EF4-FFF2-40B4-BE49-F238E27FC236}">
                  <a16:creationId xmlns:a16="http://schemas.microsoft.com/office/drawing/2014/main" id="{4BC9F534-A5EB-87DB-4238-C3BAAE323A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8" name="그래픽 10">
              <a:extLst>
                <a:ext uri="{FF2B5EF4-FFF2-40B4-BE49-F238E27FC236}">
                  <a16:creationId xmlns:a16="http://schemas.microsoft.com/office/drawing/2014/main" id="{3B3D187B-913D-6E9E-9DB7-60B328F4884C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6E97AD9B-B8AB-F6D8-AF15-E7855DB0D8E2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5B42C783-27A8-61AC-12E2-AA1835A5B5AA}"/>
              </a:ext>
            </a:extLst>
          </p:cNvPr>
          <p:cNvGrpSpPr/>
          <p:nvPr/>
        </p:nvGrpSpPr>
        <p:grpSpPr>
          <a:xfrm>
            <a:off x="1747660" y="3186206"/>
            <a:ext cx="8865124" cy="773673"/>
            <a:chOff x="1747660" y="2538635"/>
            <a:chExt cx="8865124" cy="77367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61DA097-6BE3-EDBF-CDC0-DA3BA12998D5}"/>
                </a:ext>
              </a:extLst>
            </p:cNvPr>
            <p:cNvSpPr txBox="1"/>
            <p:nvPr/>
          </p:nvSpPr>
          <p:spPr>
            <a:xfrm>
              <a:off x="1747660" y="2538635"/>
              <a:ext cx="139878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불확실성과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유동성 증대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8137EBC-8369-77D2-883D-377FAF3F17C2}"/>
                </a:ext>
              </a:extLst>
            </p:cNvPr>
            <p:cNvSpPr txBox="1"/>
            <p:nvPr/>
          </p:nvSpPr>
          <p:spPr>
            <a:xfrm>
              <a:off x="5402959" y="2538635"/>
              <a:ext cx="139878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지정학적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갈등의 심화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AA3D04C-32D0-F008-D886-E588DD399D29}"/>
                </a:ext>
              </a:extLst>
            </p:cNvPr>
            <p:cNvSpPr txBox="1"/>
            <p:nvPr/>
          </p:nvSpPr>
          <p:spPr>
            <a:xfrm>
              <a:off x="8883464" y="2538635"/>
              <a:ext cx="1729320" cy="77367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경제 안보 환경</a:t>
              </a:r>
              <a:endParaRPr lang="en-US" altLang="ko-KR" sz="24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악화</a:t>
              </a:r>
            </a:p>
          </p:txBody>
        </p:sp>
      </p:grpSp>
      <p:grpSp>
        <p:nvGrpSpPr>
          <p:cNvPr id="199" name="그룹 198">
            <a:extLst>
              <a:ext uri="{FF2B5EF4-FFF2-40B4-BE49-F238E27FC236}">
                <a16:creationId xmlns:a16="http://schemas.microsoft.com/office/drawing/2014/main" id="{2BB756CE-9D9C-44A6-ACF5-FB7509C05F8B}"/>
              </a:ext>
            </a:extLst>
          </p:cNvPr>
          <p:cNvGrpSpPr/>
          <p:nvPr/>
        </p:nvGrpSpPr>
        <p:grpSpPr>
          <a:xfrm>
            <a:off x="2182329" y="5523392"/>
            <a:ext cx="7827343" cy="1076152"/>
            <a:chOff x="1765994" y="5265443"/>
            <a:chExt cx="8660013" cy="1190632"/>
          </a:xfrm>
        </p:grpSpPr>
        <p:sp>
          <p:nvSpPr>
            <p:cNvPr id="200" name="사각형: 둥근 모서리 199">
              <a:extLst>
                <a:ext uri="{FF2B5EF4-FFF2-40B4-BE49-F238E27FC236}">
                  <a16:creationId xmlns:a16="http://schemas.microsoft.com/office/drawing/2014/main" id="{93B7061E-20B6-1C7D-4AD9-AA915CC343F5}"/>
                </a:ext>
              </a:extLst>
            </p:cNvPr>
            <p:cNvSpPr/>
            <p:nvPr/>
          </p:nvSpPr>
          <p:spPr>
            <a:xfrm rot="16200000">
              <a:off x="3634118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01" name="사각형: 둥근 모서리 200">
              <a:extLst>
                <a:ext uri="{FF2B5EF4-FFF2-40B4-BE49-F238E27FC236}">
                  <a16:creationId xmlns:a16="http://schemas.microsoft.com/office/drawing/2014/main" id="{BCB5C904-887B-0B43-5DBB-53C4E0FE04F6}"/>
                </a:ext>
              </a:extLst>
            </p:cNvPr>
            <p:cNvSpPr/>
            <p:nvPr/>
          </p:nvSpPr>
          <p:spPr>
            <a:xfrm rot="16200000">
              <a:off x="7367251" y="3397319"/>
              <a:ext cx="1190632" cy="4926880"/>
            </a:xfrm>
            <a:prstGeom prst="roundRect">
              <a:avLst>
                <a:gd name="adj" fmla="val 50000"/>
              </a:avLst>
            </a:prstGeom>
            <a:solidFill>
              <a:schemeClr val="tx1">
                <a:alpha val="49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02" name="타원 201">
              <a:extLst>
                <a:ext uri="{FF2B5EF4-FFF2-40B4-BE49-F238E27FC236}">
                  <a16:creationId xmlns:a16="http://schemas.microsoft.com/office/drawing/2014/main" id="{0F65FB29-0493-F05D-E6D0-EC41447A7E76}"/>
                </a:ext>
              </a:extLst>
            </p:cNvPr>
            <p:cNvSpPr/>
            <p:nvPr/>
          </p:nvSpPr>
          <p:spPr>
            <a:xfrm>
              <a:off x="5556253" y="5319562"/>
              <a:ext cx="1082391" cy="1082391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203" name="TextBox 202">
              <a:extLst>
                <a:ext uri="{FF2B5EF4-FFF2-40B4-BE49-F238E27FC236}">
                  <a16:creationId xmlns:a16="http://schemas.microsoft.com/office/drawing/2014/main" id="{276CFAA1-CC97-151E-E1D4-9921134634F0}"/>
                </a:ext>
              </a:extLst>
            </p:cNvPr>
            <p:cNvSpPr txBox="1"/>
            <p:nvPr/>
          </p:nvSpPr>
          <p:spPr>
            <a:xfrm>
              <a:off x="5876893" y="5646436"/>
              <a:ext cx="441112" cy="4064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04" name="그룹 203">
              <a:extLst>
                <a:ext uri="{FF2B5EF4-FFF2-40B4-BE49-F238E27FC236}">
                  <a16:creationId xmlns:a16="http://schemas.microsoft.com/office/drawing/2014/main" id="{3B9A942F-B769-F5B9-3DDB-88CB09161005}"/>
                </a:ext>
              </a:extLst>
            </p:cNvPr>
            <p:cNvGrpSpPr/>
            <p:nvPr/>
          </p:nvGrpSpPr>
          <p:grpSpPr>
            <a:xfrm>
              <a:off x="7073416" y="5432759"/>
              <a:ext cx="2845048" cy="856002"/>
              <a:chOff x="7277334" y="5526718"/>
              <a:chExt cx="2845048" cy="856002"/>
            </a:xfrm>
          </p:grpSpPr>
          <p:grpSp>
            <p:nvGrpSpPr>
              <p:cNvPr id="228" name="그룹 227">
                <a:extLst>
                  <a:ext uri="{FF2B5EF4-FFF2-40B4-BE49-F238E27FC236}">
                    <a16:creationId xmlns:a16="http://schemas.microsoft.com/office/drawing/2014/main" id="{76D206CA-5472-3E5A-FE35-EB01D1186486}"/>
                  </a:ext>
                </a:extLst>
              </p:cNvPr>
              <p:cNvGrpSpPr/>
              <p:nvPr/>
            </p:nvGrpSpPr>
            <p:grpSpPr>
              <a:xfrm>
                <a:off x="7277334" y="5588458"/>
                <a:ext cx="444203" cy="751573"/>
                <a:chOff x="7258284" y="5607465"/>
                <a:chExt cx="444203" cy="751573"/>
              </a:xfrm>
            </p:grpSpPr>
            <p:sp>
              <p:nvSpPr>
                <p:cNvPr id="249" name="TextBox 248">
                  <a:extLst>
                    <a:ext uri="{FF2B5EF4-FFF2-40B4-BE49-F238E27FC236}">
                      <a16:creationId xmlns:a16="http://schemas.microsoft.com/office/drawing/2014/main" id="{19292771-61B3-B4E0-1F58-693112DB3995}"/>
                    </a:ext>
                  </a:extLst>
                </p:cNvPr>
                <p:cNvSpPr txBox="1"/>
                <p:nvPr/>
              </p:nvSpPr>
              <p:spPr>
                <a:xfrm>
                  <a:off x="7303093" y="6114099"/>
                  <a:ext cx="354585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400" spc="-3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북한</a:t>
                  </a:r>
                </a:p>
              </p:txBody>
            </p:sp>
            <p:pic>
              <p:nvPicPr>
                <p:cNvPr id="250" name="그림 249" descr="상징, 원, 로고, 그래픽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DA769DE6-50B5-8FCF-DC61-DAE706093C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258284" y="5607465"/>
                  <a:ext cx="444203" cy="444203"/>
                </a:xfrm>
                <a:prstGeom prst="rect">
                  <a:avLst/>
                </a:prstGeom>
              </p:spPr>
            </p:pic>
          </p:grpSp>
          <p:grpSp>
            <p:nvGrpSpPr>
              <p:cNvPr id="229" name="그룹 228">
                <a:extLst>
                  <a:ext uri="{FF2B5EF4-FFF2-40B4-BE49-F238E27FC236}">
                    <a16:creationId xmlns:a16="http://schemas.microsoft.com/office/drawing/2014/main" id="{FE03A0E7-5746-17B1-4ED3-1A0DE993691A}"/>
                  </a:ext>
                </a:extLst>
              </p:cNvPr>
              <p:cNvGrpSpPr/>
              <p:nvPr/>
            </p:nvGrpSpPr>
            <p:grpSpPr>
              <a:xfrm>
                <a:off x="8432157" y="5588458"/>
                <a:ext cx="447728" cy="751573"/>
                <a:chOff x="8304360" y="5607465"/>
                <a:chExt cx="447728" cy="751573"/>
              </a:xfrm>
            </p:grpSpPr>
            <p:pic>
              <p:nvPicPr>
                <p:cNvPr id="247" name="그림 246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6E7A7E96-D5D8-D77D-BAE1-90C9FA09EFF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04360" y="5607465"/>
                  <a:ext cx="447728" cy="444202"/>
                </a:xfrm>
                <a:prstGeom prst="rect">
                  <a:avLst/>
                </a:prstGeom>
              </p:spPr>
            </p:pic>
            <p:sp>
              <p:nvSpPr>
                <p:cNvPr id="248" name="TextBox 247">
                  <a:extLst>
                    <a:ext uri="{FF2B5EF4-FFF2-40B4-BE49-F238E27FC236}">
                      <a16:creationId xmlns:a16="http://schemas.microsoft.com/office/drawing/2014/main" id="{9CC1EBC1-48EC-0484-EDD9-B88092D4EDA3}"/>
                    </a:ext>
                  </a:extLst>
                </p:cNvPr>
                <p:cNvSpPr txBox="1"/>
                <p:nvPr/>
              </p:nvSpPr>
              <p:spPr>
                <a:xfrm>
                  <a:off x="8350932" y="6114099"/>
                  <a:ext cx="354584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4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중국</a:t>
                  </a:r>
                </a:p>
              </p:txBody>
            </p:sp>
          </p:grpSp>
          <p:grpSp>
            <p:nvGrpSpPr>
              <p:cNvPr id="230" name="그룹 229">
                <a:extLst>
                  <a:ext uri="{FF2B5EF4-FFF2-40B4-BE49-F238E27FC236}">
                    <a16:creationId xmlns:a16="http://schemas.microsoft.com/office/drawing/2014/main" id="{CD4DB75C-5ABB-DC0E-1BD3-6AC241AB17E6}"/>
                  </a:ext>
                </a:extLst>
              </p:cNvPr>
              <p:cNvGrpSpPr/>
              <p:nvPr/>
            </p:nvGrpSpPr>
            <p:grpSpPr>
              <a:xfrm>
                <a:off x="9590506" y="5588458"/>
                <a:ext cx="531876" cy="751573"/>
                <a:chOff x="9609556" y="5607465"/>
                <a:chExt cx="531876" cy="751573"/>
              </a:xfrm>
            </p:grpSpPr>
            <p:pic>
              <p:nvPicPr>
                <p:cNvPr id="245" name="그림 244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DDC65BA9-72A1-67E7-ACAA-582FAA10762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651630" y="5607465"/>
                  <a:ext cx="447728" cy="444203"/>
                </a:xfrm>
                <a:prstGeom prst="rect">
                  <a:avLst/>
                </a:prstGeom>
              </p:spPr>
            </p:pic>
            <p:sp>
              <p:nvSpPr>
                <p:cNvPr id="246" name="TextBox 245">
                  <a:extLst>
                    <a:ext uri="{FF2B5EF4-FFF2-40B4-BE49-F238E27FC236}">
                      <a16:creationId xmlns:a16="http://schemas.microsoft.com/office/drawing/2014/main" id="{6156E050-D940-5975-3EC4-7A7089BE4191}"/>
                    </a:ext>
                  </a:extLst>
                </p:cNvPr>
                <p:cNvSpPr txBox="1"/>
                <p:nvPr/>
              </p:nvSpPr>
              <p:spPr>
                <a:xfrm>
                  <a:off x="9609556" y="6114099"/>
                  <a:ext cx="531876" cy="244939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400" spc="-30" dirty="0">
                      <a:solidFill>
                        <a:schemeClr val="bg1"/>
                      </a:solidFill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러시아</a:t>
                  </a:r>
                </a:p>
              </p:txBody>
            </p:sp>
          </p:grpSp>
          <p:grpSp>
            <p:nvGrpSpPr>
              <p:cNvPr id="231" name="그룹 230">
                <a:extLst>
                  <a:ext uri="{FF2B5EF4-FFF2-40B4-BE49-F238E27FC236}">
                    <a16:creationId xmlns:a16="http://schemas.microsoft.com/office/drawing/2014/main" id="{8CC11BF9-C91B-D254-EE7E-412FE31ECB9F}"/>
                  </a:ext>
                </a:extLst>
              </p:cNvPr>
              <p:cNvGrpSpPr/>
              <p:nvPr/>
            </p:nvGrpSpPr>
            <p:grpSpPr>
              <a:xfrm>
                <a:off x="7957105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239" name="직선 연결선 238">
                  <a:extLst>
                    <a:ext uri="{FF2B5EF4-FFF2-40B4-BE49-F238E27FC236}">
                      <a16:creationId xmlns:a16="http://schemas.microsoft.com/office/drawing/2014/main" id="{74C25903-0F04-778C-DB24-40BE967821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3C4D03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40" name="그룹 239">
                  <a:extLst>
                    <a:ext uri="{FF2B5EF4-FFF2-40B4-BE49-F238E27FC236}">
                      <a16:creationId xmlns:a16="http://schemas.microsoft.com/office/drawing/2014/main" id="{0849B5BD-889A-5E6A-77EA-901652DACDA4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241" name="타원 240">
                    <a:extLst>
                      <a:ext uri="{FF2B5EF4-FFF2-40B4-BE49-F238E27FC236}">
                        <a16:creationId xmlns:a16="http://schemas.microsoft.com/office/drawing/2014/main" id="{1B4AA0F0-610F-0F13-F756-17164E24446C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A1B06D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  <p:grpSp>
                <p:nvGrpSpPr>
                  <p:cNvPr id="242" name="그룹 241">
                    <a:extLst>
                      <a:ext uri="{FF2B5EF4-FFF2-40B4-BE49-F238E27FC236}">
                        <a16:creationId xmlns:a16="http://schemas.microsoft.com/office/drawing/2014/main" id="{D07349FF-799E-DB18-5ABA-02A3D613E61C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243" name="직선 연결선 242">
                      <a:extLst>
                        <a:ext uri="{FF2B5EF4-FFF2-40B4-BE49-F238E27FC236}">
                          <a16:creationId xmlns:a16="http://schemas.microsoft.com/office/drawing/2014/main" id="{75AA3A3E-DA7D-B838-23C1-619C4B8E31B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3C4D03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44" name="직선 연결선 243">
                      <a:extLst>
                        <a:ext uri="{FF2B5EF4-FFF2-40B4-BE49-F238E27FC236}">
                          <a16:creationId xmlns:a16="http://schemas.microsoft.com/office/drawing/2014/main" id="{3434CC56-569C-666F-9A09-7EBD705B0B00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3C4D03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grpSp>
            <p:nvGrpSpPr>
              <p:cNvPr id="232" name="그룹 231">
                <a:extLst>
                  <a:ext uri="{FF2B5EF4-FFF2-40B4-BE49-F238E27FC236}">
                    <a16:creationId xmlns:a16="http://schemas.microsoft.com/office/drawing/2014/main" id="{B69EBB90-C466-02BD-BE4F-B08A0B718B15}"/>
                  </a:ext>
                </a:extLst>
              </p:cNvPr>
              <p:cNvGrpSpPr/>
              <p:nvPr/>
            </p:nvGrpSpPr>
            <p:grpSpPr>
              <a:xfrm>
                <a:off x="9115453" y="5526718"/>
                <a:ext cx="239484" cy="856002"/>
                <a:chOff x="8971545" y="5523744"/>
                <a:chExt cx="239484" cy="856002"/>
              </a:xfrm>
            </p:grpSpPr>
            <p:cxnSp>
              <p:nvCxnSpPr>
                <p:cNvPr id="233" name="직선 연결선 232">
                  <a:extLst>
                    <a:ext uri="{FF2B5EF4-FFF2-40B4-BE49-F238E27FC236}">
                      <a16:creationId xmlns:a16="http://schemas.microsoft.com/office/drawing/2014/main" id="{005776E8-BED1-B3B0-C10E-DE1FD97E832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9091287" y="5523744"/>
                  <a:ext cx="0" cy="856002"/>
                </a:xfrm>
                <a:prstGeom prst="line">
                  <a:avLst/>
                </a:prstGeom>
                <a:ln w="3175">
                  <a:solidFill>
                    <a:srgbClr val="3C4D03"/>
                  </a:solidFill>
                  <a:prstDash val="dash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34" name="그룹 233">
                  <a:extLst>
                    <a:ext uri="{FF2B5EF4-FFF2-40B4-BE49-F238E27FC236}">
                      <a16:creationId xmlns:a16="http://schemas.microsoft.com/office/drawing/2014/main" id="{78A0A5D5-8C4D-33FF-26AD-CA93E3037372}"/>
                    </a:ext>
                  </a:extLst>
                </p:cNvPr>
                <p:cNvGrpSpPr/>
                <p:nvPr/>
              </p:nvGrpSpPr>
              <p:grpSpPr>
                <a:xfrm>
                  <a:off x="8971545" y="5832003"/>
                  <a:ext cx="239484" cy="239484"/>
                  <a:chOff x="8705577" y="4488172"/>
                  <a:chExt cx="318752" cy="318752"/>
                </a:xfrm>
              </p:grpSpPr>
              <p:sp>
                <p:nvSpPr>
                  <p:cNvPr id="235" name="타원 234">
                    <a:extLst>
                      <a:ext uri="{FF2B5EF4-FFF2-40B4-BE49-F238E27FC236}">
                        <a16:creationId xmlns:a16="http://schemas.microsoft.com/office/drawing/2014/main" id="{3432FD82-8276-FE6B-86D7-D1FA32F08D61}"/>
                      </a:ext>
                    </a:extLst>
                  </p:cNvPr>
                  <p:cNvSpPr/>
                  <p:nvPr/>
                </p:nvSpPr>
                <p:spPr>
                  <a:xfrm>
                    <a:off x="8705577" y="4488172"/>
                    <a:ext cx="318752" cy="318752"/>
                  </a:xfrm>
                  <a:prstGeom prst="ellipse">
                    <a:avLst/>
                  </a:prstGeom>
                  <a:solidFill>
                    <a:srgbClr val="A1B06D"/>
                  </a:solidFill>
                  <a:ln w="3175">
                    <a:noFill/>
                    <a:prstDash val="dash"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 sz="1600"/>
                  </a:p>
                </p:txBody>
              </p:sp>
              <p:grpSp>
                <p:nvGrpSpPr>
                  <p:cNvPr id="236" name="그룹 235">
                    <a:extLst>
                      <a:ext uri="{FF2B5EF4-FFF2-40B4-BE49-F238E27FC236}">
                        <a16:creationId xmlns:a16="http://schemas.microsoft.com/office/drawing/2014/main" id="{2577AB92-8560-B235-FF5E-F717C8F99A09}"/>
                      </a:ext>
                    </a:extLst>
                  </p:cNvPr>
                  <p:cNvGrpSpPr/>
                  <p:nvPr/>
                </p:nvGrpSpPr>
                <p:grpSpPr>
                  <a:xfrm>
                    <a:off x="8780297" y="4562893"/>
                    <a:ext cx="169312" cy="169311"/>
                    <a:chOff x="9949543" y="4386943"/>
                    <a:chExt cx="304800" cy="304800"/>
                  </a:xfrm>
                </p:grpSpPr>
                <p:cxnSp>
                  <p:nvCxnSpPr>
                    <p:cNvPr id="237" name="직선 연결선 236">
                      <a:extLst>
                        <a:ext uri="{FF2B5EF4-FFF2-40B4-BE49-F238E27FC236}">
                          <a16:creationId xmlns:a16="http://schemas.microsoft.com/office/drawing/2014/main" id="{CABFE65F-681D-EEB5-37E4-5773435C3F19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3C4D03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238" name="직선 연결선 237">
                      <a:extLst>
                        <a:ext uri="{FF2B5EF4-FFF2-40B4-BE49-F238E27FC236}">
                          <a16:creationId xmlns:a16="http://schemas.microsoft.com/office/drawing/2014/main" id="{F951BC9C-8816-04D6-313E-6AE30A123774}"/>
                        </a:ext>
                      </a:extLst>
                    </p:cNvPr>
                    <p:cNvCxnSpPr>
                      <a:cxnSpLocks/>
                    </p:cNvCxnSpPr>
                    <p:nvPr/>
                  </p:nvCxnSpPr>
                  <p:spPr>
                    <a:xfrm rot="16200000">
                      <a:off x="10101943" y="4386943"/>
                      <a:ext cx="0" cy="304800"/>
                    </a:xfrm>
                    <a:prstGeom prst="line">
                      <a:avLst/>
                    </a:prstGeom>
                    <a:ln w="19050" cap="rnd">
                      <a:solidFill>
                        <a:srgbClr val="3C4D03"/>
                      </a:solidFill>
                      <a:round/>
                    </a:ln>
                  </p:spPr>
                  <p:style>
                    <a:lnRef idx="2">
                      <a:schemeClr val="accent1"/>
                    </a:lnRef>
                    <a:fillRef idx="0">
                      <a:schemeClr val="accent1"/>
                    </a:fillRef>
                    <a:effectRef idx="1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p:grpSp>
          <p:nvGrpSpPr>
            <p:cNvPr id="205" name="그룹 204">
              <a:extLst>
                <a:ext uri="{FF2B5EF4-FFF2-40B4-BE49-F238E27FC236}">
                  <a16:creationId xmlns:a16="http://schemas.microsoft.com/office/drawing/2014/main" id="{54D271F3-958C-B8CB-8279-DB785E10C970}"/>
                </a:ext>
              </a:extLst>
            </p:cNvPr>
            <p:cNvGrpSpPr/>
            <p:nvPr/>
          </p:nvGrpSpPr>
          <p:grpSpPr>
            <a:xfrm>
              <a:off x="2984220" y="5432757"/>
              <a:ext cx="239484" cy="856002"/>
              <a:chOff x="8971545" y="5523744"/>
              <a:chExt cx="239484" cy="856002"/>
            </a:xfrm>
          </p:grpSpPr>
          <p:cxnSp>
            <p:nvCxnSpPr>
              <p:cNvPr id="222" name="직선 연결선 221">
                <a:extLst>
                  <a:ext uri="{FF2B5EF4-FFF2-40B4-BE49-F238E27FC236}">
                    <a16:creationId xmlns:a16="http://schemas.microsoft.com/office/drawing/2014/main" id="{19B39370-AA29-6646-B80C-3334CEE371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3C4D0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3" name="그룹 222">
                <a:extLst>
                  <a:ext uri="{FF2B5EF4-FFF2-40B4-BE49-F238E27FC236}">
                    <a16:creationId xmlns:a16="http://schemas.microsoft.com/office/drawing/2014/main" id="{36AF2BE1-1BDE-2825-2CF5-5C06071F812F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224" name="타원 223">
                  <a:extLst>
                    <a:ext uri="{FF2B5EF4-FFF2-40B4-BE49-F238E27FC236}">
                      <a16:creationId xmlns:a16="http://schemas.microsoft.com/office/drawing/2014/main" id="{071392AD-1E8D-C91B-54B7-BE9691E4F30B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A1B06D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/>
                </a:p>
              </p:txBody>
            </p:sp>
            <p:grpSp>
              <p:nvGrpSpPr>
                <p:cNvPr id="225" name="그룹 224">
                  <a:extLst>
                    <a:ext uri="{FF2B5EF4-FFF2-40B4-BE49-F238E27FC236}">
                      <a16:creationId xmlns:a16="http://schemas.microsoft.com/office/drawing/2014/main" id="{6E0666D9-5A3E-BAB2-3B9E-A25761C77A1F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226" name="직선 연결선 225">
                    <a:extLst>
                      <a:ext uri="{FF2B5EF4-FFF2-40B4-BE49-F238E27FC236}">
                        <a16:creationId xmlns:a16="http://schemas.microsoft.com/office/drawing/2014/main" id="{79BB0620-AB76-E4FD-5C69-E0FEE318D8A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3C4D03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27" name="직선 연결선 226">
                    <a:extLst>
                      <a:ext uri="{FF2B5EF4-FFF2-40B4-BE49-F238E27FC236}">
                        <a16:creationId xmlns:a16="http://schemas.microsoft.com/office/drawing/2014/main" id="{8835A4EF-742A-9BB8-6D3B-E641BA9BD96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3C4D03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6" name="그룹 205">
              <a:extLst>
                <a:ext uri="{FF2B5EF4-FFF2-40B4-BE49-F238E27FC236}">
                  <a16:creationId xmlns:a16="http://schemas.microsoft.com/office/drawing/2014/main" id="{723468C0-4431-F210-BB96-156487104D73}"/>
                </a:ext>
              </a:extLst>
            </p:cNvPr>
            <p:cNvGrpSpPr/>
            <p:nvPr/>
          </p:nvGrpSpPr>
          <p:grpSpPr>
            <a:xfrm>
              <a:off x="3457860" y="5484972"/>
              <a:ext cx="440677" cy="751573"/>
              <a:chOff x="2438986" y="5588459"/>
              <a:chExt cx="440677" cy="751573"/>
            </a:xfrm>
          </p:grpSpPr>
          <p:sp>
            <p:nvSpPr>
              <p:cNvPr id="220" name="TextBox 219">
                <a:extLst>
                  <a:ext uri="{FF2B5EF4-FFF2-40B4-BE49-F238E27FC236}">
                    <a16:creationId xmlns:a16="http://schemas.microsoft.com/office/drawing/2014/main" id="{957828A6-BE59-0688-EC24-216EBF4CDB03}"/>
                  </a:ext>
                </a:extLst>
              </p:cNvPr>
              <p:cNvSpPr txBox="1"/>
              <p:nvPr/>
            </p:nvSpPr>
            <p:spPr>
              <a:xfrm>
                <a:off x="2482032" y="6095093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미국</a:t>
                </a:r>
              </a:p>
            </p:txBody>
          </p:sp>
          <p:pic>
            <p:nvPicPr>
              <p:cNvPr id="221" name="그림 220" descr="미국 국기, 국기의 날(미국), 상징, 원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63F6C1BC-4BA0-6D9A-E47F-794252058E6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8986" y="5588459"/>
                <a:ext cx="440677" cy="444203"/>
              </a:xfrm>
              <a:prstGeom prst="rect">
                <a:avLst/>
              </a:prstGeom>
            </p:spPr>
          </p:pic>
        </p:grpSp>
        <p:grpSp>
          <p:nvGrpSpPr>
            <p:cNvPr id="207" name="그룹 206">
              <a:extLst>
                <a:ext uri="{FF2B5EF4-FFF2-40B4-BE49-F238E27FC236}">
                  <a16:creationId xmlns:a16="http://schemas.microsoft.com/office/drawing/2014/main" id="{38C6ED5F-386A-1F7B-AA69-B9550684BB13}"/>
                </a:ext>
              </a:extLst>
            </p:cNvPr>
            <p:cNvGrpSpPr/>
            <p:nvPr/>
          </p:nvGrpSpPr>
          <p:grpSpPr>
            <a:xfrm>
              <a:off x="4649820" y="5481324"/>
              <a:ext cx="447728" cy="758869"/>
              <a:chOff x="3978628" y="5490851"/>
              <a:chExt cx="447728" cy="758869"/>
            </a:xfrm>
          </p:grpSpPr>
          <p:pic>
            <p:nvPicPr>
              <p:cNvPr id="218" name="그림 217" descr="원, 다채로움, 그래픽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95FE16F4-E216-1157-295F-40F71FFF660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8628" y="5490851"/>
                <a:ext cx="447728" cy="444203"/>
              </a:xfrm>
              <a:prstGeom prst="rect">
                <a:avLst/>
              </a:prstGeom>
            </p:spPr>
          </p:pic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AD0A4C2B-2036-0660-4DD3-B55DDA4F558D}"/>
                  </a:ext>
                </a:extLst>
              </p:cNvPr>
              <p:cNvSpPr txBox="1"/>
              <p:nvPr/>
            </p:nvSpPr>
            <p:spPr>
              <a:xfrm>
                <a:off x="4025200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일본</a:t>
                </a:r>
              </a:p>
            </p:txBody>
          </p:sp>
        </p:grpSp>
        <p:grpSp>
          <p:nvGrpSpPr>
            <p:cNvPr id="208" name="그룹 207">
              <a:extLst>
                <a:ext uri="{FF2B5EF4-FFF2-40B4-BE49-F238E27FC236}">
                  <a16:creationId xmlns:a16="http://schemas.microsoft.com/office/drawing/2014/main" id="{DE1E2A3B-5539-1EFF-2763-13C2A0A70FEF}"/>
                </a:ext>
              </a:extLst>
            </p:cNvPr>
            <p:cNvGrpSpPr/>
            <p:nvPr/>
          </p:nvGrpSpPr>
          <p:grpSpPr>
            <a:xfrm>
              <a:off x="4132693" y="5432757"/>
              <a:ext cx="239484" cy="856002"/>
              <a:chOff x="8971545" y="5523744"/>
              <a:chExt cx="239484" cy="856002"/>
            </a:xfrm>
          </p:grpSpPr>
          <p:cxnSp>
            <p:nvCxnSpPr>
              <p:cNvPr id="212" name="직선 연결선 211">
                <a:extLst>
                  <a:ext uri="{FF2B5EF4-FFF2-40B4-BE49-F238E27FC236}">
                    <a16:creationId xmlns:a16="http://schemas.microsoft.com/office/drawing/2014/main" id="{A2975160-B553-4906-3653-83ABFCF730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091287" y="5523744"/>
                <a:ext cx="0" cy="856002"/>
              </a:xfrm>
              <a:prstGeom prst="line">
                <a:avLst/>
              </a:prstGeom>
              <a:ln w="3175">
                <a:solidFill>
                  <a:srgbClr val="3C4D03"/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13" name="그룹 212">
                <a:extLst>
                  <a:ext uri="{FF2B5EF4-FFF2-40B4-BE49-F238E27FC236}">
                    <a16:creationId xmlns:a16="http://schemas.microsoft.com/office/drawing/2014/main" id="{F268CC70-44CE-1E75-7496-3B58CF23BABF}"/>
                  </a:ext>
                </a:extLst>
              </p:cNvPr>
              <p:cNvGrpSpPr/>
              <p:nvPr/>
            </p:nvGrpSpPr>
            <p:grpSpPr>
              <a:xfrm>
                <a:off x="8971545" y="5832003"/>
                <a:ext cx="239484" cy="239484"/>
                <a:chOff x="8705577" y="4488172"/>
                <a:chExt cx="318752" cy="318752"/>
              </a:xfrm>
            </p:grpSpPr>
            <p:sp>
              <p:nvSpPr>
                <p:cNvPr id="214" name="타원 213">
                  <a:extLst>
                    <a:ext uri="{FF2B5EF4-FFF2-40B4-BE49-F238E27FC236}">
                      <a16:creationId xmlns:a16="http://schemas.microsoft.com/office/drawing/2014/main" id="{CD3BF811-8331-6DAA-0740-DF439F437696}"/>
                    </a:ext>
                  </a:extLst>
                </p:cNvPr>
                <p:cNvSpPr/>
                <p:nvPr/>
              </p:nvSpPr>
              <p:spPr>
                <a:xfrm>
                  <a:off x="8705577" y="4488172"/>
                  <a:ext cx="318752" cy="318752"/>
                </a:xfrm>
                <a:prstGeom prst="ellipse">
                  <a:avLst/>
                </a:prstGeom>
                <a:solidFill>
                  <a:srgbClr val="A1B06D"/>
                </a:solidFill>
                <a:ln w="3175">
                  <a:noFill/>
                  <a:prstDash val="dash"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1600"/>
                </a:p>
              </p:txBody>
            </p:sp>
            <p:grpSp>
              <p:nvGrpSpPr>
                <p:cNvPr id="215" name="그룹 214">
                  <a:extLst>
                    <a:ext uri="{FF2B5EF4-FFF2-40B4-BE49-F238E27FC236}">
                      <a16:creationId xmlns:a16="http://schemas.microsoft.com/office/drawing/2014/main" id="{38529201-8568-D518-3F68-58E55108FF2E}"/>
                    </a:ext>
                  </a:extLst>
                </p:cNvPr>
                <p:cNvGrpSpPr/>
                <p:nvPr/>
              </p:nvGrpSpPr>
              <p:grpSpPr>
                <a:xfrm>
                  <a:off x="8780297" y="4562893"/>
                  <a:ext cx="169312" cy="169311"/>
                  <a:chOff x="9949543" y="4386943"/>
                  <a:chExt cx="304800" cy="304800"/>
                </a:xfrm>
              </p:grpSpPr>
              <p:cxnSp>
                <p:nvCxnSpPr>
                  <p:cNvPr id="216" name="직선 연결선 215">
                    <a:extLst>
                      <a:ext uri="{FF2B5EF4-FFF2-40B4-BE49-F238E27FC236}">
                        <a16:creationId xmlns:a16="http://schemas.microsoft.com/office/drawing/2014/main" id="{552758AD-A9C5-A7EA-2A27-64877569805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3C4D03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17" name="직선 연결선 216">
                    <a:extLst>
                      <a:ext uri="{FF2B5EF4-FFF2-40B4-BE49-F238E27FC236}">
                        <a16:creationId xmlns:a16="http://schemas.microsoft.com/office/drawing/2014/main" id="{26BECF03-B664-DFB7-CD60-FB1FE050EA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rot="16200000">
                    <a:off x="10101943" y="4386943"/>
                    <a:ext cx="0" cy="304800"/>
                  </a:xfrm>
                  <a:prstGeom prst="line">
                    <a:avLst/>
                  </a:prstGeom>
                  <a:ln w="19050" cap="rnd">
                    <a:solidFill>
                      <a:srgbClr val="3C4D03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209" name="그룹 208">
              <a:extLst>
                <a:ext uri="{FF2B5EF4-FFF2-40B4-BE49-F238E27FC236}">
                  <a16:creationId xmlns:a16="http://schemas.microsoft.com/office/drawing/2014/main" id="{AB25614F-13F5-F418-DDAF-073610E3D5EF}"/>
                </a:ext>
              </a:extLst>
            </p:cNvPr>
            <p:cNvGrpSpPr/>
            <p:nvPr/>
          </p:nvGrpSpPr>
          <p:grpSpPr>
            <a:xfrm>
              <a:off x="2294574" y="5484971"/>
              <a:ext cx="444203" cy="751574"/>
              <a:chOff x="2778205" y="5498146"/>
              <a:chExt cx="444203" cy="751574"/>
            </a:xfrm>
          </p:grpSpPr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8C500DB6-1893-56B8-59F2-47B5731B3C76}"/>
                  </a:ext>
                </a:extLst>
              </p:cNvPr>
              <p:cNvSpPr txBox="1"/>
              <p:nvPr/>
            </p:nvSpPr>
            <p:spPr>
              <a:xfrm>
                <a:off x="2823014" y="6004781"/>
                <a:ext cx="354584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한국</a:t>
                </a:r>
                <a:endParaRPr lang="ko-KR" altLang="en-US" sz="14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pic>
            <p:nvPicPr>
              <p:cNvPr id="211" name="그림 210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6052609D-CE5E-4356-6366-2D7564986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78205" y="5498146"/>
                <a:ext cx="444203" cy="444203"/>
              </a:xfrm>
              <a:prstGeom prst="rect">
                <a:avLst/>
              </a:prstGeom>
            </p:spPr>
          </p:pic>
        </p:grp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80861854-B8AC-FAB7-4E5C-0C11A1D2CAC7}"/>
              </a:ext>
            </a:extLst>
          </p:cNvPr>
          <p:cNvSpPr txBox="1"/>
          <p:nvPr/>
        </p:nvSpPr>
        <p:spPr>
          <a:xfrm>
            <a:off x="893281" y="1026598"/>
            <a:ext cx="2564805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지금 세계는 복잡합니다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우리나라에도 영향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을 주지요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9312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9C706F-97D2-B608-4890-061458EA39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사각형: 둥근 위쪽 모서리 34">
            <a:extLst>
              <a:ext uri="{FF2B5EF4-FFF2-40B4-BE49-F238E27FC236}">
                <a16:creationId xmlns:a16="http://schemas.microsoft.com/office/drawing/2014/main" id="{1CEA2AD0-2680-8952-CE73-4D7CD9C3B858}"/>
              </a:ext>
            </a:extLst>
          </p:cNvPr>
          <p:cNvSpPr/>
          <p:nvPr/>
        </p:nvSpPr>
        <p:spPr>
          <a:xfrm>
            <a:off x="6455303" y="2657245"/>
            <a:ext cx="4972128" cy="4200755"/>
          </a:xfrm>
          <a:prstGeom prst="round2SameRect">
            <a:avLst>
              <a:gd name="adj1" fmla="val 774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사각형: 둥근 위쪽 모서리 36">
            <a:extLst>
              <a:ext uri="{FF2B5EF4-FFF2-40B4-BE49-F238E27FC236}">
                <a16:creationId xmlns:a16="http://schemas.microsoft.com/office/drawing/2014/main" id="{8093FE64-CF1F-4923-0ECE-DDBECC9B8246}"/>
              </a:ext>
            </a:extLst>
          </p:cNvPr>
          <p:cNvSpPr/>
          <p:nvPr/>
        </p:nvSpPr>
        <p:spPr>
          <a:xfrm>
            <a:off x="6504690" y="4519613"/>
            <a:ext cx="4873355" cy="2338387"/>
          </a:xfrm>
          <a:prstGeom prst="round2Same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화살표: 오른쪽 39">
            <a:extLst>
              <a:ext uri="{FF2B5EF4-FFF2-40B4-BE49-F238E27FC236}">
                <a16:creationId xmlns:a16="http://schemas.microsoft.com/office/drawing/2014/main" id="{AA2F2B3D-5409-612E-235E-F1C393826D2F}"/>
              </a:ext>
            </a:extLst>
          </p:cNvPr>
          <p:cNvSpPr/>
          <p:nvPr/>
        </p:nvSpPr>
        <p:spPr>
          <a:xfrm>
            <a:off x="5421012" y="4439988"/>
            <a:ext cx="977548" cy="755918"/>
          </a:xfrm>
          <a:prstGeom prst="rightArrow">
            <a:avLst>
              <a:gd name="adj1" fmla="val 71856"/>
              <a:gd name="adj2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사각형: 둥근 위쪽 모서리 41">
            <a:extLst>
              <a:ext uri="{FF2B5EF4-FFF2-40B4-BE49-F238E27FC236}">
                <a16:creationId xmlns:a16="http://schemas.microsoft.com/office/drawing/2014/main" id="{D957BF75-E70E-FBCB-AFED-F4E663A3B008}"/>
              </a:ext>
            </a:extLst>
          </p:cNvPr>
          <p:cNvSpPr/>
          <p:nvPr/>
        </p:nvSpPr>
        <p:spPr>
          <a:xfrm>
            <a:off x="779462" y="2657245"/>
            <a:ext cx="4972128" cy="4200755"/>
          </a:xfrm>
          <a:prstGeom prst="round2SameRect">
            <a:avLst>
              <a:gd name="adj1" fmla="val 8945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0939DA40-6CDD-92F4-ECC6-C68C20D5AEBD}"/>
              </a:ext>
            </a:extLst>
          </p:cNvPr>
          <p:cNvSpPr txBox="1"/>
          <p:nvPr/>
        </p:nvSpPr>
        <p:spPr>
          <a:xfrm>
            <a:off x="7131577" y="2946733"/>
            <a:ext cx="3619581" cy="769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2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한반도 뿐 아니라</a:t>
            </a:r>
            <a:endParaRPr lang="en-US" altLang="ko-KR" sz="2200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 세계적으로 심각한 위협</a:t>
            </a:r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93BB4411-5BB0-32C1-1BD9-9500A2FC0EE2}"/>
              </a:ext>
            </a:extLst>
          </p:cNvPr>
          <p:cNvSpPr/>
          <p:nvPr/>
        </p:nvSpPr>
        <p:spPr>
          <a:xfrm>
            <a:off x="2280521" y="4040239"/>
            <a:ext cx="1970010" cy="429752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사각형: 둥근 모서리 127">
            <a:extLst>
              <a:ext uri="{FF2B5EF4-FFF2-40B4-BE49-F238E27FC236}">
                <a16:creationId xmlns:a16="http://schemas.microsoft.com/office/drawing/2014/main" id="{96BBE9E5-DCCE-4DC0-9837-F96102017641}"/>
              </a:ext>
            </a:extLst>
          </p:cNvPr>
          <p:cNvSpPr/>
          <p:nvPr/>
        </p:nvSpPr>
        <p:spPr>
          <a:xfrm>
            <a:off x="2162252" y="3552733"/>
            <a:ext cx="2206548" cy="429752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BE5F1809-4B79-62FC-6892-36CED8611925}"/>
              </a:ext>
            </a:extLst>
          </p:cNvPr>
          <p:cNvSpPr txBox="1"/>
          <p:nvPr/>
        </p:nvSpPr>
        <p:spPr>
          <a:xfrm>
            <a:off x="2048045" y="3096185"/>
            <a:ext cx="2434962" cy="14157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핵</a:t>
            </a:r>
            <a:r>
              <a:rPr lang="en-US" altLang="ko-KR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/</a:t>
            </a: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미사일 등</a:t>
            </a:r>
            <a:endParaRPr lang="en-US" altLang="ko-KR" sz="28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대량살상무</a:t>
            </a:r>
            <a:r>
              <a:rPr lang="ko-KR" altLang="en-US" sz="32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</a:t>
            </a:r>
            <a:endParaRPr lang="en-US" altLang="ko-KR" sz="32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능력 고도화</a:t>
            </a:r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9665A031-D5A6-496D-0A42-7BB1DDD83429}"/>
              </a:ext>
            </a:extLst>
          </p:cNvPr>
          <p:cNvSpPr/>
          <p:nvPr/>
        </p:nvSpPr>
        <p:spPr>
          <a:xfrm>
            <a:off x="1543088" y="5677226"/>
            <a:ext cx="3444876" cy="429752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사각형: 둥근 모서리 60">
            <a:extLst>
              <a:ext uri="{FF2B5EF4-FFF2-40B4-BE49-F238E27FC236}">
                <a16:creationId xmlns:a16="http://schemas.microsoft.com/office/drawing/2014/main" id="{97E65A47-3AE2-86C2-B847-6321E18E2CCA}"/>
              </a:ext>
            </a:extLst>
          </p:cNvPr>
          <p:cNvSpPr/>
          <p:nvPr/>
        </p:nvSpPr>
        <p:spPr>
          <a:xfrm>
            <a:off x="1238289" y="5186168"/>
            <a:ext cx="4054474" cy="429752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7EB4423-1CE4-DB26-7094-244B60C94C6B}"/>
              </a:ext>
            </a:extLst>
          </p:cNvPr>
          <p:cNvSpPr txBox="1"/>
          <p:nvPr/>
        </p:nvSpPr>
        <p:spPr>
          <a:xfrm>
            <a:off x="1242697" y="5149338"/>
            <a:ext cx="4045659" cy="141577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‘조선민주주의인민공화국</a:t>
            </a:r>
            <a:endParaRPr lang="en-US" altLang="ko-KR" sz="3200" spc="-2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핵무력정책에 대하여</a:t>
            </a:r>
            <a:r>
              <a:rPr lang="en-US" altLang="ko-KR" sz="3200" spc="-2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pPr algn="ctr"/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법령 채택</a:t>
            </a: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(2022.9.8.)</a:t>
            </a:r>
            <a:endParaRPr lang="ko-KR" altLang="en-US" sz="28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8" name="직선 연결선 57">
            <a:extLst>
              <a:ext uri="{FF2B5EF4-FFF2-40B4-BE49-F238E27FC236}">
                <a16:creationId xmlns:a16="http://schemas.microsoft.com/office/drawing/2014/main" id="{60FB7A13-5C12-6B06-6AFD-8DAF8CE7B893}"/>
              </a:ext>
            </a:extLst>
          </p:cNvPr>
          <p:cNvCxnSpPr>
            <a:cxnSpLocks/>
          </p:cNvCxnSpPr>
          <p:nvPr/>
        </p:nvCxnSpPr>
        <p:spPr>
          <a:xfrm>
            <a:off x="1169499" y="4830647"/>
            <a:ext cx="4192054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0" name="직선 화살표 연결선 129">
            <a:extLst>
              <a:ext uri="{FF2B5EF4-FFF2-40B4-BE49-F238E27FC236}">
                <a16:creationId xmlns:a16="http://schemas.microsoft.com/office/drawing/2014/main" id="{B4A11A2C-2B32-ADCB-8029-5C5858E8696F}"/>
              </a:ext>
            </a:extLst>
          </p:cNvPr>
          <p:cNvCxnSpPr>
            <a:cxnSpLocks/>
          </p:cNvCxnSpPr>
          <p:nvPr/>
        </p:nvCxnSpPr>
        <p:spPr>
          <a:xfrm rot="5400000" flipV="1">
            <a:off x="8724890" y="4188572"/>
            <a:ext cx="432955" cy="0"/>
          </a:xfrm>
          <a:prstGeom prst="straightConnector1">
            <a:avLst/>
          </a:prstGeom>
          <a:ln cap="rnd">
            <a:solidFill>
              <a:schemeClr val="tx1">
                <a:lumMod val="85000"/>
                <a:lumOff val="1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사각형: 둥근 모서리 130">
            <a:extLst>
              <a:ext uri="{FF2B5EF4-FFF2-40B4-BE49-F238E27FC236}">
                <a16:creationId xmlns:a16="http://schemas.microsoft.com/office/drawing/2014/main" id="{8F343036-D0EF-C218-CF14-A80AEB0346E0}"/>
              </a:ext>
            </a:extLst>
          </p:cNvPr>
          <p:cNvSpPr/>
          <p:nvPr/>
        </p:nvSpPr>
        <p:spPr>
          <a:xfrm>
            <a:off x="6504689" y="2701203"/>
            <a:ext cx="4873356" cy="1260500"/>
          </a:xfrm>
          <a:prstGeom prst="roundRect">
            <a:avLst>
              <a:gd name="adj" fmla="val 22382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2" name="그룹 131">
            <a:extLst>
              <a:ext uri="{FF2B5EF4-FFF2-40B4-BE49-F238E27FC236}">
                <a16:creationId xmlns:a16="http://schemas.microsoft.com/office/drawing/2014/main" id="{9CF4F9E6-C25F-6E3A-E307-682F79680AA0}"/>
              </a:ext>
            </a:extLst>
          </p:cNvPr>
          <p:cNvGrpSpPr/>
          <p:nvPr/>
        </p:nvGrpSpPr>
        <p:grpSpPr>
          <a:xfrm>
            <a:off x="6845340" y="4737254"/>
            <a:ext cx="4192054" cy="1980109"/>
            <a:chOff x="6845340" y="4018044"/>
            <a:chExt cx="4192054" cy="1980109"/>
          </a:xfrm>
        </p:grpSpPr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9F91D023-EEA6-4478-25F9-A3A67592FF2F}"/>
                </a:ext>
              </a:extLst>
            </p:cNvPr>
            <p:cNvSpPr txBox="1"/>
            <p:nvPr/>
          </p:nvSpPr>
          <p:spPr>
            <a:xfrm>
              <a:off x="7701444" y="4018044"/>
              <a:ext cx="2479846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국제사회와 함께</a:t>
              </a:r>
            </a:p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단호히 대응 필요</a:t>
              </a: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E7E4A735-86AA-200E-1E16-1E1DB748085F}"/>
                </a:ext>
              </a:extLst>
            </p:cNvPr>
            <p:cNvSpPr txBox="1"/>
            <p:nvPr/>
          </p:nvSpPr>
          <p:spPr>
            <a:xfrm>
              <a:off x="6998527" y="5167156"/>
              <a:ext cx="3885680" cy="83099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북한이 대화와 협력의 길로</a:t>
              </a:r>
            </a:p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나올 수 있도록  유도</a:t>
              </a:r>
            </a:p>
          </p:txBody>
        </p: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B92F7D98-1DD7-25F0-CA84-4709C18858B9}"/>
                </a:ext>
              </a:extLst>
            </p:cNvPr>
            <p:cNvCxnSpPr>
              <a:cxnSpLocks/>
            </p:cNvCxnSpPr>
            <p:nvPr/>
          </p:nvCxnSpPr>
          <p:spPr>
            <a:xfrm>
              <a:off x="6845340" y="5008099"/>
              <a:ext cx="4192054" cy="0"/>
            </a:xfrm>
            <a:prstGeom prst="line">
              <a:avLst/>
            </a:prstGeom>
            <a:ln w="3175">
              <a:solidFill>
                <a:schemeClr val="bg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2FA08AD9-4069-10A5-1E04-2865F3AFE2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037D3E10-EA3C-C465-6F03-9844A2BA7287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91B12AA5-A978-4027-C772-7E27231E9772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북핵문제의 심화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9D8AFE1-91DE-AC20-43FC-F9DDB4968CBC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</a:t>
              </a:r>
            </a:p>
          </p:txBody>
        </p:sp>
      </p:grpSp>
      <p:sp>
        <p:nvSpPr>
          <p:cNvPr id="39" name="TextBox 38">
            <a:extLst>
              <a:ext uri="{FF2B5EF4-FFF2-40B4-BE49-F238E27FC236}">
                <a16:creationId xmlns:a16="http://schemas.microsoft.com/office/drawing/2014/main" id="{0D3A2158-F464-0E24-E0AA-FECE13562F65}"/>
              </a:ext>
            </a:extLst>
          </p:cNvPr>
          <p:cNvSpPr txBox="1"/>
          <p:nvPr/>
        </p:nvSpPr>
        <p:spPr>
          <a:xfrm>
            <a:off x="893281" y="1026598"/>
            <a:ext cx="3913892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북한은 핵무기 보유를 법</a:t>
            </a: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으로 명시했습니다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우리는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국제사회와 협력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해야 합니다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5E822ACB-E84B-4319-38E3-859FC722981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7" name="그래픽 136">
              <a:extLst>
                <a:ext uri="{FF2B5EF4-FFF2-40B4-BE49-F238E27FC236}">
                  <a16:creationId xmlns:a16="http://schemas.microsoft.com/office/drawing/2014/main" id="{6E2135FA-748A-52A0-61B7-C71586447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8" name="그래픽 10">
              <a:extLst>
                <a:ext uri="{FF2B5EF4-FFF2-40B4-BE49-F238E27FC236}">
                  <a16:creationId xmlns:a16="http://schemas.microsoft.com/office/drawing/2014/main" id="{C55F4F9C-B9BA-034D-D469-6D22F4BD2835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35ABDB4C-990C-FF7D-C56A-B91A0C1BC01C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7B3FC661-61D7-EE3E-4FF2-4F6D78231949}"/>
              </a:ext>
            </a:extLst>
          </p:cNvPr>
          <p:cNvGrpSpPr/>
          <p:nvPr/>
        </p:nvGrpSpPr>
        <p:grpSpPr>
          <a:xfrm>
            <a:off x="766763" y="1952625"/>
            <a:ext cx="10658473" cy="381345"/>
            <a:chOff x="766763" y="1319213"/>
            <a:chExt cx="10658473" cy="3813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4CE07A9C-12C7-4BE7-70D7-7BB3AC743535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C6943249-F565-1386-015D-70F811B4E930}"/>
                </a:ext>
              </a:extLst>
            </p:cNvPr>
            <p:cNvSpPr txBox="1"/>
            <p:nvPr/>
          </p:nvSpPr>
          <p:spPr>
            <a:xfrm>
              <a:off x="886637" y="1356798"/>
              <a:ext cx="2822889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북핵문제에 대한 확고한 대응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832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79C02-AB66-4A8B-CB68-776BC9572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B429A26B-6449-9562-50DF-1B52BD60D4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16F83294-E637-9FFA-C89D-619E9AD5EDB1}"/>
              </a:ext>
            </a:extLst>
          </p:cNvPr>
          <p:cNvGrpSpPr/>
          <p:nvPr/>
        </p:nvGrpSpPr>
        <p:grpSpPr>
          <a:xfrm>
            <a:off x="893281" y="277053"/>
            <a:ext cx="5820504" cy="662496"/>
            <a:chOff x="902807" y="211966"/>
            <a:chExt cx="5820504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61283A1-3E99-37CA-8350-55FCD160BEFE}"/>
                </a:ext>
              </a:extLst>
            </p:cNvPr>
            <p:cNvSpPr txBox="1"/>
            <p:nvPr/>
          </p:nvSpPr>
          <p:spPr>
            <a:xfrm>
              <a:off x="902807" y="415169"/>
              <a:ext cx="5820504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통일환경 조성을 위한 국제사회와의 협력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02873DA3-0C85-D64E-8BBC-D9572186D592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국제정세 및 통일환경</a:t>
              </a:r>
            </a:p>
          </p:txBody>
        </p:sp>
      </p:grp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84574F50-6609-6A6D-1707-120295425AA7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7" name="그래픽 136">
              <a:extLst>
                <a:ext uri="{FF2B5EF4-FFF2-40B4-BE49-F238E27FC236}">
                  <a16:creationId xmlns:a16="http://schemas.microsoft.com/office/drawing/2014/main" id="{23F2041F-1D4F-4EF9-ABDA-16B7A9C7C4B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8" name="그래픽 10">
              <a:extLst>
                <a:ext uri="{FF2B5EF4-FFF2-40B4-BE49-F238E27FC236}">
                  <a16:creationId xmlns:a16="http://schemas.microsoft.com/office/drawing/2014/main" id="{A8A570C8-99D7-60E5-22E1-B105D8EBE2D0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CF444A79-1702-A224-E837-E9BA648325FE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02</a:t>
              </a:r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4CA51923-6C10-AC9A-510B-D4684B59883B}"/>
              </a:ext>
            </a:extLst>
          </p:cNvPr>
          <p:cNvGrpSpPr/>
          <p:nvPr/>
        </p:nvGrpSpPr>
        <p:grpSpPr>
          <a:xfrm>
            <a:off x="766763" y="1952625"/>
            <a:ext cx="10658473" cy="381345"/>
            <a:chOff x="766763" y="1319213"/>
            <a:chExt cx="10658473" cy="381345"/>
          </a:xfrm>
        </p:grpSpPr>
        <p:sp>
          <p:nvSpPr>
            <p:cNvPr id="4" name="사각형: 둥근 모서리 3">
              <a:extLst>
                <a:ext uri="{FF2B5EF4-FFF2-40B4-BE49-F238E27FC236}">
                  <a16:creationId xmlns:a16="http://schemas.microsoft.com/office/drawing/2014/main" id="{ED32232B-8F39-7111-841B-740AC170A93B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A3616C1-1292-78AE-9153-59ED97761822}"/>
                </a:ext>
              </a:extLst>
            </p:cNvPr>
            <p:cNvSpPr txBox="1"/>
            <p:nvPr/>
          </p:nvSpPr>
          <p:spPr>
            <a:xfrm>
              <a:off x="886637" y="1356798"/>
              <a:ext cx="3045064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국제사회와의 협력을 위한 과제</a:t>
              </a:r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A09854FD-109C-EF21-ACA3-A325DAFEC86A}"/>
              </a:ext>
            </a:extLst>
          </p:cNvPr>
          <p:cNvGrpSpPr/>
          <p:nvPr/>
        </p:nvGrpSpPr>
        <p:grpSpPr>
          <a:xfrm>
            <a:off x="779463" y="2673150"/>
            <a:ext cx="10651545" cy="3103470"/>
            <a:chOff x="779463" y="3062123"/>
            <a:chExt cx="10651545" cy="3103470"/>
          </a:xfrm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1263E0B9-ED50-18B7-CC53-D9F778C402C4}"/>
                </a:ext>
              </a:extLst>
            </p:cNvPr>
            <p:cNvSpPr/>
            <p:nvPr/>
          </p:nvSpPr>
          <p:spPr>
            <a:xfrm>
              <a:off x="1435102" y="4508214"/>
              <a:ext cx="9321798" cy="759612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화살표: 왼쪽/오른쪽 10">
              <a:extLst>
                <a:ext uri="{FF2B5EF4-FFF2-40B4-BE49-F238E27FC236}">
                  <a16:creationId xmlns:a16="http://schemas.microsoft.com/office/drawing/2014/main" id="{7453C94F-5236-6F21-C70E-C564DFB20741}"/>
                </a:ext>
              </a:extLst>
            </p:cNvPr>
            <p:cNvSpPr/>
            <p:nvPr/>
          </p:nvSpPr>
          <p:spPr>
            <a:xfrm>
              <a:off x="7536044" y="4735123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123F716-02A4-769B-DDCE-02AACDAC1297}"/>
                </a:ext>
              </a:extLst>
            </p:cNvPr>
            <p:cNvGrpSpPr/>
            <p:nvPr/>
          </p:nvGrpSpPr>
          <p:grpSpPr>
            <a:xfrm>
              <a:off x="779463" y="3623859"/>
              <a:ext cx="2528323" cy="2528323"/>
              <a:chOff x="779463" y="3036723"/>
              <a:chExt cx="2528323" cy="2528323"/>
            </a:xfrm>
          </p:grpSpPr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15A510BF-9F48-3A21-EF89-F3E864DF5B8D}"/>
                  </a:ext>
                </a:extLst>
              </p:cNvPr>
              <p:cNvSpPr/>
              <p:nvPr/>
            </p:nvSpPr>
            <p:spPr>
              <a:xfrm>
                <a:off x="779463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7" name="그룹 46">
                <a:extLst>
                  <a:ext uri="{FF2B5EF4-FFF2-40B4-BE49-F238E27FC236}">
                    <a16:creationId xmlns:a16="http://schemas.microsoft.com/office/drawing/2014/main" id="{2C0B776F-787B-BA41-2700-EA398718975B}"/>
                  </a:ext>
                </a:extLst>
              </p:cNvPr>
              <p:cNvGrpSpPr/>
              <p:nvPr/>
            </p:nvGrpSpPr>
            <p:grpSpPr>
              <a:xfrm>
                <a:off x="1472121" y="3457603"/>
                <a:ext cx="1143006" cy="1686562"/>
                <a:chOff x="1472121" y="3377251"/>
                <a:chExt cx="1143006" cy="1686562"/>
              </a:xfrm>
            </p:grpSpPr>
            <p:sp>
              <p:nvSpPr>
                <p:cNvPr id="51" name="TextBox 50">
                  <a:extLst>
                    <a:ext uri="{FF2B5EF4-FFF2-40B4-BE49-F238E27FC236}">
                      <a16:creationId xmlns:a16="http://schemas.microsoft.com/office/drawing/2014/main" id="{727E5449-678C-9526-44DA-D631A8B96638}"/>
                    </a:ext>
                  </a:extLst>
                </p:cNvPr>
                <p:cNvSpPr txBox="1"/>
                <p:nvPr/>
              </p:nvSpPr>
              <p:spPr>
                <a:xfrm>
                  <a:off x="1734245" y="4635170"/>
                  <a:ext cx="618759" cy="428643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2800" spc="-50" dirty="0"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미국</a:t>
                  </a:r>
                </a:p>
              </p:txBody>
            </p:sp>
            <p:pic>
              <p:nvPicPr>
                <p:cNvPr id="52" name="그림 51" descr="미국 국기, 국기의 날(미국), 상징, 원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C9CA515E-7923-EFB8-E862-BAD1B5575BC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72121" y="3377251"/>
                  <a:ext cx="1143006" cy="1152148"/>
                </a:xfrm>
                <a:prstGeom prst="rect">
                  <a:avLst/>
                </a:prstGeom>
              </p:spPr>
            </p:pic>
          </p:grpSp>
          <p:sp>
            <p:nvSpPr>
              <p:cNvPr id="50" name="타원 49">
                <a:extLst>
                  <a:ext uri="{FF2B5EF4-FFF2-40B4-BE49-F238E27FC236}">
                    <a16:creationId xmlns:a16="http://schemas.microsoft.com/office/drawing/2014/main" id="{FE3409E8-C544-34D6-2435-912AB4E27675}"/>
                  </a:ext>
                </a:extLst>
              </p:cNvPr>
              <p:cNvSpPr/>
              <p:nvPr/>
            </p:nvSpPr>
            <p:spPr>
              <a:xfrm>
                <a:off x="809101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3" name="그룹 12">
              <a:extLst>
                <a:ext uri="{FF2B5EF4-FFF2-40B4-BE49-F238E27FC236}">
                  <a16:creationId xmlns:a16="http://schemas.microsoft.com/office/drawing/2014/main" id="{6D4C41A9-588D-7F02-5C36-53AB86931701}"/>
                </a:ext>
              </a:extLst>
            </p:cNvPr>
            <p:cNvGrpSpPr/>
            <p:nvPr/>
          </p:nvGrpSpPr>
          <p:grpSpPr>
            <a:xfrm>
              <a:off x="4841075" y="3610447"/>
              <a:ext cx="2528323" cy="2555146"/>
              <a:chOff x="2588506" y="3009900"/>
              <a:chExt cx="2528323" cy="2555146"/>
            </a:xfrm>
          </p:grpSpPr>
          <p:cxnSp>
            <p:nvCxnSpPr>
              <p:cNvPr id="41" name="직선 화살표 연결선 40">
                <a:extLst>
                  <a:ext uri="{FF2B5EF4-FFF2-40B4-BE49-F238E27FC236}">
                    <a16:creationId xmlns:a16="http://schemas.microsoft.com/office/drawing/2014/main" id="{D43BF1DB-5392-6566-B5A0-B5A1FC6BCC2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52667" y="3009900"/>
                <a:ext cx="0" cy="812800"/>
              </a:xfrm>
              <a:prstGeom prst="straightConnector1">
                <a:avLst/>
              </a:prstGeom>
              <a:ln w="3175">
                <a:solidFill>
                  <a:schemeClr val="tx1">
                    <a:lumMod val="85000"/>
                    <a:lumOff val="15000"/>
                  </a:schemeClr>
                </a:solidFill>
                <a:tailEnd type="oval" w="sm" len="sm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타원 41">
                <a:extLst>
                  <a:ext uri="{FF2B5EF4-FFF2-40B4-BE49-F238E27FC236}">
                    <a16:creationId xmlns:a16="http://schemas.microsoft.com/office/drawing/2014/main" id="{F4C04D94-D269-8285-4918-47150DCC5372}"/>
                  </a:ext>
                </a:extLst>
              </p:cNvPr>
              <p:cNvSpPr/>
              <p:nvPr/>
            </p:nvSpPr>
            <p:spPr>
              <a:xfrm>
                <a:off x="2588506" y="3036723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AC114D7D-DBC2-8603-20C0-C7E73E6455D5}"/>
                  </a:ext>
                </a:extLst>
              </p:cNvPr>
              <p:cNvSpPr txBox="1"/>
              <p:nvPr/>
            </p:nvSpPr>
            <p:spPr>
              <a:xfrm>
                <a:off x="3543288" y="4715522"/>
                <a:ext cx="618759" cy="42864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8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한국</a:t>
                </a:r>
              </a:p>
            </p:txBody>
          </p:sp>
          <p:sp>
            <p:nvSpPr>
              <p:cNvPr id="44" name="타원 43">
                <a:extLst>
                  <a:ext uri="{FF2B5EF4-FFF2-40B4-BE49-F238E27FC236}">
                    <a16:creationId xmlns:a16="http://schemas.microsoft.com/office/drawing/2014/main" id="{AAB02A86-4C6F-F409-A3A0-E7ED11F28F50}"/>
                  </a:ext>
                </a:extLst>
              </p:cNvPr>
              <p:cNvSpPr/>
              <p:nvPr/>
            </p:nvSpPr>
            <p:spPr>
              <a:xfrm>
                <a:off x="2618144" y="3066361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45" name="그림 44" descr="공, 원, 로고, 상징이(가) 표시된 사진&#10;&#10;AI가 생성한 콘텐츠는 부정확할 수 있습니다.">
                <a:extLst>
                  <a:ext uri="{FF2B5EF4-FFF2-40B4-BE49-F238E27FC236}">
                    <a16:creationId xmlns:a16="http://schemas.microsoft.com/office/drawing/2014/main" id="{ABBB01D7-3F14-FBCC-FB2E-04477A083E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76593" y="3457603"/>
                <a:ext cx="1152148" cy="1152148"/>
              </a:xfrm>
              <a:prstGeom prst="rect">
                <a:avLst/>
              </a:prstGeom>
            </p:spPr>
          </p:pic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592DE578-A820-117A-227E-299E9B74BCD4}"/>
                </a:ext>
              </a:extLst>
            </p:cNvPr>
            <p:cNvGrpSpPr/>
            <p:nvPr/>
          </p:nvGrpSpPr>
          <p:grpSpPr>
            <a:xfrm>
              <a:off x="8902685" y="3623859"/>
              <a:ext cx="2528323" cy="2528323"/>
              <a:chOff x="7175992" y="5290108"/>
              <a:chExt cx="2528323" cy="2528323"/>
            </a:xfrm>
          </p:grpSpPr>
          <p:sp>
            <p:nvSpPr>
              <p:cNvPr id="34" name="타원 33">
                <a:extLst>
                  <a:ext uri="{FF2B5EF4-FFF2-40B4-BE49-F238E27FC236}">
                    <a16:creationId xmlns:a16="http://schemas.microsoft.com/office/drawing/2014/main" id="{5C1DC052-8B08-8455-D6D9-29F6B2D5542A}"/>
                  </a:ext>
                </a:extLst>
              </p:cNvPr>
              <p:cNvSpPr/>
              <p:nvPr/>
            </p:nvSpPr>
            <p:spPr>
              <a:xfrm>
                <a:off x="7175992" y="5290108"/>
                <a:ext cx="2528323" cy="252832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ABB65E85-C8C1-8C62-F681-92CA457454A2}"/>
                  </a:ext>
                </a:extLst>
              </p:cNvPr>
              <p:cNvSpPr txBox="1"/>
              <p:nvPr/>
            </p:nvSpPr>
            <p:spPr>
              <a:xfrm>
                <a:off x="7726016" y="6968907"/>
                <a:ext cx="1428275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중국</a:t>
                </a:r>
                <a:r>
                  <a:rPr lang="en-US" altLang="ko-KR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/</a:t>
                </a:r>
                <a:r>
                  <a:rPr lang="ko-KR" altLang="en-US" sz="24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러시아</a:t>
                </a:r>
              </a:p>
            </p:txBody>
          </p:sp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3BB3686A-87FA-1430-625F-75BE475D4B67}"/>
                  </a:ext>
                </a:extLst>
              </p:cNvPr>
              <p:cNvSpPr/>
              <p:nvPr/>
            </p:nvSpPr>
            <p:spPr>
              <a:xfrm>
                <a:off x="7205630" y="5319746"/>
                <a:ext cx="2469047" cy="2469047"/>
              </a:xfrm>
              <a:prstGeom prst="ellipse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id="{9CAA746A-0747-C511-A7CB-2DB3632E49B9}"/>
                  </a:ext>
                </a:extLst>
              </p:cNvPr>
              <p:cNvGrpSpPr/>
              <p:nvPr/>
            </p:nvGrpSpPr>
            <p:grpSpPr>
              <a:xfrm>
                <a:off x="7564395" y="5763359"/>
                <a:ext cx="1751517" cy="1047407"/>
                <a:chOff x="7547387" y="5710988"/>
                <a:chExt cx="1926669" cy="1152148"/>
              </a:xfrm>
            </p:grpSpPr>
            <p:pic>
              <p:nvPicPr>
                <p:cNvPr id="38" name="그림 37" descr="원, 상징, 별, 천문학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2981E4C1-EE57-22B6-6DB0-D9C269BD254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47387" y="5710988"/>
                  <a:ext cx="1161293" cy="1152144"/>
                </a:xfrm>
                <a:prstGeom prst="rect">
                  <a:avLst/>
                </a:prstGeom>
              </p:spPr>
            </p:pic>
            <p:pic>
              <p:nvPicPr>
                <p:cNvPr id="40" name="그림 39" descr="원, 다채로움이(가) 표시된 사진&#10;&#10;AI가 생성한 콘텐츠는 부정확할 수 있습니다.">
                  <a:extLst>
                    <a:ext uri="{FF2B5EF4-FFF2-40B4-BE49-F238E27FC236}">
                      <a16:creationId xmlns:a16="http://schemas.microsoft.com/office/drawing/2014/main" id="{19280712-72F2-95FF-9920-F724125E417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12763" y="5710988"/>
                  <a:ext cx="1161293" cy="1152148"/>
                </a:xfrm>
                <a:prstGeom prst="rect">
                  <a:avLst/>
                </a:prstGeom>
              </p:spPr>
            </p:pic>
          </p:grpSp>
        </p:grpSp>
        <p:sp>
          <p:nvSpPr>
            <p:cNvPr id="15" name="화살표: 왼쪽/오른쪽 14">
              <a:extLst>
                <a:ext uri="{FF2B5EF4-FFF2-40B4-BE49-F238E27FC236}">
                  <a16:creationId xmlns:a16="http://schemas.microsoft.com/office/drawing/2014/main" id="{DFF971EB-A38E-5F15-0474-A10A1528202D}"/>
                </a:ext>
              </a:extLst>
            </p:cNvPr>
            <p:cNvSpPr/>
            <p:nvPr/>
          </p:nvSpPr>
          <p:spPr>
            <a:xfrm>
              <a:off x="3474433" y="4735123"/>
              <a:ext cx="1199995" cy="305795"/>
            </a:xfrm>
            <a:prstGeom prst="leftRightArrow">
              <a:avLst>
                <a:gd name="adj1" fmla="val 54688"/>
                <a:gd name="adj2" fmla="val 61722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27" name="직선 화살표 연결선 26">
              <a:extLst>
                <a:ext uri="{FF2B5EF4-FFF2-40B4-BE49-F238E27FC236}">
                  <a16:creationId xmlns:a16="http://schemas.microsoft.com/office/drawing/2014/main" id="{11FEC410-1D08-3145-BC44-6436596C96DE}"/>
                </a:ext>
              </a:extLst>
            </p:cNvPr>
            <p:cNvCxnSpPr>
              <a:cxnSpLocks/>
            </p:cNvCxnSpPr>
            <p:nvPr/>
          </p:nvCxnSpPr>
          <p:spPr>
            <a:xfrm>
              <a:off x="4074430" y="3832008"/>
              <a:ext cx="0" cy="812800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96E5C304-CBD2-AC4C-A646-C2C995440417}"/>
                </a:ext>
              </a:extLst>
            </p:cNvPr>
            <p:cNvSpPr/>
            <p:nvPr/>
          </p:nvSpPr>
          <p:spPr>
            <a:xfrm>
              <a:off x="2971142" y="3558272"/>
              <a:ext cx="2206576" cy="394260"/>
            </a:xfrm>
            <a:prstGeom prst="roundRect">
              <a:avLst>
                <a:gd name="adj" fmla="val 14251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3EF92AF2-8BDA-4FA5-A48F-F15D8C3E79F7}"/>
                </a:ext>
              </a:extLst>
            </p:cNvPr>
            <p:cNvSpPr txBox="1"/>
            <p:nvPr/>
          </p:nvSpPr>
          <p:spPr>
            <a:xfrm>
              <a:off x="3000418" y="3520686"/>
              <a:ext cx="2148024" cy="46166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협력 외교 중요</a:t>
              </a:r>
            </a:p>
          </p:txBody>
        </p:sp>
        <p:cxnSp>
          <p:nvCxnSpPr>
            <p:cNvPr id="19" name="직선 화살표 연결선 18">
              <a:extLst>
                <a:ext uri="{FF2B5EF4-FFF2-40B4-BE49-F238E27FC236}">
                  <a16:creationId xmlns:a16="http://schemas.microsoft.com/office/drawing/2014/main" id="{AD248B90-ED6D-13A4-2771-20E6223119C2}"/>
                </a:ext>
              </a:extLst>
            </p:cNvPr>
            <p:cNvCxnSpPr>
              <a:cxnSpLocks/>
            </p:cNvCxnSpPr>
            <p:nvPr/>
          </p:nvCxnSpPr>
          <p:spPr>
            <a:xfrm>
              <a:off x="8136042" y="3832008"/>
              <a:ext cx="0" cy="812800"/>
            </a:xfrm>
            <a:prstGeom prst="straightConnector1">
              <a:avLst/>
            </a:prstGeom>
            <a:ln w="3175">
              <a:solidFill>
                <a:schemeClr val="tx1">
                  <a:lumMod val="85000"/>
                  <a:lumOff val="15000"/>
                </a:schemeClr>
              </a:solidFill>
              <a:tailEnd type="oval" w="sm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025B743E-762D-9341-8509-AD4DA9DA8DBD}"/>
                </a:ext>
              </a:extLst>
            </p:cNvPr>
            <p:cNvSpPr/>
            <p:nvPr/>
          </p:nvSpPr>
          <p:spPr>
            <a:xfrm>
              <a:off x="7392811" y="3558272"/>
              <a:ext cx="1486462" cy="394260"/>
            </a:xfrm>
            <a:prstGeom prst="roundRect">
              <a:avLst>
                <a:gd name="adj" fmla="val 14251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200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A6DAB750-BC14-6796-3545-BD0B546C1416}"/>
                </a:ext>
              </a:extLst>
            </p:cNvPr>
            <p:cNvSpPr txBox="1"/>
            <p:nvPr/>
          </p:nvSpPr>
          <p:spPr>
            <a:xfrm>
              <a:off x="7433125" y="3062123"/>
              <a:ext cx="1405834" cy="92333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br>
                <a:rPr lang="en-US" altLang="ko-KR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</a:br>
              <a:r>
                <a:rPr lang="ko-KR" altLang="en-US" sz="30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관계 개선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0571370D-3EA8-EF1E-353A-DFD147BDDD14}"/>
              </a:ext>
            </a:extLst>
          </p:cNvPr>
          <p:cNvSpPr txBox="1"/>
          <p:nvPr/>
        </p:nvSpPr>
        <p:spPr>
          <a:xfrm>
            <a:off x="893281" y="1026598"/>
            <a:ext cx="3913892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북한은 핵무기 보유를 법</a:t>
            </a: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으로 명시했습니다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우리는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국제사회와 협력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해야 합니다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0247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8E775B-2765-1EC5-A93B-17B64CD9E4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7E7D64FA-E95C-59AC-26E2-B70ECE0F93A8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2A22EE3-3523-9D11-9E38-7662155245ED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1285E4-C0BB-3BC5-48E3-A7802240A624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남북관계 및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통일방안</a:t>
            </a: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7AF4FC1D-2B34-DE8B-D088-BE884DA2E7C9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그래픽 7">
            <a:extLst>
              <a:ext uri="{FF2B5EF4-FFF2-40B4-BE49-F238E27FC236}">
                <a16:creationId xmlns:a16="http://schemas.microsoft.com/office/drawing/2014/main" id="{D663ABD8-35F7-9E82-F0D2-B5818617255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BB9BFECC-6F47-3D0C-8464-B503209F79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A02A41DB-0A87-CFE5-97B3-4B770E45E41E}"/>
              </a:ext>
            </a:extLst>
          </p:cNvPr>
          <p:cNvSpPr/>
          <p:nvPr/>
        </p:nvSpPr>
        <p:spPr>
          <a:xfrm>
            <a:off x="3936843" y="4171950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001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9E396C-736B-734D-BE8F-FA3FA95E0A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0BA2A2CB-17E7-36E1-534D-E1B2357A61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6C840937-74AF-3565-C26C-C8C227B6A8F4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603120-E0AC-51C3-35AA-E4EE3FE61C66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남북관계의 변화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B4E8B12-95F6-2A66-1D14-E53CA9137E8A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 및 통일정책</a:t>
              </a:r>
            </a:p>
          </p:txBody>
        </p:sp>
      </p:grp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65B6D986-5E5A-2145-3D4F-57BD1E66D44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37" name="그래픽 136">
              <a:extLst>
                <a:ext uri="{FF2B5EF4-FFF2-40B4-BE49-F238E27FC236}">
                  <a16:creationId xmlns:a16="http://schemas.microsoft.com/office/drawing/2014/main" id="{52CE2F4B-7D17-85D5-5647-1CD2B1D86D9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8" name="그래픽 10">
              <a:extLst>
                <a:ext uri="{FF2B5EF4-FFF2-40B4-BE49-F238E27FC236}">
                  <a16:creationId xmlns:a16="http://schemas.microsoft.com/office/drawing/2014/main" id="{DE435DED-9DDE-08A2-ED80-A985A35A3BEB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7F94F4C2-DBDF-5FEA-44A7-1CB5465A6FB8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05C350A4-B0B9-F56E-63A5-687A5240B3E1}"/>
              </a:ext>
            </a:extLst>
          </p:cNvPr>
          <p:cNvGrpSpPr/>
          <p:nvPr/>
        </p:nvGrpSpPr>
        <p:grpSpPr>
          <a:xfrm>
            <a:off x="5109725" y="2442656"/>
            <a:ext cx="1984601" cy="3387245"/>
            <a:chOff x="778811" y="2604631"/>
            <a:chExt cx="2491384" cy="3387245"/>
          </a:xfrm>
        </p:grpSpPr>
        <p:sp>
          <p:nvSpPr>
            <p:cNvPr id="44" name="사각형: 둥근 위쪽 모서리 43">
              <a:extLst>
                <a:ext uri="{FF2B5EF4-FFF2-40B4-BE49-F238E27FC236}">
                  <a16:creationId xmlns:a16="http://schemas.microsoft.com/office/drawing/2014/main" id="{19DC38E2-6C29-EE9E-FB8B-F6A40201F6E2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D74D585D-F2EA-9E18-3F35-D880AFCE2925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6" name="그룹 45">
            <a:extLst>
              <a:ext uri="{FF2B5EF4-FFF2-40B4-BE49-F238E27FC236}">
                <a16:creationId xmlns:a16="http://schemas.microsoft.com/office/drawing/2014/main" id="{CE8FC951-946E-7BCA-F1B6-5F890262E80F}"/>
              </a:ext>
            </a:extLst>
          </p:cNvPr>
          <p:cNvGrpSpPr/>
          <p:nvPr/>
        </p:nvGrpSpPr>
        <p:grpSpPr>
          <a:xfrm>
            <a:off x="2944268" y="2442656"/>
            <a:ext cx="1984601" cy="3387245"/>
            <a:chOff x="778811" y="2604631"/>
            <a:chExt cx="2491384" cy="3332811"/>
          </a:xfrm>
        </p:grpSpPr>
        <p:sp>
          <p:nvSpPr>
            <p:cNvPr id="47" name="사각형: 둥근 위쪽 모서리 46">
              <a:extLst>
                <a:ext uri="{FF2B5EF4-FFF2-40B4-BE49-F238E27FC236}">
                  <a16:creationId xmlns:a16="http://schemas.microsoft.com/office/drawing/2014/main" id="{48B8830F-04B5-C753-8E9F-FA2C314B1F72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사각형: 둥근 모서리 47">
              <a:extLst>
                <a:ext uri="{FF2B5EF4-FFF2-40B4-BE49-F238E27FC236}">
                  <a16:creationId xmlns:a16="http://schemas.microsoft.com/office/drawing/2014/main" id="{50166B26-A17E-1633-8950-C61D273474F1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57269922-96EC-CB72-66F5-236C4AD49B3A}"/>
              </a:ext>
            </a:extLst>
          </p:cNvPr>
          <p:cNvGrpSpPr/>
          <p:nvPr/>
        </p:nvGrpSpPr>
        <p:grpSpPr>
          <a:xfrm>
            <a:off x="7263078" y="2458333"/>
            <a:ext cx="1984601" cy="3387246"/>
            <a:chOff x="778811" y="2604631"/>
            <a:chExt cx="2491384" cy="3387246"/>
          </a:xfrm>
        </p:grpSpPr>
        <p:sp>
          <p:nvSpPr>
            <p:cNvPr id="50" name="사각형: 둥근 위쪽 모서리 49">
              <a:extLst>
                <a:ext uri="{FF2B5EF4-FFF2-40B4-BE49-F238E27FC236}">
                  <a16:creationId xmlns:a16="http://schemas.microsoft.com/office/drawing/2014/main" id="{1BEAD931-638E-16CD-EFC2-C9AC8B59B340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사각형: 둥근 모서리 50">
              <a:extLst>
                <a:ext uri="{FF2B5EF4-FFF2-40B4-BE49-F238E27FC236}">
                  <a16:creationId xmlns:a16="http://schemas.microsoft.com/office/drawing/2014/main" id="{0766B910-D7D7-AFF5-4C5C-B03208A71A6C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2" name="그룹 51">
            <a:extLst>
              <a:ext uri="{FF2B5EF4-FFF2-40B4-BE49-F238E27FC236}">
                <a16:creationId xmlns:a16="http://schemas.microsoft.com/office/drawing/2014/main" id="{963FB6C8-4FC2-23AC-1F16-72CA93105B62}"/>
              </a:ext>
            </a:extLst>
          </p:cNvPr>
          <p:cNvGrpSpPr/>
          <p:nvPr/>
        </p:nvGrpSpPr>
        <p:grpSpPr>
          <a:xfrm>
            <a:off x="778811" y="2446049"/>
            <a:ext cx="1984601" cy="3387245"/>
            <a:chOff x="778811" y="2604631"/>
            <a:chExt cx="2491384" cy="3387245"/>
          </a:xfrm>
        </p:grpSpPr>
        <p:sp>
          <p:nvSpPr>
            <p:cNvPr id="53" name="사각형: 둥근 위쪽 모서리 52">
              <a:extLst>
                <a:ext uri="{FF2B5EF4-FFF2-40B4-BE49-F238E27FC236}">
                  <a16:creationId xmlns:a16="http://schemas.microsoft.com/office/drawing/2014/main" id="{10D0FDF0-76B7-E02C-40FB-20393473FC46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사각형: 둥근 모서리 53">
              <a:extLst>
                <a:ext uri="{FF2B5EF4-FFF2-40B4-BE49-F238E27FC236}">
                  <a16:creationId xmlns:a16="http://schemas.microsoft.com/office/drawing/2014/main" id="{49643670-D1BD-83E2-930B-1FF72178312C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9D5ADB9A-DA25-D225-17BF-F09F45119957}"/>
              </a:ext>
            </a:extLst>
          </p:cNvPr>
          <p:cNvGrpSpPr/>
          <p:nvPr/>
        </p:nvGrpSpPr>
        <p:grpSpPr>
          <a:xfrm>
            <a:off x="9440637" y="2442656"/>
            <a:ext cx="1984601" cy="3387246"/>
            <a:chOff x="778811" y="2604631"/>
            <a:chExt cx="2491384" cy="3387246"/>
          </a:xfrm>
        </p:grpSpPr>
        <p:sp>
          <p:nvSpPr>
            <p:cNvPr id="56" name="사각형: 둥근 위쪽 모서리 55">
              <a:extLst>
                <a:ext uri="{FF2B5EF4-FFF2-40B4-BE49-F238E27FC236}">
                  <a16:creationId xmlns:a16="http://schemas.microsoft.com/office/drawing/2014/main" id="{D850298F-270F-AD8F-97C4-D28B6E6178A3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7" name="사각형: 둥근 모서리 56">
              <a:extLst>
                <a:ext uri="{FF2B5EF4-FFF2-40B4-BE49-F238E27FC236}">
                  <a16:creationId xmlns:a16="http://schemas.microsoft.com/office/drawing/2014/main" id="{BBA960BB-BB3C-0B3F-E87F-C23456375CB8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58" name="사각형: 둥근 모서리 57">
            <a:extLst>
              <a:ext uri="{FF2B5EF4-FFF2-40B4-BE49-F238E27FC236}">
                <a16:creationId xmlns:a16="http://schemas.microsoft.com/office/drawing/2014/main" id="{8C9FA985-F993-2C00-A1CA-42DF6B684192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E3204E03-10AE-3518-0AB4-B10FFF9CEFCC}"/>
              </a:ext>
            </a:extLst>
          </p:cNvPr>
          <p:cNvSpPr txBox="1"/>
          <p:nvPr/>
        </p:nvSpPr>
        <p:spPr>
          <a:xfrm>
            <a:off x="886637" y="1356798"/>
            <a:ext cx="1881925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갈등과 긴장의 관계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31A95D5-87F1-D3FC-D9AA-F9C9BA03A825}"/>
              </a:ext>
            </a:extLst>
          </p:cNvPr>
          <p:cNvSpPr txBox="1"/>
          <p:nvPr/>
        </p:nvSpPr>
        <p:spPr>
          <a:xfrm>
            <a:off x="1221121" y="2824002"/>
            <a:ext cx="1099981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6.25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전쟁과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정전협정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5B309F7-57C6-C3AC-D2F7-B98851AC9112}"/>
              </a:ext>
            </a:extLst>
          </p:cNvPr>
          <p:cNvSpPr txBox="1"/>
          <p:nvPr/>
        </p:nvSpPr>
        <p:spPr>
          <a:xfrm>
            <a:off x="3289916" y="2824002"/>
            <a:ext cx="1293304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무장공비 침투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사건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CE527F7-7DEA-B0BF-0527-426AC83DD1B0}"/>
              </a:ext>
            </a:extLst>
          </p:cNvPr>
          <p:cNvSpPr txBox="1"/>
          <p:nvPr/>
        </p:nvSpPr>
        <p:spPr>
          <a:xfrm>
            <a:off x="5455373" y="2824002"/>
            <a:ext cx="1293304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판문점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도끼 만행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사건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7F59EA2D-1653-21B1-2A0E-27E9DED7948A}"/>
              </a:ext>
            </a:extLst>
          </p:cNvPr>
          <p:cNvSpPr txBox="1"/>
          <p:nvPr/>
        </p:nvSpPr>
        <p:spPr>
          <a:xfrm>
            <a:off x="7584121" y="2824002"/>
            <a:ext cx="1366720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아웅 산 묘소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및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KAL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 폭파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테러사건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5C040548-E352-B435-DFF6-AA4A46F78F6C}"/>
              </a:ext>
            </a:extLst>
          </p:cNvPr>
          <p:cNvSpPr txBox="1"/>
          <p:nvPr/>
        </p:nvSpPr>
        <p:spPr>
          <a:xfrm>
            <a:off x="3494460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1960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EA26D62A-564E-6A49-5021-D9BB8AE2F84D}"/>
              </a:ext>
            </a:extLst>
          </p:cNvPr>
          <p:cNvSpPr txBox="1"/>
          <p:nvPr/>
        </p:nvSpPr>
        <p:spPr>
          <a:xfrm>
            <a:off x="1329003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1950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130" name="그룹 129">
            <a:extLst>
              <a:ext uri="{FF2B5EF4-FFF2-40B4-BE49-F238E27FC236}">
                <a16:creationId xmlns:a16="http://schemas.microsoft.com/office/drawing/2014/main" id="{DA45C134-0B5E-E255-F09A-BD9C11FA948A}"/>
              </a:ext>
            </a:extLst>
          </p:cNvPr>
          <p:cNvGrpSpPr/>
          <p:nvPr/>
        </p:nvGrpSpPr>
        <p:grpSpPr>
          <a:xfrm>
            <a:off x="1643248" y="2315754"/>
            <a:ext cx="255726" cy="381345"/>
            <a:chOff x="4608927" y="2477729"/>
            <a:chExt cx="255726" cy="381345"/>
          </a:xfrm>
        </p:grpSpPr>
        <p:sp>
          <p:nvSpPr>
            <p:cNvPr id="131" name="타원 130">
              <a:extLst>
                <a:ext uri="{FF2B5EF4-FFF2-40B4-BE49-F238E27FC236}">
                  <a16:creationId xmlns:a16="http://schemas.microsoft.com/office/drawing/2014/main" id="{3D051BF4-FC75-C40B-71E2-A18D5354ACCA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32" name="그래픽 131">
              <a:extLst>
                <a:ext uri="{FF2B5EF4-FFF2-40B4-BE49-F238E27FC236}">
                  <a16:creationId xmlns:a16="http://schemas.microsoft.com/office/drawing/2014/main" id="{7A41E427-5EBB-BA33-44AA-390A5702E17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133" name="TextBox 132">
            <a:extLst>
              <a:ext uri="{FF2B5EF4-FFF2-40B4-BE49-F238E27FC236}">
                <a16:creationId xmlns:a16="http://schemas.microsoft.com/office/drawing/2014/main" id="{D09ADAD8-766F-8184-0CD1-F4BB0D5A08AE}"/>
              </a:ext>
            </a:extLst>
          </p:cNvPr>
          <p:cNvSpPr txBox="1"/>
          <p:nvPr/>
        </p:nvSpPr>
        <p:spPr>
          <a:xfrm>
            <a:off x="5659917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1970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B92DF5A-819E-376C-FB97-46BCA8C157DF}"/>
              </a:ext>
            </a:extLst>
          </p:cNvPr>
          <p:cNvSpPr txBox="1"/>
          <p:nvPr/>
        </p:nvSpPr>
        <p:spPr>
          <a:xfrm>
            <a:off x="7825373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135" name="그룹 134">
            <a:extLst>
              <a:ext uri="{FF2B5EF4-FFF2-40B4-BE49-F238E27FC236}">
                <a16:creationId xmlns:a16="http://schemas.microsoft.com/office/drawing/2014/main" id="{A873F1EA-93B8-BB65-D359-220340E0CFA6}"/>
              </a:ext>
            </a:extLst>
          </p:cNvPr>
          <p:cNvGrpSpPr/>
          <p:nvPr/>
        </p:nvGrpSpPr>
        <p:grpSpPr>
          <a:xfrm>
            <a:off x="3808705" y="2315754"/>
            <a:ext cx="255726" cy="381345"/>
            <a:chOff x="4608927" y="2477729"/>
            <a:chExt cx="255726" cy="381345"/>
          </a:xfrm>
        </p:grpSpPr>
        <p:sp>
          <p:nvSpPr>
            <p:cNvPr id="140" name="타원 139">
              <a:extLst>
                <a:ext uri="{FF2B5EF4-FFF2-40B4-BE49-F238E27FC236}">
                  <a16:creationId xmlns:a16="http://schemas.microsoft.com/office/drawing/2014/main" id="{70013DB8-D072-BB98-73D7-2C5F94AD4853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1" name="그래픽 140">
              <a:extLst>
                <a:ext uri="{FF2B5EF4-FFF2-40B4-BE49-F238E27FC236}">
                  <a16:creationId xmlns:a16="http://schemas.microsoft.com/office/drawing/2014/main" id="{04B54317-A68E-5BBB-A1E1-C104618B54C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142" name="그룹 141">
            <a:extLst>
              <a:ext uri="{FF2B5EF4-FFF2-40B4-BE49-F238E27FC236}">
                <a16:creationId xmlns:a16="http://schemas.microsoft.com/office/drawing/2014/main" id="{019BA913-525F-C333-9046-7B797CFA816E}"/>
              </a:ext>
            </a:extLst>
          </p:cNvPr>
          <p:cNvGrpSpPr/>
          <p:nvPr/>
        </p:nvGrpSpPr>
        <p:grpSpPr>
          <a:xfrm>
            <a:off x="5974162" y="2315754"/>
            <a:ext cx="255726" cy="381345"/>
            <a:chOff x="4608927" y="2477729"/>
            <a:chExt cx="255726" cy="381345"/>
          </a:xfrm>
        </p:grpSpPr>
        <p:sp>
          <p:nvSpPr>
            <p:cNvPr id="143" name="타원 142">
              <a:extLst>
                <a:ext uri="{FF2B5EF4-FFF2-40B4-BE49-F238E27FC236}">
                  <a16:creationId xmlns:a16="http://schemas.microsoft.com/office/drawing/2014/main" id="{D0F2E1EC-D95B-1DEB-3E99-7D627D455171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4" name="그래픽 143">
              <a:extLst>
                <a:ext uri="{FF2B5EF4-FFF2-40B4-BE49-F238E27FC236}">
                  <a16:creationId xmlns:a16="http://schemas.microsoft.com/office/drawing/2014/main" id="{9B3FEFEA-5B37-B679-51A1-6CC5F7C3C41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145" name="그룹 144">
            <a:extLst>
              <a:ext uri="{FF2B5EF4-FFF2-40B4-BE49-F238E27FC236}">
                <a16:creationId xmlns:a16="http://schemas.microsoft.com/office/drawing/2014/main" id="{E6AC0A3C-8E27-0491-5C0F-B9B048BCA01F}"/>
              </a:ext>
            </a:extLst>
          </p:cNvPr>
          <p:cNvGrpSpPr/>
          <p:nvPr/>
        </p:nvGrpSpPr>
        <p:grpSpPr>
          <a:xfrm>
            <a:off x="8139618" y="2315754"/>
            <a:ext cx="255726" cy="381345"/>
            <a:chOff x="4608927" y="2477729"/>
            <a:chExt cx="255726" cy="381345"/>
          </a:xfrm>
        </p:grpSpPr>
        <p:sp>
          <p:nvSpPr>
            <p:cNvPr id="146" name="타원 145">
              <a:extLst>
                <a:ext uri="{FF2B5EF4-FFF2-40B4-BE49-F238E27FC236}">
                  <a16:creationId xmlns:a16="http://schemas.microsoft.com/office/drawing/2014/main" id="{B895752B-D851-C050-C7EC-E9193F267006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47" name="그래픽 146">
              <a:extLst>
                <a:ext uri="{FF2B5EF4-FFF2-40B4-BE49-F238E27FC236}">
                  <a16:creationId xmlns:a16="http://schemas.microsoft.com/office/drawing/2014/main" id="{6B2B2364-92EB-3A7B-CB89-81989E43A33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148" name="TextBox 147">
            <a:extLst>
              <a:ext uri="{FF2B5EF4-FFF2-40B4-BE49-F238E27FC236}">
                <a16:creationId xmlns:a16="http://schemas.microsoft.com/office/drawing/2014/main" id="{ECF44371-648C-E04F-62DD-AFCE4EE47B9E}"/>
              </a:ext>
            </a:extLst>
          </p:cNvPr>
          <p:cNvSpPr txBox="1"/>
          <p:nvPr/>
        </p:nvSpPr>
        <p:spPr>
          <a:xfrm>
            <a:off x="9793018" y="1966385"/>
            <a:ext cx="127983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이후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CEA51A1F-D002-CD6F-9C78-C684B876E9D6}"/>
              </a:ext>
            </a:extLst>
          </p:cNvPr>
          <p:cNvSpPr txBox="1"/>
          <p:nvPr/>
        </p:nvSpPr>
        <p:spPr>
          <a:xfrm>
            <a:off x="9686419" y="2824002"/>
            <a:ext cx="1493037" cy="129355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서해교전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  <a:b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천안함 피격 및</a:t>
            </a:r>
            <a:b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연평도 포격도발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핵미사일 개발 등</a:t>
            </a:r>
          </a:p>
        </p:txBody>
      </p:sp>
      <p:grpSp>
        <p:nvGrpSpPr>
          <p:cNvPr id="150" name="그룹 149">
            <a:extLst>
              <a:ext uri="{FF2B5EF4-FFF2-40B4-BE49-F238E27FC236}">
                <a16:creationId xmlns:a16="http://schemas.microsoft.com/office/drawing/2014/main" id="{A5CD1583-980F-8191-3F4C-180EB96F7CC9}"/>
              </a:ext>
            </a:extLst>
          </p:cNvPr>
          <p:cNvGrpSpPr/>
          <p:nvPr/>
        </p:nvGrpSpPr>
        <p:grpSpPr>
          <a:xfrm>
            <a:off x="10305074" y="2315754"/>
            <a:ext cx="255726" cy="381345"/>
            <a:chOff x="4608927" y="2477729"/>
            <a:chExt cx="255726" cy="381345"/>
          </a:xfrm>
        </p:grpSpPr>
        <p:sp>
          <p:nvSpPr>
            <p:cNvPr id="151" name="타원 150">
              <a:extLst>
                <a:ext uri="{FF2B5EF4-FFF2-40B4-BE49-F238E27FC236}">
                  <a16:creationId xmlns:a16="http://schemas.microsoft.com/office/drawing/2014/main" id="{56DED23E-ABB1-5573-E0B4-AAFD23CDDE6F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52" name="그래픽 151">
              <a:extLst>
                <a:ext uri="{FF2B5EF4-FFF2-40B4-BE49-F238E27FC236}">
                  <a16:creationId xmlns:a16="http://schemas.microsoft.com/office/drawing/2014/main" id="{AA1D3AA5-575E-0706-1F65-7269B406E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pic>
        <p:nvPicPr>
          <p:cNvPr id="5" name="그림 4" descr="의류, 사람, 실내, 교육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4A967EEF-AB92-DBFF-2768-445E9A0608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4" r="3897"/>
          <a:stretch/>
        </p:blipFill>
        <p:spPr>
          <a:xfrm>
            <a:off x="778812" y="4429705"/>
            <a:ext cx="1984600" cy="1393110"/>
          </a:xfrm>
          <a:prstGeom prst="rect">
            <a:avLst/>
          </a:prstGeom>
        </p:spPr>
      </p:pic>
      <p:pic>
        <p:nvPicPr>
          <p:cNvPr id="11" name="그림 10" descr="의류, 야외, 사람, 신발류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7C108011-011A-32FD-8E3B-683672B81A5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0"/>
          <a:stretch/>
        </p:blipFill>
        <p:spPr>
          <a:xfrm>
            <a:off x="2944268" y="4429704"/>
            <a:ext cx="1984601" cy="1423590"/>
          </a:xfrm>
          <a:prstGeom prst="rect">
            <a:avLst/>
          </a:prstGeom>
        </p:spPr>
      </p:pic>
      <p:pic>
        <p:nvPicPr>
          <p:cNvPr id="14" name="그림 13" descr="야외, 차량, 육상 차량, 바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1156FFB8-86CA-618A-6D9F-08323F6BD0D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8" t="978" r="7881" b="978"/>
          <a:stretch/>
        </p:blipFill>
        <p:spPr>
          <a:xfrm>
            <a:off x="5109725" y="4429704"/>
            <a:ext cx="1984602" cy="1394834"/>
          </a:xfrm>
          <a:prstGeom prst="rect">
            <a:avLst/>
          </a:prstGeom>
        </p:spPr>
      </p:pic>
      <p:pic>
        <p:nvPicPr>
          <p:cNvPr id="16" name="그림 15" descr="비행기, 항공기, 의류, 야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754D2021-4474-BFFF-2245-0A2C98E2EBA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273"/>
          <a:stretch/>
        </p:blipFill>
        <p:spPr>
          <a:xfrm>
            <a:off x="7244651" y="4429704"/>
            <a:ext cx="2015131" cy="1400198"/>
          </a:xfrm>
          <a:prstGeom prst="rect">
            <a:avLst/>
          </a:prstGeom>
        </p:spPr>
      </p:pic>
      <p:pic>
        <p:nvPicPr>
          <p:cNvPr id="20" name="그림 19" descr="구름, 하늘, 야외, 오염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E120AA1-85A6-2E61-7A06-5E138D75234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4958"/>
          <a:stretch/>
        </p:blipFill>
        <p:spPr>
          <a:xfrm>
            <a:off x="9440637" y="4429706"/>
            <a:ext cx="1984601" cy="1400197"/>
          </a:xfrm>
          <a:prstGeom prst="rect">
            <a:avLst/>
          </a:prstGeom>
        </p:spPr>
      </p:pic>
      <p:cxnSp>
        <p:nvCxnSpPr>
          <p:cNvPr id="23" name="직선 연결선 22">
            <a:extLst>
              <a:ext uri="{FF2B5EF4-FFF2-40B4-BE49-F238E27FC236}">
                <a16:creationId xmlns:a16="http://schemas.microsoft.com/office/drawing/2014/main" id="{E0A1C566-CCD7-094A-3B38-CB8197937ECB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DD922CB4-CB98-6592-A019-FB07334C7B0B}"/>
              </a:ext>
            </a:extLst>
          </p:cNvPr>
          <p:cNvSpPr txBox="1"/>
          <p:nvPr/>
        </p:nvSpPr>
        <p:spPr>
          <a:xfrm>
            <a:off x="4786346" y="6143625"/>
            <a:ext cx="2619308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갈등과 긴장의 지속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DB7D9EB1-453A-117A-5701-D2C86B601C85}"/>
              </a:ext>
            </a:extLst>
          </p:cNvPr>
          <p:cNvGrpSpPr/>
          <p:nvPr/>
        </p:nvGrpSpPr>
        <p:grpSpPr>
          <a:xfrm>
            <a:off x="777258" y="5977725"/>
            <a:ext cx="2938803" cy="714442"/>
            <a:chOff x="74074" y="5970762"/>
            <a:chExt cx="2938803" cy="714442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56A35A3-6C8B-BDDB-8E9B-FD751007654E}"/>
                </a:ext>
              </a:extLst>
            </p:cNvPr>
            <p:cNvSpPr txBox="1"/>
            <p:nvPr/>
          </p:nvSpPr>
          <p:spPr>
            <a:xfrm>
              <a:off x="74893" y="6586394"/>
              <a:ext cx="260936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https://www.donga.com/news/Politics/article/all/20230811/120667128/1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84DB97F6-E2C2-F85E-1409-077706F8E1DD}"/>
                </a:ext>
              </a:extLst>
            </p:cNvPr>
            <p:cNvSpPr txBox="1"/>
            <p:nvPr/>
          </p:nvSpPr>
          <p:spPr>
            <a:xfrm>
              <a:off x="74893" y="6253048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https://www.joongang.co.kr/article/20922525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F0892EAB-97D5-4212-4955-3871C6D47EE3}"/>
                </a:ext>
              </a:extLst>
            </p:cNvPr>
            <p:cNvSpPr txBox="1"/>
            <p:nvPr/>
          </p:nvSpPr>
          <p:spPr>
            <a:xfrm>
              <a:off x="74893" y="6042877"/>
              <a:ext cx="2937984" cy="20960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https://namu.wiki/w/%ED%8C%90%EB%AC%B8%EC%A0%90%20%EB%8F%</a:t>
              </a:r>
              <a:b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84%EB%81%BC%20%EB%A7%8C%ED%96%89%20%EC%82%AC%EA%B1%B4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1B8C930-7F11-E44D-6D04-08854A5206E7}"/>
                </a:ext>
              </a:extLst>
            </p:cNvPr>
            <p:cNvSpPr txBox="1"/>
            <p:nvPr/>
          </p:nvSpPr>
          <p:spPr>
            <a:xfrm>
              <a:off x="74893" y="6363259"/>
              <a:ext cx="21287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https://news.kbs.co.kr/news/pc/view/view.do?ncd=5299906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22F88F88-3D44-1E3F-0ED5-D3F666EE6475}"/>
                </a:ext>
              </a:extLst>
            </p:cNvPr>
            <p:cNvSpPr txBox="1"/>
            <p:nvPr/>
          </p:nvSpPr>
          <p:spPr>
            <a:xfrm>
              <a:off x="74893" y="6479975"/>
              <a:ext cx="1923604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https://www.segye.com/newsView/20210331511288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A15D2396-EF96-0C0C-B754-BE4E8AB19B82}"/>
                </a:ext>
              </a:extLst>
            </p:cNvPr>
            <p:cNvSpPr txBox="1"/>
            <p:nvPr/>
          </p:nvSpPr>
          <p:spPr>
            <a:xfrm>
              <a:off x="74074" y="5970762"/>
              <a:ext cx="15452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출처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  <a:endParaRPr lang="ko-KR" altLang="en-US" sz="600" spc="-30" dirty="0">
                <a:solidFill>
                  <a:schemeClr val="bg1">
                    <a:lumMod val="7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1887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AC1FE5-7CD2-3366-3C58-391C2F0B46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그룹 30">
            <a:extLst>
              <a:ext uri="{FF2B5EF4-FFF2-40B4-BE49-F238E27FC236}">
                <a16:creationId xmlns:a16="http://schemas.microsoft.com/office/drawing/2014/main" id="{8E86BF4B-3B06-CCAA-D7DA-A1CD50724826}"/>
              </a:ext>
            </a:extLst>
          </p:cNvPr>
          <p:cNvGrpSpPr/>
          <p:nvPr/>
        </p:nvGrpSpPr>
        <p:grpSpPr>
          <a:xfrm>
            <a:off x="6215655" y="2442656"/>
            <a:ext cx="2491384" cy="3387245"/>
            <a:chOff x="778811" y="2604631"/>
            <a:chExt cx="2491384" cy="3387245"/>
          </a:xfrm>
        </p:grpSpPr>
        <p:sp>
          <p:nvSpPr>
            <p:cNvPr id="32" name="사각형: 둥근 위쪽 모서리 31">
              <a:extLst>
                <a:ext uri="{FF2B5EF4-FFF2-40B4-BE49-F238E27FC236}">
                  <a16:creationId xmlns:a16="http://schemas.microsoft.com/office/drawing/2014/main" id="{A72AB5D0-075A-DA8A-3C2A-27933EA646E5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사각형: 둥근 모서리 32">
              <a:extLst>
                <a:ext uri="{FF2B5EF4-FFF2-40B4-BE49-F238E27FC236}">
                  <a16:creationId xmlns:a16="http://schemas.microsoft.com/office/drawing/2014/main" id="{9B15B120-6A2A-D05B-AD3E-1D15235EE9F9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3AD03E33-267B-D78F-929C-025F4DDDC8AD}"/>
              </a:ext>
            </a:extLst>
          </p:cNvPr>
          <p:cNvGrpSpPr/>
          <p:nvPr/>
        </p:nvGrpSpPr>
        <p:grpSpPr>
          <a:xfrm>
            <a:off x="3497233" y="2442656"/>
            <a:ext cx="2491384" cy="3387245"/>
            <a:chOff x="778811" y="2604631"/>
            <a:chExt cx="2491384" cy="3332811"/>
          </a:xfrm>
        </p:grpSpPr>
        <p:sp>
          <p:nvSpPr>
            <p:cNvPr id="35" name="사각형: 둥근 위쪽 모서리 34">
              <a:extLst>
                <a:ext uri="{FF2B5EF4-FFF2-40B4-BE49-F238E27FC236}">
                  <a16:creationId xmlns:a16="http://schemas.microsoft.com/office/drawing/2014/main" id="{0F21398B-BDAB-9F57-CC2F-38E74230C036}"/>
                </a:ext>
              </a:extLst>
            </p:cNvPr>
            <p:cNvSpPr/>
            <p:nvPr/>
          </p:nvSpPr>
          <p:spPr>
            <a:xfrm>
              <a:off x="778811" y="2604631"/>
              <a:ext cx="2491384" cy="3332811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사각형: 둥근 모서리 35">
              <a:extLst>
                <a:ext uri="{FF2B5EF4-FFF2-40B4-BE49-F238E27FC236}">
                  <a16:creationId xmlns:a16="http://schemas.microsoft.com/office/drawing/2014/main" id="{E612D391-B11A-3A86-9A0C-24F267FCEDD8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5" name="그룹 4">
            <a:extLst>
              <a:ext uri="{FF2B5EF4-FFF2-40B4-BE49-F238E27FC236}">
                <a16:creationId xmlns:a16="http://schemas.microsoft.com/office/drawing/2014/main" id="{26857CF9-6D85-F507-1126-896186CC7A78}"/>
              </a:ext>
            </a:extLst>
          </p:cNvPr>
          <p:cNvGrpSpPr/>
          <p:nvPr/>
        </p:nvGrpSpPr>
        <p:grpSpPr>
          <a:xfrm>
            <a:off x="8934076" y="2442656"/>
            <a:ext cx="2491384" cy="3387246"/>
            <a:chOff x="778811" y="2604631"/>
            <a:chExt cx="2491384" cy="3387246"/>
          </a:xfrm>
        </p:grpSpPr>
        <p:sp>
          <p:nvSpPr>
            <p:cNvPr id="7" name="사각형: 둥근 위쪽 모서리 6">
              <a:extLst>
                <a:ext uri="{FF2B5EF4-FFF2-40B4-BE49-F238E27FC236}">
                  <a16:creationId xmlns:a16="http://schemas.microsoft.com/office/drawing/2014/main" id="{FE8FB3E4-80C2-F1F5-FA04-7DFCE3F0317A}"/>
                </a:ext>
              </a:extLst>
            </p:cNvPr>
            <p:cNvSpPr/>
            <p:nvPr/>
          </p:nvSpPr>
          <p:spPr>
            <a:xfrm>
              <a:off x="778811" y="2604631"/>
              <a:ext cx="2491384" cy="3387246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DC13B415-7D55-FCC4-72D1-96AC22155C07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" name="그룹 2">
            <a:extLst>
              <a:ext uri="{FF2B5EF4-FFF2-40B4-BE49-F238E27FC236}">
                <a16:creationId xmlns:a16="http://schemas.microsoft.com/office/drawing/2014/main" id="{BBEA7609-C244-9C02-9AA8-00BCE3281ED6}"/>
              </a:ext>
            </a:extLst>
          </p:cNvPr>
          <p:cNvGrpSpPr/>
          <p:nvPr/>
        </p:nvGrpSpPr>
        <p:grpSpPr>
          <a:xfrm>
            <a:off x="778811" y="2442656"/>
            <a:ext cx="2491384" cy="3387245"/>
            <a:chOff x="778811" y="2604631"/>
            <a:chExt cx="2491384" cy="3387245"/>
          </a:xfrm>
        </p:grpSpPr>
        <p:sp>
          <p:nvSpPr>
            <p:cNvPr id="57" name="사각형: 둥근 위쪽 모서리 56">
              <a:extLst>
                <a:ext uri="{FF2B5EF4-FFF2-40B4-BE49-F238E27FC236}">
                  <a16:creationId xmlns:a16="http://schemas.microsoft.com/office/drawing/2014/main" id="{6515D925-2A1D-A160-84DD-1DAF123279C3}"/>
                </a:ext>
              </a:extLst>
            </p:cNvPr>
            <p:cNvSpPr/>
            <p:nvPr/>
          </p:nvSpPr>
          <p:spPr>
            <a:xfrm>
              <a:off x="778811" y="2604631"/>
              <a:ext cx="2491384" cy="3387245"/>
            </a:xfrm>
            <a:prstGeom prst="round2Same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8" name="사각형: 둥근 모서리 57">
              <a:extLst>
                <a:ext uri="{FF2B5EF4-FFF2-40B4-BE49-F238E27FC236}">
                  <a16:creationId xmlns:a16="http://schemas.microsoft.com/office/drawing/2014/main" id="{F1C1C240-1BDF-1F39-EE5B-F7B7F826A5CC}"/>
                </a:ext>
              </a:extLst>
            </p:cNvPr>
            <p:cNvSpPr/>
            <p:nvPr/>
          </p:nvSpPr>
          <p:spPr>
            <a:xfrm>
              <a:off x="817135" y="2635250"/>
              <a:ext cx="2414736" cy="2772906"/>
            </a:xfrm>
            <a:prstGeom prst="roundRect">
              <a:avLst>
                <a:gd name="adj" fmla="val 15484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669FFAC1-125D-51FE-2A96-949C9DCE50C1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32F0D9-A57A-7B63-2C7B-A89367DE61D2}"/>
              </a:ext>
            </a:extLst>
          </p:cNvPr>
          <p:cNvSpPr txBox="1"/>
          <p:nvPr/>
        </p:nvSpPr>
        <p:spPr>
          <a:xfrm>
            <a:off x="886637" y="1356798"/>
            <a:ext cx="1881925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대화와 협력의 관계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6B84729-0F9F-C579-99B6-69460132471F}"/>
              </a:ext>
            </a:extLst>
          </p:cNvPr>
          <p:cNvSpPr txBox="1"/>
          <p:nvPr/>
        </p:nvSpPr>
        <p:spPr>
          <a:xfrm>
            <a:off x="1501443" y="2824002"/>
            <a:ext cx="1046120" cy="6287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적십자 회담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파견원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접촉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6F819B5-3CA1-42D7-001F-0C446E398AAF}"/>
              </a:ext>
            </a:extLst>
          </p:cNvPr>
          <p:cNvSpPr txBox="1"/>
          <p:nvPr/>
        </p:nvSpPr>
        <p:spPr>
          <a:xfrm>
            <a:off x="4119998" y="2824002"/>
            <a:ext cx="1245854" cy="2963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남북회담 확대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0CA0A79-5930-A2A7-C254-266037DEB901}"/>
              </a:ext>
            </a:extLst>
          </p:cNvPr>
          <p:cNvSpPr txBox="1"/>
          <p:nvPr/>
        </p:nvSpPr>
        <p:spPr>
          <a:xfrm>
            <a:off x="6614961" y="2824002"/>
            <a:ext cx="1692771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남북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기본 합의서와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 비핵화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공동선언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049CE67-AC89-0152-461F-D51B9AA0B932}"/>
              </a:ext>
            </a:extLst>
          </p:cNvPr>
          <p:cNvSpPr txBox="1"/>
          <p:nvPr/>
        </p:nvSpPr>
        <p:spPr>
          <a:xfrm>
            <a:off x="9133648" y="2824002"/>
            <a:ext cx="2092239" cy="96116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남북정상회담 개최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2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금강산 관광과 개성공단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이산가족 상봉 등 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D11C5AC7-AF2E-5234-A287-81481A4F2077}"/>
              </a:ext>
            </a:extLst>
          </p:cNvPr>
          <p:cNvSpPr txBox="1"/>
          <p:nvPr/>
        </p:nvSpPr>
        <p:spPr>
          <a:xfrm>
            <a:off x="4300817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8ABA4F-097A-8388-3E25-60DA524C490D}"/>
              </a:ext>
            </a:extLst>
          </p:cNvPr>
          <p:cNvSpPr txBox="1"/>
          <p:nvPr/>
        </p:nvSpPr>
        <p:spPr>
          <a:xfrm>
            <a:off x="1582395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1970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D8CD8174-B246-04B9-4FA7-42A2332F7AA3}"/>
              </a:ext>
            </a:extLst>
          </p:cNvPr>
          <p:cNvGrpSpPr/>
          <p:nvPr/>
        </p:nvGrpSpPr>
        <p:grpSpPr>
          <a:xfrm>
            <a:off x="1896640" y="2315754"/>
            <a:ext cx="255726" cy="381345"/>
            <a:chOff x="4608927" y="2477729"/>
            <a:chExt cx="255726" cy="381345"/>
          </a:xfrm>
        </p:grpSpPr>
        <p:sp>
          <p:nvSpPr>
            <p:cNvPr id="15" name="타원 14">
              <a:extLst>
                <a:ext uri="{FF2B5EF4-FFF2-40B4-BE49-F238E27FC236}">
                  <a16:creationId xmlns:a16="http://schemas.microsoft.com/office/drawing/2014/main" id="{7E54A444-B4DD-EFD1-6206-3422F91C8136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18" name="그래픽 17">
              <a:extLst>
                <a:ext uri="{FF2B5EF4-FFF2-40B4-BE49-F238E27FC236}">
                  <a16:creationId xmlns:a16="http://schemas.microsoft.com/office/drawing/2014/main" id="{278806A6-8200-2CC7-3B94-B6BF7E35C7C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7EF9EF2F-467A-EE85-4735-C8AA305520AB}"/>
              </a:ext>
            </a:extLst>
          </p:cNvPr>
          <p:cNvSpPr txBox="1"/>
          <p:nvPr/>
        </p:nvSpPr>
        <p:spPr>
          <a:xfrm>
            <a:off x="7019238" y="1966385"/>
            <a:ext cx="88421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B6BD7BD-CF2C-B3F4-868E-97D5ECF3249A}"/>
              </a:ext>
            </a:extLst>
          </p:cNvPr>
          <p:cNvSpPr txBox="1"/>
          <p:nvPr/>
        </p:nvSpPr>
        <p:spPr>
          <a:xfrm>
            <a:off x="9539849" y="1966385"/>
            <a:ext cx="1279839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2000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이후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A36F2A8A-9BBF-17FD-FBBF-B835D05E83BE}"/>
              </a:ext>
            </a:extLst>
          </p:cNvPr>
          <p:cNvSpPr txBox="1"/>
          <p:nvPr/>
        </p:nvSpPr>
        <p:spPr>
          <a:xfrm>
            <a:off x="4941036" y="6143625"/>
            <a:ext cx="2309928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남북간 협력 진행</a:t>
            </a:r>
          </a:p>
        </p:txBody>
      </p:sp>
      <p:grpSp>
        <p:nvGrpSpPr>
          <p:cNvPr id="66" name="그룹 65">
            <a:extLst>
              <a:ext uri="{FF2B5EF4-FFF2-40B4-BE49-F238E27FC236}">
                <a16:creationId xmlns:a16="http://schemas.microsoft.com/office/drawing/2014/main" id="{E10171D3-6A5C-B4FA-A5EA-CDA5AD87C39A}"/>
              </a:ext>
            </a:extLst>
          </p:cNvPr>
          <p:cNvGrpSpPr/>
          <p:nvPr/>
        </p:nvGrpSpPr>
        <p:grpSpPr>
          <a:xfrm>
            <a:off x="4615062" y="2315754"/>
            <a:ext cx="255726" cy="381345"/>
            <a:chOff x="4608927" y="2477729"/>
            <a:chExt cx="255726" cy="381345"/>
          </a:xfrm>
        </p:grpSpPr>
        <p:sp>
          <p:nvSpPr>
            <p:cNvPr id="67" name="타원 66">
              <a:extLst>
                <a:ext uri="{FF2B5EF4-FFF2-40B4-BE49-F238E27FC236}">
                  <a16:creationId xmlns:a16="http://schemas.microsoft.com/office/drawing/2014/main" id="{43A881BE-63C5-14E1-46A3-739D59BB2692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id="{15AE6FF9-2E29-807D-BACD-90EA91601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C286BBB5-65A0-E182-9735-62AA35958AAF}"/>
              </a:ext>
            </a:extLst>
          </p:cNvPr>
          <p:cNvGrpSpPr/>
          <p:nvPr/>
        </p:nvGrpSpPr>
        <p:grpSpPr>
          <a:xfrm>
            <a:off x="7333483" y="2315754"/>
            <a:ext cx="255726" cy="381345"/>
            <a:chOff x="4608927" y="2477729"/>
            <a:chExt cx="255726" cy="381345"/>
          </a:xfrm>
        </p:grpSpPr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FE73C6D4-C259-42B8-7D39-0F3E4E082CFD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1" name="그래픽 70">
              <a:extLst>
                <a:ext uri="{FF2B5EF4-FFF2-40B4-BE49-F238E27FC236}">
                  <a16:creationId xmlns:a16="http://schemas.microsoft.com/office/drawing/2014/main" id="{CC3923A0-6B8C-0995-98F9-E94F37FE59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7E67BB25-3127-4527-5013-CC8C68B4E736}"/>
              </a:ext>
            </a:extLst>
          </p:cNvPr>
          <p:cNvGrpSpPr/>
          <p:nvPr/>
        </p:nvGrpSpPr>
        <p:grpSpPr>
          <a:xfrm>
            <a:off x="10051905" y="2315754"/>
            <a:ext cx="255726" cy="381345"/>
            <a:chOff x="4608927" y="2477729"/>
            <a:chExt cx="255726" cy="381345"/>
          </a:xfrm>
        </p:grpSpPr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346A51FE-1B11-E639-BA2F-6EDFE839519E}"/>
                </a:ext>
              </a:extLst>
            </p:cNvPr>
            <p:cNvSpPr/>
            <p:nvPr/>
          </p:nvSpPr>
          <p:spPr>
            <a:xfrm>
              <a:off x="4631902" y="2501540"/>
              <a:ext cx="209777" cy="20977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4" name="그래픽 73">
              <a:extLst>
                <a:ext uri="{FF2B5EF4-FFF2-40B4-BE49-F238E27FC236}">
                  <a16:creationId xmlns:a16="http://schemas.microsoft.com/office/drawing/2014/main" id="{EE24F25C-E26E-F6D2-FD02-74B096A2C22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608927" y="2477729"/>
              <a:ext cx="255726" cy="381345"/>
            </a:xfrm>
            <a:prstGeom prst="rect">
              <a:avLst/>
            </a:prstGeom>
          </p:spPr>
        </p:pic>
      </p:grpSp>
      <p:pic>
        <p:nvPicPr>
          <p:cNvPr id="14" name="그림 13">
            <a:extLst>
              <a:ext uri="{FF2B5EF4-FFF2-40B4-BE49-F238E27FC236}">
                <a16:creationId xmlns:a16="http://schemas.microsoft.com/office/drawing/2014/main" id="{3CF508E9-5BD5-5624-60E4-314F9398588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F8721A00-705D-F106-8C5F-13F1CC74AEB5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8C5C4079-EB07-2D39-DEC1-8E455AB380D2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남북관계의 변화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B0D7820E-F0F6-55B6-1885-C35BA447365E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 및 통일정책</a:t>
              </a:r>
            </a:p>
          </p:txBody>
        </p:sp>
      </p:grp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F98CAF2E-C60F-F06E-5B6A-9AF3565495AB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2" name="그래픽 41">
              <a:extLst>
                <a:ext uri="{FF2B5EF4-FFF2-40B4-BE49-F238E27FC236}">
                  <a16:creationId xmlns:a16="http://schemas.microsoft.com/office/drawing/2014/main" id="{64800775-32FA-FCC6-3F3A-DC03AA7C9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43" name="그래픽 10">
              <a:extLst>
                <a:ext uri="{FF2B5EF4-FFF2-40B4-BE49-F238E27FC236}">
                  <a16:creationId xmlns:a16="http://schemas.microsoft.com/office/drawing/2014/main" id="{E03F13EE-2258-1338-DE09-397922EC9E36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26EF16A6-E748-73FF-BD0A-2B725527412C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pic>
        <p:nvPicPr>
          <p:cNvPr id="25" name="그림 24" descr="의류, 사람, 실내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3DCD74CB-3425-F2C1-9421-03329EB145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37"/>
          <a:stretch/>
        </p:blipFill>
        <p:spPr>
          <a:xfrm>
            <a:off x="3497233" y="4066052"/>
            <a:ext cx="2491384" cy="1763848"/>
          </a:xfrm>
          <a:prstGeom prst="rect">
            <a:avLst/>
          </a:prstGeom>
        </p:spPr>
      </p:pic>
      <p:pic>
        <p:nvPicPr>
          <p:cNvPr id="47" name="그림 46" descr="의류, 사람, 슈트, 실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0CF505B-6B1B-5F03-2C7B-1ED3DE5F93E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6"/>
          <a:stretch/>
        </p:blipFill>
        <p:spPr>
          <a:xfrm>
            <a:off x="6215655" y="4066051"/>
            <a:ext cx="2491382" cy="1784001"/>
          </a:xfrm>
          <a:prstGeom prst="rect">
            <a:avLst/>
          </a:prstGeom>
        </p:spPr>
      </p:pic>
      <p:pic>
        <p:nvPicPr>
          <p:cNvPr id="50" name="그림 49" descr="의류, 사람, 정장 차림, 슈트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85673287-8252-0A5D-A673-179B0AED6AF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7" t="697" r="2769" b="697"/>
          <a:stretch/>
        </p:blipFill>
        <p:spPr>
          <a:xfrm>
            <a:off x="8934076" y="4066051"/>
            <a:ext cx="2491162" cy="1789056"/>
          </a:xfrm>
          <a:prstGeom prst="rect">
            <a:avLst/>
          </a:prstGeom>
        </p:spPr>
      </p:pic>
      <p:pic>
        <p:nvPicPr>
          <p:cNvPr id="52" name="그림 51" descr="의류, 사람, 실내, 인간의 얼굴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51CA4D69-DA99-0A49-A55D-052F0B8E653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5"/>
          <a:stretch/>
        </p:blipFill>
        <p:spPr>
          <a:xfrm>
            <a:off x="778811" y="4066051"/>
            <a:ext cx="2491384" cy="1743703"/>
          </a:xfrm>
          <a:prstGeom prst="rect">
            <a:avLst/>
          </a:prstGeom>
        </p:spPr>
      </p:pic>
      <p:cxnSp>
        <p:nvCxnSpPr>
          <p:cNvPr id="61" name="직선 연결선 60">
            <a:extLst>
              <a:ext uri="{FF2B5EF4-FFF2-40B4-BE49-F238E27FC236}">
                <a16:creationId xmlns:a16="http://schemas.microsoft.com/office/drawing/2014/main" id="{483D258F-B056-25F9-927B-98CF8AC8D168}"/>
              </a:ext>
            </a:extLst>
          </p:cNvPr>
          <p:cNvCxnSpPr>
            <a:cxnSpLocks/>
          </p:cNvCxnSpPr>
          <p:nvPr/>
        </p:nvCxnSpPr>
        <p:spPr>
          <a:xfrm>
            <a:off x="0" y="5829903"/>
            <a:ext cx="12172950" cy="0"/>
          </a:xfrm>
          <a:prstGeom prst="line">
            <a:avLst/>
          </a:prstGeom>
          <a:ln w="47625" cap="sq">
            <a:solidFill>
              <a:srgbClr val="3C4D03"/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그룹 1">
            <a:extLst>
              <a:ext uri="{FF2B5EF4-FFF2-40B4-BE49-F238E27FC236}">
                <a16:creationId xmlns:a16="http://schemas.microsoft.com/office/drawing/2014/main" id="{82039FAB-054A-39BF-8DB6-00BFC2025520}"/>
              </a:ext>
            </a:extLst>
          </p:cNvPr>
          <p:cNvGrpSpPr/>
          <p:nvPr/>
        </p:nvGrpSpPr>
        <p:grpSpPr>
          <a:xfrm>
            <a:off x="778810" y="5977725"/>
            <a:ext cx="3569889" cy="569119"/>
            <a:chOff x="778810" y="6011828"/>
            <a:chExt cx="3569889" cy="569119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9E31C9E8-A9FB-0C2B-3135-4DF184845A88}"/>
                </a:ext>
              </a:extLst>
            </p:cNvPr>
            <p:cNvSpPr txBox="1"/>
            <p:nvPr/>
          </p:nvSpPr>
          <p:spPr>
            <a:xfrm>
              <a:off x="778811" y="6229529"/>
              <a:ext cx="1625125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https://biz.heraldcorp.com/article/10419217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B42C7C1-23A9-57B3-A890-DD3080386A6D}"/>
                </a:ext>
              </a:extLst>
            </p:cNvPr>
            <p:cNvSpPr txBox="1"/>
            <p:nvPr/>
          </p:nvSpPr>
          <p:spPr>
            <a:xfrm>
              <a:off x="778811" y="6104196"/>
              <a:ext cx="241829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https://www.tongilnews.com/news/articleView.html?idxno=204927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773A2784-6416-2282-E89B-41BA5AEAF250}"/>
                </a:ext>
              </a:extLst>
            </p:cNvPr>
            <p:cNvSpPr txBox="1"/>
            <p:nvPr/>
          </p:nvSpPr>
          <p:spPr>
            <a:xfrm>
              <a:off x="778811" y="6355830"/>
              <a:ext cx="3569888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https://www.kookje.co.kr/news2011/asp/newsbody.asp?code=0300&amp;key=20101231.22002201335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C75B097E-BAAA-30BB-9086-E676CDAB995D}"/>
                </a:ext>
              </a:extLst>
            </p:cNvPr>
            <p:cNvSpPr txBox="1"/>
            <p:nvPr/>
          </p:nvSpPr>
          <p:spPr>
            <a:xfrm>
              <a:off x="778811" y="6482137"/>
              <a:ext cx="3501921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https://m.monthly.chosun.com/client/mdaily/daily_view.asp?idx=7193&amp;Newsnumb=2019067193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2064BF6-8665-4387-F362-026C4B865209}"/>
                </a:ext>
              </a:extLst>
            </p:cNvPr>
            <p:cNvSpPr txBox="1"/>
            <p:nvPr/>
          </p:nvSpPr>
          <p:spPr>
            <a:xfrm>
              <a:off x="778810" y="6011828"/>
              <a:ext cx="154529" cy="988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ko-KR" altLang="en-US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출처 </a:t>
              </a:r>
              <a:r>
                <a:rPr lang="en-US" altLang="ko-KR" sz="600" spc="-30" dirty="0">
                  <a:solidFill>
                    <a:schemeClr val="bg1">
                      <a:lumMod val="7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80766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D53C86-8AC6-77A6-DE4F-132A6F34F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E984D0BF-EAD5-DC8A-0455-FC9EBCDB23AC}"/>
              </a:ext>
            </a:extLst>
          </p:cNvPr>
          <p:cNvGrpSpPr/>
          <p:nvPr/>
        </p:nvGrpSpPr>
        <p:grpSpPr>
          <a:xfrm>
            <a:off x="780583" y="3373915"/>
            <a:ext cx="10644653" cy="2588945"/>
            <a:chOff x="780583" y="2725675"/>
            <a:chExt cx="10644653" cy="2588945"/>
          </a:xfrm>
        </p:grpSpPr>
        <p:grpSp>
          <p:nvGrpSpPr>
            <p:cNvPr id="91" name="그룹 90">
              <a:extLst>
                <a:ext uri="{FF2B5EF4-FFF2-40B4-BE49-F238E27FC236}">
                  <a16:creationId xmlns:a16="http://schemas.microsoft.com/office/drawing/2014/main" id="{F207BD8B-93AB-A11D-3C9D-73813257145E}"/>
                </a:ext>
              </a:extLst>
            </p:cNvPr>
            <p:cNvGrpSpPr/>
            <p:nvPr/>
          </p:nvGrpSpPr>
          <p:grpSpPr>
            <a:xfrm>
              <a:off x="780583" y="2725675"/>
              <a:ext cx="2496981" cy="2588945"/>
              <a:chOff x="780583" y="2725675"/>
              <a:chExt cx="2496981" cy="2588945"/>
            </a:xfrm>
          </p:grpSpPr>
          <p:sp>
            <p:nvSpPr>
              <p:cNvPr id="89" name="사각형: 둥근 모서리 88">
                <a:extLst>
                  <a:ext uri="{FF2B5EF4-FFF2-40B4-BE49-F238E27FC236}">
                    <a16:creationId xmlns:a16="http://schemas.microsoft.com/office/drawing/2014/main" id="{6BE49988-C6EB-9772-E73B-43EE010A99B1}"/>
                  </a:ext>
                </a:extLst>
              </p:cNvPr>
              <p:cNvSpPr/>
              <p:nvPr/>
            </p:nvSpPr>
            <p:spPr>
              <a:xfrm>
                <a:off x="780583" y="2725675"/>
                <a:ext cx="2496981" cy="258894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0" name="사각형: 둥근 모서리 89">
                <a:extLst>
                  <a:ext uri="{FF2B5EF4-FFF2-40B4-BE49-F238E27FC236}">
                    <a16:creationId xmlns:a16="http://schemas.microsoft.com/office/drawing/2014/main" id="{EB499B52-846F-A777-7D9B-DFC89202EA5C}"/>
                  </a:ext>
                </a:extLst>
              </p:cNvPr>
              <p:cNvSpPr/>
              <p:nvPr/>
            </p:nvSpPr>
            <p:spPr>
              <a:xfrm>
                <a:off x="819801" y="2763536"/>
                <a:ext cx="2418544" cy="2513223"/>
              </a:xfrm>
              <a:prstGeom prst="roundRect">
                <a:avLst>
                  <a:gd name="adj" fmla="val 10522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2" name="그룹 91">
              <a:extLst>
                <a:ext uri="{FF2B5EF4-FFF2-40B4-BE49-F238E27FC236}">
                  <a16:creationId xmlns:a16="http://schemas.microsoft.com/office/drawing/2014/main" id="{928D84A0-7E47-9A3F-E0C1-857F520C7F28}"/>
                </a:ext>
              </a:extLst>
            </p:cNvPr>
            <p:cNvGrpSpPr/>
            <p:nvPr/>
          </p:nvGrpSpPr>
          <p:grpSpPr>
            <a:xfrm>
              <a:off x="3496474" y="2725675"/>
              <a:ext cx="2496981" cy="2588945"/>
              <a:chOff x="780583" y="2725675"/>
              <a:chExt cx="2496981" cy="2588945"/>
            </a:xfrm>
          </p:grpSpPr>
          <p:sp>
            <p:nvSpPr>
              <p:cNvPr id="93" name="사각형: 둥근 모서리 92">
                <a:extLst>
                  <a:ext uri="{FF2B5EF4-FFF2-40B4-BE49-F238E27FC236}">
                    <a16:creationId xmlns:a16="http://schemas.microsoft.com/office/drawing/2014/main" id="{6EF0E808-3CF8-B6C6-23EA-3F6A3D0594A0}"/>
                  </a:ext>
                </a:extLst>
              </p:cNvPr>
              <p:cNvSpPr/>
              <p:nvPr/>
            </p:nvSpPr>
            <p:spPr>
              <a:xfrm>
                <a:off x="780583" y="2725675"/>
                <a:ext cx="2496981" cy="258894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4" name="사각형: 둥근 모서리 93">
                <a:extLst>
                  <a:ext uri="{FF2B5EF4-FFF2-40B4-BE49-F238E27FC236}">
                    <a16:creationId xmlns:a16="http://schemas.microsoft.com/office/drawing/2014/main" id="{49019167-30E5-D862-AC2A-26228B322CB2}"/>
                  </a:ext>
                </a:extLst>
              </p:cNvPr>
              <p:cNvSpPr/>
              <p:nvPr/>
            </p:nvSpPr>
            <p:spPr>
              <a:xfrm>
                <a:off x="819801" y="2763536"/>
                <a:ext cx="2418544" cy="2513223"/>
              </a:xfrm>
              <a:prstGeom prst="roundRect">
                <a:avLst>
                  <a:gd name="adj" fmla="val 10522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5" name="그룹 94">
              <a:extLst>
                <a:ext uri="{FF2B5EF4-FFF2-40B4-BE49-F238E27FC236}">
                  <a16:creationId xmlns:a16="http://schemas.microsoft.com/office/drawing/2014/main" id="{D6865A40-993E-BD11-FD29-783EE7AB2E30}"/>
                </a:ext>
              </a:extLst>
            </p:cNvPr>
            <p:cNvGrpSpPr/>
            <p:nvPr/>
          </p:nvGrpSpPr>
          <p:grpSpPr>
            <a:xfrm>
              <a:off x="6212365" y="2725675"/>
              <a:ext cx="2496981" cy="2588945"/>
              <a:chOff x="780583" y="2725675"/>
              <a:chExt cx="2496981" cy="2588945"/>
            </a:xfrm>
          </p:grpSpPr>
          <p:sp>
            <p:nvSpPr>
              <p:cNvPr id="96" name="사각형: 둥근 모서리 95">
                <a:extLst>
                  <a:ext uri="{FF2B5EF4-FFF2-40B4-BE49-F238E27FC236}">
                    <a16:creationId xmlns:a16="http://schemas.microsoft.com/office/drawing/2014/main" id="{CC9258CB-DA42-C421-14E5-34529B6FDBBF}"/>
                  </a:ext>
                </a:extLst>
              </p:cNvPr>
              <p:cNvSpPr/>
              <p:nvPr/>
            </p:nvSpPr>
            <p:spPr>
              <a:xfrm>
                <a:off x="780583" y="2725675"/>
                <a:ext cx="2496981" cy="258894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사각형: 둥근 모서리 96">
                <a:extLst>
                  <a:ext uri="{FF2B5EF4-FFF2-40B4-BE49-F238E27FC236}">
                    <a16:creationId xmlns:a16="http://schemas.microsoft.com/office/drawing/2014/main" id="{0B1B47A5-6FA3-86B6-4EE5-9CDF2FA6B6DE}"/>
                  </a:ext>
                </a:extLst>
              </p:cNvPr>
              <p:cNvSpPr/>
              <p:nvPr/>
            </p:nvSpPr>
            <p:spPr>
              <a:xfrm>
                <a:off x="819801" y="2763536"/>
                <a:ext cx="2418544" cy="2513223"/>
              </a:xfrm>
              <a:prstGeom prst="roundRect">
                <a:avLst>
                  <a:gd name="adj" fmla="val 10522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8" name="그룹 97">
              <a:extLst>
                <a:ext uri="{FF2B5EF4-FFF2-40B4-BE49-F238E27FC236}">
                  <a16:creationId xmlns:a16="http://schemas.microsoft.com/office/drawing/2014/main" id="{2CE6D383-BD0F-7FF3-EF2A-F926B3DF37FB}"/>
                </a:ext>
              </a:extLst>
            </p:cNvPr>
            <p:cNvGrpSpPr/>
            <p:nvPr/>
          </p:nvGrpSpPr>
          <p:grpSpPr>
            <a:xfrm>
              <a:off x="8928255" y="2725675"/>
              <a:ext cx="2496981" cy="2588945"/>
              <a:chOff x="780583" y="2725675"/>
              <a:chExt cx="2496981" cy="2588945"/>
            </a:xfrm>
          </p:grpSpPr>
          <p:sp>
            <p:nvSpPr>
              <p:cNvPr id="99" name="사각형: 둥근 모서리 98">
                <a:extLst>
                  <a:ext uri="{FF2B5EF4-FFF2-40B4-BE49-F238E27FC236}">
                    <a16:creationId xmlns:a16="http://schemas.microsoft.com/office/drawing/2014/main" id="{BB4036C9-D4C1-901B-44EF-06A52D92AA05}"/>
                  </a:ext>
                </a:extLst>
              </p:cNvPr>
              <p:cNvSpPr/>
              <p:nvPr/>
            </p:nvSpPr>
            <p:spPr>
              <a:xfrm>
                <a:off x="780583" y="2725675"/>
                <a:ext cx="2496981" cy="258894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00" name="사각형: 둥근 모서리 99">
                <a:extLst>
                  <a:ext uri="{FF2B5EF4-FFF2-40B4-BE49-F238E27FC236}">
                    <a16:creationId xmlns:a16="http://schemas.microsoft.com/office/drawing/2014/main" id="{9E91A71C-14E7-0C01-681D-6C1FD48FAF6A}"/>
                  </a:ext>
                </a:extLst>
              </p:cNvPr>
              <p:cNvSpPr/>
              <p:nvPr/>
            </p:nvSpPr>
            <p:spPr>
              <a:xfrm>
                <a:off x="819801" y="2763536"/>
                <a:ext cx="2418544" cy="2513223"/>
              </a:xfrm>
              <a:prstGeom prst="roundRect">
                <a:avLst>
                  <a:gd name="adj" fmla="val 10522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EC2D2097-F9E5-DD92-15B8-81C1313502AF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F25A46-6132-8F2F-EE8A-CA44A42056EA}"/>
              </a:ext>
            </a:extLst>
          </p:cNvPr>
          <p:cNvSpPr txBox="1"/>
          <p:nvPr/>
        </p:nvSpPr>
        <p:spPr>
          <a:xfrm>
            <a:off x="886637" y="1356798"/>
            <a:ext cx="3108223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최근 북한 동향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‘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두 국가론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등장</a:t>
            </a: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1FAEDA76-B9E8-486B-1A67-65069D61A8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4" name="그룹 13">
            <a:extLst>
              <a:ext uri="{FF2B5EF4-FFF2-40B4-BE49-F238E27FC236}">
                <a16:creationId xmlns:a16="http://schemas.microsoft.com/office/drawing/2014/main" id="{63359A76-FA07-9675-7869-D7778CA34969}"/>
              </a:ext>
            </a:extLst>
          </p:cNvPr>
          <p:cNvGrpSpPr/>
          <p:nvPr/>
        </p:nvGrpSpPr>
        <p:grpSpPr>
          <a:xfrm>
            <a:off x="893281" y="277053"/>
            <a:ext cx="2350002" cy="662496"/>
            <a:chOff x="902807" y="211966"/>
            <a:chExt cx="2350002" cy="66249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8E3818DB-CB34-0CDB-C1CA-1E2A0714EC7D}"/>
                </a:ext>
              </a:extLst>
            </p:cNvPr>
            <p:cNvSpPr txBox="1"/>
            <p:nvPr/>
          </p:nvSpPr>
          <p:spPr>
            <a:xfrm>
              <a:off x="902807" y="415169"/>
              <a:ext cx="235000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남북관계의 변화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33033D5-38BD-CB71-ABEF-CEF615E2576F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 및 통일정책</a:t>
              </a:r>
            </a:p>
          </p:txBody>
        </p:sp>
      </p:grp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BE4FCBEF-E9A6-45DC-42E3-88CAB0307281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41" name="그래픽 40">
              <a:extLst>
                <a:ext uri="{FF2B5EF4-FFF2-40B4-BE49-F238E27FC236}">
                  <a16:creationId xmlns:a16="http://schemas.microsoft.com/office/drawing/2014/main" id="{653AD330-6B65-9A5F-1B0E-1B9D3C14F6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42" name="그래픽 10">
              <a:extLst>
                <a:ext uri="{FF2B5EF4-FFF2-40B4-BE49-F238E27FC236}">
                  <a16:creationId xmlns:a16="http://schemas.microsoft.com/office/drawing/2014/main" id="{41AF4470-664B-BDE3-9967-1A89397E3BBD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61CB1375-E5D9-F024-1034-064E8876519C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7F094656-27AA-2DD7-2EE6-A974D22B30F2}"/>
              </a:ext>
            </a:extLst>
          </p:cNvPr>
          <p:cNvSpPr txBox="1"/>
          <p:nvPr/>
        </p:nvSpPr>
        <p:spPr>
          <a:xfrm>
            <a:off x="1339674" y="2319841"/>
            <a:ext cx="138018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2020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6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월 </a:t>
            </a: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9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일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2C3F825-A77C-C67F-18F3-DD5D713F176C}"/>
              </a:ext>
            </a:extLst>
          </p:cNvPr>
          <p:cNvSpPr txBox="1"/>
          <p:nvPr/>
        </p:nvSpPr>
        <p:spPr>
          <a:xfrm>
            <a:off x="4161934" y="2328420"/>
            <a:ext cx="116698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2023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12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월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1956C08-A675-045A-5703-D0AAD194A16E}"/>
              </a:ext>
            </a:extLst>
          </p:cNvPr>
          <p:cNvSpPr txBox="1"/>
          <p:nvPr/>
        </p:nvSpPr>
        <p:spPr>
          <a:xfrm>
            <a:off x="6942515" y="2328420"/>
            <a:ext cx="1037143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2024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월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8F58785-C94E-6B89-3FEF-D0BBCF896698}"/>
              </a:ext>
            </a:extLst>
          </p:cNvPr>
          <p:cNvSpPr txBox="1"/>
          <p:nvPr/>
        </p:nvSpPr>
        <p:spPr>
          <a:xfrm>
            <a:off x="9593253" y="2328420"/>
            <a:ext cx="116698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2024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10</a:t>
            </a:r>
            <a:r>
              <a:rPr lang="ko-KR" altLang="en-US" sz="1600" spc="-5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월</a:t>
            </a:r>
          </a:p>
        </p:txBody>
      </p:sp>
      <p:sp>
        <p:nvSpPr>
          <p:cNvPr id="19" name="사각형: 둥근 모서리 18">
            <a:extLst>
              <a:ext uri="{FF2B5EF4-FFF2-40B4-BE49-F238E27FC236}">
                <a16:creationId xmlns:a16="http://schemas.microsoft.com/office/drawing/2014/main" id="{4521C287-C1D7-ADC3-B388-76E2662575C9}"/>
              </a:ext>
            </a:extLst>
          </p:cNvPr>
          <p:cNvSpPr/>
          <p:nvPr/>
        </p:nvSpPr>
        <p:spPr>
          <a:xfrm>
            <a:off x="781277" y="2759328"/>
            <a:ext cx="10643961" cy="167726"/>
          </a:xfrm>
          <a:prstGeom prst="roundRect">
            <a:avLst>
              <a:gd name="adj" fmla="val 50000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>
            <a:extLst>
              <a:ext uri="{FF2B5EF4-FFF2-40B4-BE49-F238E27FC236}">
                <a16:creationId xmlns:a16="http://schemas.microsoft.com/office/drawing/2014/main" id="{F9FBC9B9-D51A-E868-13CC-8CFC1C2CF532}"/>
              </a:ext>
            </a:extLst>
          </p:cNvPr>
          <p:cNvSpPr/>
          <p:nvPr/>
        </p:nvSpPr>
        <p:spPr>
          <a:xfrm>
            <a:off x="1957767" y="2773096"/>
            <a:ext cx="144000" cy="144000"/>
          </a:xfrm>
          <a:prstGeom prst="ellipse">
            <a:avLst/>
          </a:prstGeom>
          <a:solidFill>
            <a:srgbClr val="3C4D0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A64742C1-E52A-D9A0-35F3-0147A4071F96}"/>
              </a:ext>
            </a:extLst>
          </p:cNvPr>
          <p:cNvSpPr/>
          <p:nvPr/>
        </p:nvSpPr>
        <p:spPr>
          <a:xfrm>
            <a:off x="4673427" y="2773096"/>
            <a:ext cx="144000" cy="144000"/>
          </a:xfrm>
          <a:prstGeom prst="ellipse">
            <a:avLst/>
          </a:prstGeom>
          <a:solidFill>
            <a:srgbClr val="3C4D0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E536641B-C8B4-8C92-2C8A-0AA5557EBCDA}"/>
              </a:ext>
            </a:extLst>
          </p:cNvPr>
          <p:cNvSpPr/>
          <p:nvPr/>
        </p:nvSpPr>
        <p:spPr>
          <a:xfrm>
            <a:off x="7389086" y="2773096"/>
            <a:ext cx="144000" cy="144000"/>
          </a:xfrm>
          <a:prstGeom prst="ellipse">
            <a:avLst/>
          </a:prstGeom>
          <a:solidFill>
            <a:srgbClr val="3C4D0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50BF3035-584D-B172-EC16-85BDDB4D6F41}"/>
              </a:ext>
            </a:extLst>
          </p:cNvPr>
          <p:cNvSpPr/>
          <p:nvPr/>
        </p:nvSpPr>
        <p:spPr>
          <a:xfrm>
            <a:off x="10104746" y="2773096"/>
            <a:ext cx="144000" cy="144000"/>
          </a:xfrm>
          <a:prstGeom prst="ellipse">
            <a:avLst/>
          </a:prstGeom>
          <a:solidFill>
            <a:srgbClr val="3C4D03"/>
          </a:solidFill>
          <a:ln w="381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7ACEEF0-4994-A188-0FAD-F921ACC2B4D2}"/>
              </a:ext>
            </a:extLst>
          </p:cNvPr>
          <p:cNvSpPr txBox="1"/>
          <p:nvPr/>
        </p:nvSpPr>
        <p:spPr>
          <a:xfrm>
            <a:off x="865026" y="4086144"/>
            <a:ext cx="2329484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남북간 모든 통신선 차단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대남사업을 </a:t>
            </a: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 err="1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대적사업’</a:t>
            </a:r>
            <a:r>
              <a:rPr lang="ko-KR" altLang="en-US" sz="1500" spc="-30" dirty="0" err="1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으로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 전환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6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월 </a:t>
            </a:r>
            <a:r>
              <a:rPr lang="en-US" altLang="ko-KR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16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일 개성공단 내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남북공동연락사무소 폭파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FD1CF7DE-200C-1045-84E6-FCA8F48E1670}"/>
              </a:ext>
            </a:extLst>
          </p:cNvPr>
          <p:cNvSpPr txBox="1"/>
          <p:nvPr/>
        </p:nvSpPr>
        <p:spPr>
          <a:xfrm>
            <a:off x="3775289" y="4086144"/>
            <a:ext cx="1940276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당 전원회의 </a:t>
            </a: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시 남북관계를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적대적인 두 국가관계</a:t>
            </a: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전쟁 중에 있는</a:t>
            </a:r>
            <a:endParaRPr lang="en-US" altLang="ko-KR" sz="1500" spc="-3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두 교전국 관계</a:t>
            </a: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 규정 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725E53A1-4A69-B4AF-6BBE-0C98D0E7F774}"/>
              </a:ext>
            </a:extLst>
          </p:cNvPr>
          <p:cNvSpPr txBox="1"/>
          <p:nvPr/>
        </p:nvSpPr>
        <p:spPr>
          <a:xfrm>
            <a:off x="6419775" y="4086144"/>
            <a:ext cx="2082621" cy="11644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최고인민회의 시정연설 시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‘교전 중인 </a:t>
            </a:r>
            <a:r>
              <a:rPr lang="ko-KR" altLang="en-US" sz="1500" spc="-30" dirty="0" err="1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국가관계’</a:t>
            </a:r>
            <a:r>
              <a:rPr lang="ko-KR" altLang="en-US" sz="15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</a:t>
            </a: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규정</a:t>
            </a:r>
            <a:r>
              <a:rPr lang="en-US" altLang="ko-KR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  <a:br>
              <a:rPr lang="en-US" altLang="ko-KR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조국통일 </a:t>
            </a: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3</a:t>
            </a: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 헌장 기념탑</a:t>
            </a: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철거 명령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408F3147-7AF4-EC32-7601-618E753F5F6F}"/>
              </a:ext>
            </a:extLst>
          </p:cNvPr>
          <p:cNvSpPr txBox="1"/>
          <p:nvPr/>
        </p:nvSpPr>
        <p:spPr>
          <a:xfrm>
            <a:off x="9180159" y="3936103"/>
            <a:ext cx="1993174" cy="146456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경의선 동해선</a:t>
            </a:r>
            <a:endParaRPr lang="en-US" altLang="ko-KR" sz="1500" spc="-30" dirty="0"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남북 연결도로 폭파</a:t>
            </a:r>
            <a:br>
              <a:rPr lang="ko-KR" altLang="en-US" sz="1500" spc="-30" dirty="0"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</a:b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“대한민국을 적대국가로</a:t>
            </a:r>
            <a:endParaRPr lang="en-US" altLang="ko-KR" sz="1500" spc="-3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규제한 공화국헌법의 요구</a:t>
            </a:r>
            <a:r>
              <a:rPr lang="en-US" altLang="ko-KR" sz="15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</a:p>
          <a:p>
            <a:pPr algn="ctr">
              <a:lnSpc>
                <a:spcPct val="130000"/>
              </a:lnSpc>
            </a:pPr>
            <a:r>
              <a:rPr lang="ko-KR" altLang="en-US" sz="15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헌법 개정 가능성 암시</a:t>
            </a:r>
          </a:p>
        </p:txBody>
      </p:sp>
    </p:spTree>
    <p:extLst>
      <p:ext uri="{BB962C8B-B14F-4D97-AF65-F5344CB8AC3E}">
        <p14:creationId xmlns:p14="http://schemas.microsoft.com/office/powerpoint/2010/main" val="2757374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21BBEF-4625-E980-D955-287393E131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70677D02-15C8-B57B-D28F-46D679A76B4D}"/>
              </a:ext>
            </a:extLst>
          </p:cNvPr>
          <p:cNvSpPr/>
          <p:nvPr/>
        </p:nvSpPr>
        <p:spPr>
          <a:xfrm>
            <a:off x="1" y="4332847"/>
            <a:ext cx="12192000" cy="759612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398A39D3-CA6C-38B8-093B-BAE1D9360A40}"/>
              </a:ext>
            </a:extLst>
          </p:cNvPr>
          <p:cNvSpPr/>
          <p:nvPr/>
        </p:nvSpPr>
        <p:spPr>
          <a:xfrm>
            <a:off x="697850" y="3545139"/>
            <a:ext cx="3159174" cy="2502040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1FED42D8-CF79-47DF-ED25-9BB2A6FF175D}"/>
              </a:ext>
            </a:extLst>
          </p:cNvPr>
          <p:cNvSpPr/>
          <p:nvPr/>
        </p:nvSpPr>
        <p:spPr>
          <a:xfrm>
            <a:off x="4516414" y="3545137"/>
            <a:ext cx="3159174" cy="2502037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067741DA-3078-C556-058B-619DAC5D9B75}"/>
              </a:ext>
            </a:extLst>
          </p:cNvPr>
          <p:cNvSpPr/>
          <p:nvPr/>
        </p:nvSpPr>
        <p:spPr>
          <a:xfrm>
            <a:off x="8334979" y="3545138"/>
            <a:ext cx="3159172" cy="2502036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C96A93-A5FF-DF46-5744-BA6D6B874670}"/>
              </a:ext>
            </a:extLst>
          </p:cNvPr>
          <p:cNvSpPr txBox="1"/>
          <p:nvPr/>
        </p:nvSpPr>
        <p:spPr>
          <a:xfrm>
            <a:off x="5201525" y="4177353"/>
            <a:ext cx="1788951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남북연합 단계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45299E9-98EB-7EF7-AEE7-B995421A9BBE}"/>
              </a:ext>
            </a:extLst>
          </p:cNvPr>
          <p:cNvSpPr txBox="1"/>
          <p:nvPr/>
        </p:nvSpPr>
        <p:spPr>
          <a:xfrm>
            <a:off x="1382961" y="4177353"/>
            <a:ext cx="1788951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화해협력 단계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2F3CDB7-0C98-DC06-CF42-18674B1D8C87}"/>
              </a:ext>
            </a:extLst>
          </p:cNvPr>
          <p:cNvSpPr txBox="1"/>
          <p:nvPr/>
        </p:nvSpPr>
        <p:spPr>
          <a:xfrm>
            <a:off x="8795668" y="4007050"/>
            <a:ext cx="2237792" cy="73866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ko-KR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민족 </a:t>
            </a:r>
            <a:r>
              <a:rPr lang="en-US" altLang="ko-KR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국가의</a:t>
            </a:r>
            <a:endParaRPr lang="en-US" altLang="ko-KR" sz="24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통일국가 완성 단계</a:t>
            </a:r>
          </a:p>
        </p:txBody>
      </p: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C079CD41-778F-2E0B-AFF1-1D720125E1D1}"/>
              </a:ext>
            </a:extLst>
          </p:cNvPr>
          <p:cNvCxnSpPr>
            <a:cxnSpLocks/>
          </p:cNvCxnSpPr>
          <p:nvPr/>
        </p:nvCxnSpPr>
        <p:spPr>
          <a:xfrm>
            <a:off x="3970241" y="4712653"/>
            <a:ext cx="43295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직선 화살표 연결선 23">
            <a:extLst>
              <a:ext uri="{FF2B5EF4-FFF2-40B4-BE49-F238E27FC236}">
                <a16:creationId xmlns:a16="http://schemas.microsoft.com/office/drawing/2014/main" id="{96755D34-A86B-2765-5A06-D401CCDDA6B7}"/>
              </a:ext>
            </a:extLst>
          </p:cNvPr>
          <p:cNvCxnSpPr>
            <a:cxnSpLocks/>
          </p:cNvCxnSpPr>
          <p:nvPr/>
        </p:nvCxnSpPr>
        <p:spPr>
          <a:xfrm>
            <a:off x="7788805" y="4712653"/>
            <a:ext cx="43295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87D47D08-0CF5-AF43-5D89-3FE6DD4A748C}"/>
              </a:ext>
            </a:extLst>
          </p:cNvPr>
          <p:cNvGrpSpPr/>
          <p:nvPr/>
        </p:nvGrpSpPr>
        <p:grpSpPr>
          <a:xfrm>
            <a:off x="860254" y="4754237"/>
            <a:ext cx="10451766" cy="1125180"/>
            <a:chOff x="870116" y="4755362"/>
            <a:chExt cx="10451766" cy="1125180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65CC75DF-2FFB-D382-3997-5ACB72034903}"/>
                </a:ext>
              </a:extLst>
            </p:cNvPr>
            <p:cNvGrpSpPr/>
            <p:nvPr/>
          </p:nvGrpSpPr>
          <p:grpSpPr>
            <a:xfrm>
              <a:off x="870116" y="4755362"/>
              <a:ext cx="2814638" cy="731226"/>
              <a:chOff x="870116" y="4755362"/>
              <a:chExt cx="2814638" cy="731226"/>
            </a:xfrm>
          </p:grpSpPr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949780E0-626C-4D08-894E-9D01A658876B}"/>
                  </a:ext>
                </a:extLst>
              </p:cNvPr>
              <p:cNvSpPr txBox="1"/>
              <p:nvPr/>
            </p:nvSpPr>
            <p:spPr>
              <a:xfrm>
                <a:off x="870116" y="4755362"/>
                <a:ext cx="1970411" cy="7312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분야별 교류협력 활성화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분단상태 평화적 관리</a:t>
                </a:r>
              </a:p>
            </p:txBody>
          </p:sp>
          <p:cxnSp>
            <p:nvCxnSpPr>
              <p:cNvPr id="36" name="직선 연결선 35">
                <a:extLst>
                  <a:ext uri="{FF2B5EF4-FFF2-40B4-BE49-F238E27FC236}">
                    <a16:creationId xmlns:a16="http://schemas.microsoft.com/office/drawing/2014/main" id="{39922814-683B-FA15-776F-F0479D0423E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0116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E97B371B-60C9-0017-AA02-4A41AD92718B}"/>
                </a:ext>
              </a:extLst>
            </p:cNvPr>
            <p:cNvGrpSpPr/>
            <p:nvPr/>
          </p:nvGrpSpPr>
          <p:grpSpPr>
            <a:xfrm>
              <a:off x="8507244" y="4755362"/>
              <a:ext cx="2814638" cy="731226"/>
              <a:chOff x="8507244" y="4755362"/>
              <a:chExt cx="2814638" cy="731226"/>
            </a:xfrm>
          </p:grpSpPr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792D086-FC09-CEE6-CD74-317F1D1C7012}"/>
                  </a:ext>
                </a:extLst>
              </p:cNvPr>
              <p:cNvSpPr txBox="1"/>
              <p:nvPr/>
            </p:nvSpPr>
            <p:spPr>
              <a:xfrm>
                <a:off x="8507244" y="4755362"/>
                <a:ext cx="2584362" cy="73122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통일헌법에 따른 총선 실시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통일국회 구성 및 통일정부 수립</a:t>
                </a:r>
              </a:p>
            </p:txBody>
          </p:sp>
          <p:cxnSp>
            <p:nvCxnSpPr>
              <p:cNvPr id="34" name="직선 연결선 33">
                <a:extLst>
                  <a:ext uri="{FF2B5EF4-FFF2-40B4-BE49-F238E27FC236}">
                    <a16:creationId xmlns:a16="http://schemas.microsoft.com/office/drawing/2014/main" id="{B5B76C11-3B0D-8D90-BD2C-047AB774B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07244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그룹 28">
              <a:extLst>
                <a:ext uri="{FF2B5EF4-FFF2-40B4-BE49-F238E27FC236}">
                  <a16:creationId xmlns:a16="http://schemas.microsoft.com/office/drawing/2014/main" id="{65B14136-4C7A-F6C8-CD6F-4A2A0DFFDDBD}"/>
                </a:ext>
              </a:extLst>
            </p:cNvPr>
            <p:cNvGrpSpPr/>
            <p:nvPr/>
          </p:nvGrpSpPr>
          <p:grpSpPr>
            <a:xfrm>
              <a:off x="4688680" y="4755362"/>
              <a:ext cx="2814638" cy="1125180"/>
              <a:chOff x="4688680" y="4755362"/>
              <a:chExt cx="2814638" cy="1125180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85431289-6441-B580-E025-4DC59381FC19}"/>
                  </a:ext>
                </a:extLst>
              </p:cNvPr>
              <p:cNvSpPr txBox="1"/>
              <p:nvPr/>
            </p:nvSpPr>
            <p:spPr>
              <a:xfrm>
                <a:off x="4688680" y="4755362"/>
                <a:ext cx="1438535" cy="11251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교류협력 제도화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상호 신뢰 구축</a:t>
                </a:r>
                <a:endPara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marL="114300" indent="-11430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민족 동질화 추진</a:t>
                </a:r>
              </a:p>
            </p:txBody>
          </p:sp>
          <p:cxnSp>
            <p:nvCxnSpPr>
              <p:cNvPr id="31" name="직선 연결선 30">
                <a:extLst>
                  <a:ext uri="{FF2B5EF4-FFF2-40B4-BE49-F238E27FC236}">
                    <a16:creationId xmlns:a16="http://schemas.microsoft.com/office/drawing/2014/main" id="{6DC8B41F-3E54-B9F5-CDD5-DCA165CBDB3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680" y="5163392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08693224-2E29-1EBC-B66B-CF6114EB68F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88680" y="5553288"/>
                <a:ext cx="2814638" cy="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44818FE2-63FF-02F4-54E1-C1F0C46ED244}"/>
              </a:ext>
            </a:extLst>
          </p:cNvPr>
          <p:cNvSpPr/>
          <p:nvPr/>
        </p:nvSpPr>
        <p:spPr>
          <a:xfrm>
            <a:off x="766763" y="1319213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235063B-71E2-8CEE-70BD-CB0A6458A3A0}"/>
              </a:ext>
            </a:extLst>
          </p:cNvPr>
          <p:cNvSpPr txBox="1"/>
          <p:nvPr/>
        </p:nvSpPr>
        <p:spPr>
          <a:xfrm>
            <a:off x="886637" y="1356798"/>
            <a:ext cx="519950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우리 정부의 통일 방안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민족공동체 통일방안 </a:t>
            </a:r>
            <a:r>
              <a:rPr lang="en-US" altLang="ko-KR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(1994)</a:t>
            </a:r>
          </a:p>
        </p:txBody>
      </p:sp>
      <p:grpSp>
        <p:nvGrpSpPr>
          <p:cNvPr id="70" name="그룹 69">
            <a:extLst>
              <a:ext uri="{FF2B5EF4-FFF2-40B4-BE49-F238E27FC236}">
                <a16:creationId xmlns:a16="http://schemas.microsoft.com/office/drawing/2014/main" id="{4566E2CD-3FB5-40BB-C0BF-873AABAF294A}"/>
              </a:ext>
            </a:extLst>
          </p:cNvPr>
          <p:cNvGrpSpPr/>
          <p:nvPr/>
        </p:nvGrpSpPr>
        <p:grpSpPr>
          <a:xfrm>
            <a:off x="1664312" y="3534134"/>
            <a:ext cx="1226248" cy="303936"/>
            <a:chOff x="1833927" y="2023831"/>
            <a:chExt cx="1226248" cy="303936"/>
          </a:xfrm>
        </p:grpSpPr>
        <p:sp>
          <p:nvSpPr>
            <p:cNvPr id="71" name="사각형: 둥근 위쪽 모서리 70">
              <a:extLst>
                <a:ext uri="{FF2B5EF4-FFF2-40B4-BE49-F238E27FC236}">
                  <a16:creationId xmlns:a16="http://schemas.microsoft.com/office/drawing/2014/main" id="{5432457F-1BDB-7285-3C53-E3448B686A7D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68800314-3C25-2751-4AC9-1F6F6715FE8D}"/>
                </a:ext>
              </a:extLst>
            </p:cNvPr>
            <p:cNvSpPr txBox="1"/>
            <p:nvPr/>
          </p:nvSpPr>
          <p:spPr>
            <a:xfrm>
              <a:off x="2196822" y="2083947"/>
              <a:ext cx="500457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01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CE598A1A-5D82-E2FF-695C-44FCFCDAE929}"/>
              </a:ext>
            </a:extLst>
          </p:cNvPr>
          <p:cNvGrpSpPr/>
          <p:nvPr/>
        </p:nvGrpSpPr>
        <p:grpSpPr>
          <a:xfrm>
            <a:off x="5482876" y="3534134"/>
            <a:ext cx="1226248" cy="303936"/>
            <a:chOff x="1833927" y="2023831"/>
            <a:chExt cx="1226248" cy="303936"/>
          </a:xfrm>
        </p:grpSpPr>
        <p:sp>
          <p:nvSpPr>
            <p:cNvPr id="74" name="사각형: 둥근 위쪽 모서리 73">
              <a:extLst>
                <a:ext uri="{FF2B5EF4-FFF2-40B4-BE49-F238E27FC236}">
                  <a16:creationId xmlns:a16="http://schemas.microsoft.com/office/drawing/2014/main" id="{D5252716-2DD1-5473-DA15-BC6106DA19B7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rgbClr val="823000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2541329D-826E-AE30-0CF6-E9F37BA3D7E6}"/>
                </a:ext>
              </a:extLst>
            </p:cNvPr>
            <p:cNvSpPr txBox="1"/>
            <p:nvPr/>
          </p:nvSpPr>
          <p:spPr>
            <a:xfrm>
              <a:off x="2196821" y="2083947"/>
              <a:ext cx="500458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02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76" name="그룹 75">
            <a:extLst>
              <a:ext uri="{FF2B5EF4-FFF2-40B4-BE49-F238E27FC236}">
                <a16:creationId xmlns:a16="http://schemas.microsoft.com/office/drawing/2014/main" id="{873F134D-8CF3-EF16-023D-3ABDECC19117}"/>
              </a:ext>
            </a:extLst>
          </p:cNvPr>
          <p:cNvGrpSpPr/>
          <p:nvPr/>
        </p:nvGrpSpPr>
        <p:grpSpPr>
          <a:xfrm>
            <a:off x="9301440" y="3534134"/>
            <a:ext cx="1226248" cy="303936"/>
            <a:chOff x="1833927" y="2023831"/>
            <a:chExt cx="1226248" cy="303936"/>
          </a:xfrm>
        </p:grpSpPr>
        <p:sp>
          <p:nvSpPr>
            <p:cNvPr id="77" name="사각형: 둥근 위쪽 모서리 76">
              <a:extLst>
                <a:ext uri="{FF2B5EF4-FFF2-40B4-BE49-F238E27FC236}">
                  <a16:creationId xmlns:a16="http://schemas.microsoft.com/office/drawing/2014/main" id="{FA7F8737-82B0-F9E7-0B5D-5A2EF5C24492}"/>
                </a:ext>
              </a:extLst>
            </p:cNvPr>
            <p:cNvSpPr/>
            <p:nvPr/>
          </p:nvSpPr>
          <p:spPr>
            <a:xfrm rot="10800000">
              <a:off x="1833927" y="2023831"/>
              <a:ext cx="1226248" cy="30393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rgbClr val="823000"/>
                </a:solidFill>
              </a:endParaRPr>
            </a:p>
          </p:txBody>
        </p:sp>
        <p:sp>
          <p:nvSpPr>
            <p:cNvPr id="78" name="TextBox 77">
              <a:extLst>
                <a:ext uri="{FF2B5EF4-FFF2-40B4-BE49-F238E27FC236}">
                  <a16:creationId xmlns:a16="http://schemas.microsoft.com/office/drawing/2014/main" id="{4EA3AF27-1F4F-B75D-BD99-077242FE84F2}"/>
                </a:ext>
              </a:extLst>
            </p:cNvPr>
            <p:cNvSpPr txBox="1"/>
            <p:nvPr/>
          </p:nvSpPr>
          <p:spPr>
            <a:xfrm>
              <a:off x="2196821" y="2083947"/>
              <a:ext cx="500458" cy="16837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100" spc="-3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step 03</a:t>
              </a:r>
              <a:endParaRPr lang="ko-KR" altLang="en-US" sz="1100" spc="-3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7D4535C7-9489-8BCC-5B39-0815BA6C6D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" name="그룹 3">
            <a:extLst>
              <a:ext uri="{FF2B5EF4-FFF2-40B4-BE49-F238E27FC236}">
                <a16:creationId xmlns:a16="http://schemas.microsoft.com/office/drawing/2014/main" id="{4EF665AD-42BC-AE55-44E6-24C2F708C492}"/>
              </a:ext>
            </a:extLst>
          </p:cNvPr>
          <p:cNvGrpSpPr/>
          <p:nvPr/>
        </p:nvGrpSpPr>
        <p:grpSpPr>
          <a:xfrm>
            <a:off x="893281" y="277053"/>
            <a:ext cx="3145092" cy="662496"/>
            <a:chOff x="902807" y="211966"/>
            <a:chExt cx="3145092" cy="66249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3840F91-4363-458F-D103-3F738C1CCB4D}"/>
                </a:ext>
              </a:extLst>
            </p:cNvPr>
            <p:cNvSpPr txBox="1"/>
            <p:nvPr/>
          </p:nvSpPr>
          <p:spPr>
            <a:xfrm>
              <a:off x="902807" y="415169"/>
              <a:ext cx="3145092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정부의 통일 방안</a:t>
              </a:r>
              <a:endPara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B77F53E-CF7E-5E4A-6F38-00FC29BB6EEF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남북관계 및 통일정책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DCBD8DF3-C75B-6E3B-8B35-58B2F446658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2" name="그래픽 11">
              <a:extLst>
                <a:ext uri="{FF2B5EF4-FFF2-40B4-BE49-F238E27FC236}">
                  <a16:creationId xmlns:a16="http://schemas.microsoft.com/office/drawing/2014/main" id="{DD08A3CF-A3FE-D9BC-75BC-5D238936749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3" name="그래픽 10">
              <a:extLst>
                <a:ext uri="{FF2B5EF4-FFF2-40B4-BE49-F238E27FC236}">
                  <a16:creationId xmlns:a16="http://schemas.microsoft.com/office/drawing/2014/main" id="{6540CB9D-FD2D-6714-0905-420CE628C71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48356234-EE32-09C6-707A-AF03A6182DD0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03</a:t>
              </a:r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373C57FA-E25D-320C-4B7B-29F0D5F06BDA}"/>
              </a:ext>
            </a:extLst>
          </p:cNvPr>
          <p:cNvGrpSpPr/>
          <p:nvPr/>
        </p:nvGrpSpPr>
        <p:grpSpPr>
          <a:xfrm>
            <a:off x="4056981" y="2016722"/>
            <a:ext cx="4078039" cy="1128859"/>
            <a:chOff x="4056981" y="2016722"/>
            <a:chExt cx="4078039" cy="1128859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37ED1F71-C0CA-094D-06E2-D6B04C4986FD}"/>
                </a:ext>
              </a:extLst>
            </p:cNvPr>
            <p:cNvGrpSpPr/>
            <p:nvPr/>
          </p:nvGrpSpPr>
          <p:grpSpPr>
            <a:xfrm>
              <a:off x="4587105" y="2016722"/>
              <a:ext cx="3017790" cy="408737"/>
              <a:chOff x="4630785" y="2022431"/>
              <a:chExt cx="3017790" cy="408737"/>
            </a:xfrm>
          </p:grpSpPr>
          <p:sp>
            <p:nvSpPr>
              <p:cNvPr id="17" name="사각형: 둥근 모서리 16">
                <a:extLst>
                  <a:ext uri="{FF2B5EF4-FFF2-40B4-BE49-F238E27FC236}">
                    <a16:creationId xmlns:a16="http://schemas.microsoft.com/office/drawing/2014/main" id="{B69E1BC3-62DC-DAEB-01C8-9A2D33FE5C62}"/>
                  </a:ext>
                </a:extLst>
              </p:cNvPr>
              <p:cNvSpPr/>
              <p:nvPr/>
            </p:nvSpPr>
            <p:spPr>
              <a:xfrm>
                <a:off x="4630785" y="2022431"/>
                <a:ext cx="3017790" cy="408737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rgbClr val="823000"/>
                  </a:solidFill>
                </a:endParaRP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9EC27230-CA9A-B01F-0AE8-51C1DF07F0E2}"/>
                  </a:ext>
                </a:extLst>
              </p:cNvPr>
              <p:cNvSpPr txBox="1"/>
              <p:nvPr/>
            </p:nvSpPr>
            <p:spPr>
              <a:xfrm>
                <a:off x="4686558" y="2027770"/>
                <a:ext cx="2906244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ko-KR" altLang="en-US" sz="2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「민족공동체 통일방안」</a:t>
                </a:r>
              </a:p>
            </p:txBody>
          </p:sp>
        </p:grp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5E6D16FE-B6BD-734A-46F3-4F60EFBD48EE}"/>
                </a:ext>
              </a:extLst>
            </p:cNvPr>
            <p:cNvSpPr txBox="1"/>
            <p:nvPr/>
          </p:nvSpPr>
          <p:spPr>
            <a:xfrm>
              <a:off x="4056981" y="2586710"/>
              <a:ext cx="4078039" cy="55887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1989</a:t>
              </a: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발표된 </a:t>
              </a:r>
              <a:r>
                <a:rPr lang="ko-KR" altLang="en-US" sz="16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‘한민족공동체 통일방안’</a:t>
              </a:r>
              <a:r>
                <a:rPr lang="ko-KR" altLang="en-US" sz="16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</a:t>
              </a: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계승</a:t>
              </a:r>
              <a:r>
                <a:rPr lang="en-US" altLang="ko-KR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보완</a:t>
              </a:r>
            </a:p>
            <a:p>
              <a:pPr algn="ctr">
                <a:lnSpc>
                  <a:spcPct val="120000"/>
                </a:lnSpc>
              </a:pPr>
              <a:r>
                <a:rPr lang="ko-KR" altLang="en-US" sz="16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점진적</a:t>
              </a: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이고 </a:t>
              </a:r>
              <a:r>
                <a:rPr lang="ko-KR" altLang="en-US" sz="16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단계적</a:t>
              </a: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 통일을 지향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8602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668FE2-FAFB-1672-33F2-00035E1FEC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2C66B85B-5D26-475F-163A-16F45AF501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EC08F5D0-4551-841D-2A38-1E928E469A04}"/>
              </a:ext>
            </a:extLst>
          </p:cNvPr>
          <p:cNvSpPr txBox="1"/>
          <p:nvPr/>
        </p:nvSpPr>
        <p:spPr>
          <a:xfrm>
            <a:off x="5129738" y="1276532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346EE807-72C8-D737-4173-47B599EC0BC2}"/>
              </a:ext>
            </a:extLst>
          </p:cNvPr>
          <p:cNvSpPr/>
          <p:nvPr/>
        </p:nvSpPr>
        <p:spPr>
          <a:xfrm>
            <a:off x="0" y="3916052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34" name="사각형: 둥근 모서리 133">
            <a:extLst>
              <a:ext uri="{FF2B5EF4-FFF2-40B4-BE49-F238E27FC236}">
                <a16:creationId xmlns:a16="http://schemas.microsoft.com/office/drawing/2014/main" id="{4557BBE9-4DD7-2872-2771-D8F6AC9F7A41}"/>
              </a:ext>
            </a:extLst>
          </p:cNvPr>
          <p:cNvSpPr/>
          <p:nvPr/>
        </p:nvSpPr>
        <p:spPr>
          <a:xfrm>
            <a:off x="780859" y="2107764"/>
            <a:ext cx="2493645" cy="2936509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5" name="사각형: 둥근 모서리 134">
            <a:extLst>
              <a:ext uri="{FF2B5EF4-FFF2-40B4-BE49-F238E27FC236}">
                <a16:creationId xmlns:a16="http://schemas.microsoft.com/office/drawing/2014/main" id="{05C91D13-F2A6-D46B-8DD1-A7F075FEAF0F}"/>
              </a:ext>
            </a:extLst>
          </p:cNvPr>
          <p:cNvSpPr/>
          <p:nvPr/>
        </p:nvSpPr>
        <p:spPr>
          <a:xfrm>
            <a:off x="821054" y="2148563"/>
            <a:ext cx="2413254" cy="2863111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77885131-4EA7-412F-2BA9-B5363A00AF28}"/>
              </a:ext>
            </a:extLst>
          </p:cNvPr>
          <p:cNvGrpSpPr/>
          <p:nvPr/>
        </p:nvGrpSpPr>
        <p:grpSpPr>
          <a:xfrm>
            <a:off x="780859" y="2544036"/>
            <a:ext cx="1473500" cy="1444369"/>
            <a:chOff x="780859" y="3392489"/>
            <a:chExt cx="1473500" cy="1444369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8E5C1DF3-A2F7-46F4-8927-B7E69941AFCF}"/>
                </a:ext>
              </a:extLst>
            </p:cNvPr>
            <p:cNvSpPr txBox="1"/>
            <p:nvPr/>
          </p:nvSpPr>
          <p:spPr>
            <a:xfrm>
              <a:off x="1012031" y="4127625"/>
              <a:ext cx="1242328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통일문제를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grpSp>
          <p:nvGrpSpPr>
            <p:cNvPr id="138" name="그룹 137">
              <a:extLst>
                <a:ext uri="{FF2B5EF4-FFF2-40B4-BE49-F238E27FC236}">
                  <a16:creationId xmlns:a16="http://schemas.microsoft.com/office/drawing/2014/main" id="{2878B555-5B83-E515-4BA4-EDAED656C1B8}"/>
                </a:ext>
              </a:extLst>
            </p:cNvPr>
            <p:cNvGrpSpPr/>
            <p:nvPr/>
          </p:nvGrpSpPr>
          <p:grpSpPr>
            <a:xfrm>
              <a:off x="780859" y="3392489"/>
              <a:ext cx="758505" cy="435586"/>
              <a:chOff x="8931594" y="3392489"/>
              <a:chExt cx="758505" cy="435586"/>
            </a:xfrm>
          </p:grpSpPr>
          <p:sp>
            <p:nvSpPr>
              <p:cNvPr id="139" name="사각형: 둥근 위쪽 모서리 138">
                <a:extLst>
                  <a:ext uri="{FF2B5EF4-FFF2-40B4-BE49-F238E27FC236}">
                    <a16:creationId xmlns:a16="http://schemas.microsoft.com/office/drawing/2014/main" id="{9B66E196-8A06-A63D-7597-9CDCBA900112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0" name="TextBox 139">
                <a:extLst>
                  <a:ext uri="{FF2B5EF4-FFF2-40B4-BE49-F238E27FC236}">
                    <a16:creationId xmlns:a16="http://schemas.microsoft.com/office/drawing/2014/main" id="{5585D84B-7D35-2610-9861-9CED819A96F5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01.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122" name="사각형: 둥근 모서리 121">
            <a:extLst>
              <a:ext uri="{FF2B5EF4-FFF2-40B4-BE49-F238E27FC236}">
                <a16:creationId xmlns:a16="http://schemas.microsoft.com/office/drawing/2014/main" id="{8069DD7F-937F-34AE-C78D-5D1D6F7B7FF8}"/>
              </a:ext>
            </a:extLst>
          </p:cNvPr>
          <p:cNvSpPr/>
          <p:nvPr/>
        </p:nvSpPr>
        <p:spPr>
          <a:xfrm>
            <a:off x="6214683" y="2107764"/>
            <a:ext cx="2493645" cy="2936509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사각형: 둥근 모서리 122">
            <a:extLst>
              <a:ext uri="{FF2B5EF4-FFF2-40B4-BE49-F238E27FC236}">
                <a16:creationId xmlns:a16="http://schemas.microsoft.com/office/drawing/2014/main" id="{14767F17-B0DC-07B1-DD7D-D196EFE6AFA8}"/>
              </a:ext>
            </a:extLst>
          </p:cNvPr>
          <p:cNvSpPr/>
          <p:nvPr/>
        </p:nvSpPr>
        <p:spPr>
          <a:xfrm>
            <a:off x="6254878" y="2148563"/>
            <a:ext cx="2413254" cy="2863111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24" name="그룹 123">
            <a:extLst>
              <a:ext uri="{FF2B5EF4-FFF2-40B4-BE49-F238E27FC236}">
                <a16:creationId xmlns:a16="http://schemas.microsoft.com/office/drawing/2014/main" id="{3075F1D7-9596-CCA2-9760-3DF64D618BCE}"/>
              </a:ext>
            </a:extLst>
          </p:cNvPr>
          <p:cNvGrpSpPr/>
          <p:nvPr/>
        </p:nvGrpSpPr>
        <p:grpSpPr>
          <a:xfrm>
            <a:off x="6214683" y="2544036"/>
            <a:ext cx="1536016" cy="1444369"/>
            <a:chOff x="6214682" y="3392489"/>
            <a:chExt cx="1536016" cy="1444369"/>
          </a:xfrm>
        </p:grpSpPr>
        <p:sp>
          <p:nvSpPr>
            <p:cNvPr id="129" name="TextBox 128">
              <a:extLst>
                <a:ext uri="{FF2B5EF4-FFF2-40B4-BE49-F238E27FC236}">
                  <a16:creationId xmlns:a16="http://schemas.microsoft.com/office/drawing/2014/main" id="{A69B3B7E-39FE-4966-6BEA-C586C1D06765}"/>
                </a:ext>
              </a:extLst>
            </p:cNvPr>
            <p:cNvSpPr txBox="1"/>
            <p:nvPr/>
          </p:nvSpPr>
          <p:spPr>
            <a:xfrm>
              <a:off x="6445854" y="4127625"/>
              <a:ext cx="1304844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남북관계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및 통일방안</a:t>
              </a:r>
            </a:p>
          </p:txBody>
        </p:sp>
        <p:grpSp>
          <p:nvGrpSpPr>
            <p:cNvPr id="126" name="그룹 125">
              <a:extLst>
                <a:ext uri="{FF2B5EF4-FFF2-40B4-BE49-F238E27FC236}">
                  <a16:creationId xmlns:a16="http://schemas.microsoft.com/office/drawing/2014/main" id="{2F392A88-0614-2C96-1D35-0CD446F9D98F}"/>
                </a:ext>
              </a:extLst>
            </p:cNvPr>
            <p:cNvGrpSpPr/>
            <p:nvPr/>
          </p:nvGrpSpPr>
          <p:grpSpPr>
            <a:xfrm>
              <a:off x="6214682" y="3392489"/>
              <a:ext cx="758505" cy="435586"/>
              <a:chOff x="8931594" y="3392489"/>
              <a:chExt cx="758505" cy="435586"/>
            </a:xfrm>
          </p:grpSpPr>
          <p:sp>
            <p:nvSpPr>
              <p:cNvPr id="127" name="사각형: 둥근 위쪽 모서리 126">
                <a:extLst>
                  <a:ext uri="{FF2B5EF4-FFF2-40B4-BE49-F238E27FC236}">
                    <a16:creationId xmlns:a16="http://schemas.microsoft.com/office/drawing/2014/main" id="{D204E510-E410-7DEA-74D7-DB010D2D7C17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ACE7F9F5-90E0-40EB-D2D5-3CC68D7942A3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79298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03.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74" name="사각형: 둥근 모서리 73">
            <a:extLst>
              <a:ext uri="{FF2B5EF4-FFF2-40B4-BE49-F238E27FC236}">
                <a16:creationId xmlns:a16="http://schemas.microsoft.com/office/drawing/2014/main" id="{FE105A99-0828-6EB3-F200-23C081447398}"/>
              </a:ext>
            </a:extLst>
          </p:cNvPr>
          <p:cNvSpPr/>
          <p:nvPr/>
        </p:nvSpPr>
        <p:spPr>
          <a:xfrm>
            <a:off x="8931594" y="2107764"/>
            <a:ext cx="2493645" cy="2936509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사각형: 둥근 모서리 75">
            <a:extLst>
              <a:ext uri="{FF2B5EF4-FFF2-40B4-BE49-F238E27FC236}">
                <a16:creationId xmlns:a16="http://schemas.microsoft.com/office/drawing/2014/main" id="{E1E7EFB7-15A2-BA88-E982-3891655D1F22}"/>
              </a:ext>
            </a:extLst>
          </p:cNvPr>
          <p:cNvSpPr/>
          <p:nvPr/>
        </p:nvSpPr>
        <p:spPr>
          <a:xfrm>
            <a:off x="8971789" y="2148563"/>
            <a:ext cx="2413254" cy="2863111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7A140A58-2112-8229-9A75-EC87F467B94B}"/>
              </a:ext>
            </a:extLst>
          </p:cNvPr>
          <p:cNvGrpSpPr/>
          <p:nvPr/>
        </p:nvGrpSpPr>
        <p:grpSpPr>
          <a:xfrm>
            <a:off x="8931594" y="2544036"/>
            <a:ext cx="2032947" cy="1444369"/>
            <a:chOff x="8931594" y="3392489"/>
            <a:chExt cx="2032947" cy="1444369"/>
          </a:xfrm>
        </p:grpSpPr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D01C6471-78DA-9522-7AA5-89C5B9E67DF9}"/>
                </a:ext>
              </a:extLst>
            </p:cNvPr>
            <p:cNvSpPr txBox="1"/>
            <p:nvPr/>
          </p:nvSpPr>
          <p:spPr>
            <a:xfrm>
              <a:off x="9162766" y="4127625"/>
              <a:ext cx="1801775" cy="70923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통일의 필요성과</a:t>
              </a:r>
              <a:endParaRPr lang="en-US" altLang="ko-KR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22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미래상</a:t>
              </a:r>
            </a:p>
          </p:txBody>
        </p:sp>
        <p:grpSp>
          <p:nvGrpSpPr>
            <p:cNvPr id="111" name="그룹 110">
              <a:extLst>
                <a:ext uri="{FF2B5EF4-FFF2-40B4-BE49-F238E27FC236}">
                  <a16:creationId xmlns:a16="http://schemas.microsoft.com/office/drawing/2014/main" id="{15FB09A0-5DED-7875-3EBE-B225698259BE}"/>
                </a:ext>
              </a:extLst>
            </p:cNvPr>
            <p:cNvGrpSpPr/>
            <p:nvPr/>
          </p:nvGrpSpPr>
          <p:grpSpPr>
            <a:xfrm>
              <a:off x="8931594" y="3392489"/>
              <a:ext cx="758505" cy="435586"/>
              <a:chOff x="8931594" y="3392489"/>
              <a:chExt cx="758505" cy="435586"/>
            </a:xfrm>
          </p:grpSpPr>
          <p:sp>
            <p:nvSpPr>
              <p:cNvPr id="113" name="사각형: 둥근 위쪽 모서리 112">
                <a:extLst>
                  <a:ext uri="{FF2B5EF4-FFF2-40B4-BE49-F238E27FC236}">
                    <a16:creationId xmlns:a16="http://schemas.microsoft.com/office/drawing/2014/main" id="{2817ADCC-2C05-7CF0-3175-2005A0F99D3B}"/>
                  </a:ext>
                </a:extLst>
              </p:cNvPr>
              <p:cNvSpPr/>
              <p:nvPr/>
            </p:nvSpPr>
            <p:spPr>
              <a:xfrm rot="5400000">
                <a:off x="9093054" y="3231029"/>
                <a:ext cx="435586" cy="758505"/>
              </a:xfrm>
              <a:prstGeom prst="round2Same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6" name="TextBox 115">
                <a:extLst>
                  <a:ext uri="{FF2B5EF4-FFF2-40B4-BE49-F238E27FC236}">
                    <a16:creationId xmlns:a16="http://schemas.microsoft.com/office/drawing/2014/main" id="{915F7A10-CD52-EA88-B365-24143D7C5846}"/>
                  </a:ext>
                </a:extLst>
              </p:cNvPr>
              <p:cNvSpPr txBox="1"/>
              <p:nvPr/>
            </p:nvSpPr>
            <p:spPr>
              <a:xfrm>
                <a:off x="9162766" y="3420227"/>
                <a:ext cx="485133" cy="36740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24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04.</a:t>
                </a:r>
                <a:endParaRPr lang="ko-KR" altLang="en-US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8E4B3E70-D2E5-7FA7-3CA2-02B1FB45FE8B}"/>
              </a:ext>
            </a:extLst>
          </p:cNvPr>
          <p:cNvSpPr/>
          <p:nvPr/>
        </p:nvSpPr>
        <p:spPr>
          <a:xfrm>
            <a:off x="3497771" y="2107764"/>
            <a:ext cx="2493645" cy="2936509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8EBEF38E-C199-87CA-4E42-08949F84094E}"/>
              </a:ext>
            </a:extLst>
          </p:cNvPr>
          <p:cNvSpPr/>
          <p:nvPr/>
        </p:nvSpPr>
        <p:spPr>
          <a:xfrm>
            <a:off x="3537966" y="2148563"/>
            <a:ext cx="2413254" cy="2863111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0BB1E221-F078-27C2-22F1-02E6168E6D55}"/>
              </a:ext>
            </a:extLst>
          </p:cNvPr>
          <p:cNvSpPr txBox="1"/>
          <p:nvPr/>
        </p:nvSpPr>
        <p:spPr>
          <a:xfrm>
            <a:off x="3728943" y="3279172"/>
            <a:ext cx="180177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국제정세 및</a:t>
            </a: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통일환경의 변화</a:t>
            </a:r>
          </a:p>
        </p:txBody>
      </p: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4E28EB51-D39F-C056-3240-5BB8EE730179}"/>
              </a:ext>
            </a:extLst>
          </p:cNvPr>
          <p:cNvGrpSpPr/>
          <p:nvPr/>
        </p:nvGrpSpPr>
        <p:grpSpPr>
          <a:xfrm>
            <a:off x="3497771" y="2544036"/>
            <a:ext cx="758505" cy="435586"/>
            <a:chOff x="8931594" y="3392489"/>
            <a:chExt cx="758505" cy="435586"/>
          </a:xfrm>
        </p:grpSpPr>
        <p:sp>
          <p:nvSpPr>
            <p:cNvPr id="72" name="사각형: 둥근 위쪽 모서리 71">
              <a:extLst>
                <a:ext uri="{FF2B5EF4-FFF2-40B4-BE49-F238E27FC236}">
                  <a16:creationId xmlns:a16="http://schemas.microsoft.com/office/drawing/2014/main" id="{25211383-1D91-3AF3-F83C-1A36B35FFB20}"/>
                </a:ext>
              </a:extLst>
            </p:cNvPr>
            <p:cNvSpPr/>
            <p:nvPr/>
          </p:nvSpPr>
          <p:spPr>
            <a:xfrm rot="5400000">
              <a:off x="9093054" y="3231029"/>
              <a:ext cx="435586" cy="758505"/>
            </a:xfrm>
            <a:prstGeom prst="round2Same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1F640F1E-0BAD-B39E-A56B-0797A8910F08}"/>
                </a:ext>
              </a:extLst>
            </p:cNvPr>
            <p:cNvSpPr txBox="1"/>
            <p:nvPr/>
          </p:nvSpPr>
          <p:spPr>
            <a:xfrm>
              <a:off x="9162766" y="3420227"/>
              <a:ext cx="479298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240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02.</a:t>
              </a:r>
              <a:endParaRPr lang="ko-KR" altLang="en-US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681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85C658-2CA3-B59E-889E-37A658E6DF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C9B1B2BC-A130-AC36-1008-CE15B64B316A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DB8227-90DB-7F4F-11C9-8E4F1DA9E5CF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36B1521-C1AA-8695-1FA9-6D3DE3DA367E}"/>
              </a:ext>
            </a:extLst>
          </p:cNvPr>
          <p:cNvSpPr txBox="1"/>
          <p:nvPr/>
        </p:nvSpPr>
        <p:spPr>
          <a:xfrm>
            <a:off x="952055" y="2311771"/>
            <a:ext cx="5257850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통일의</a:t>
            </a:r>
          </a:p>
          <a:p>
            <a:pPr>
              <a:lnSpc>
                <a:spcPct val="110000"/>
              </a:lnSpc>
            </a:pPr>
            <a:r>
              <a:rPr lang="ko-KR" altLang="en-US" sz="6600" spc="-65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필요성</a:t>
            </a: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과 </a:t>
            </a:r>
            <a:r>
              <a:rPr lang="ko-KR" altLang="en-US" sz="6600" spc="-65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미래상</a:t>
            </a:r>
          </a:p>
        </p:txBody>
      </p:sp>
      <p:cxnSp>
        <p:nvCxnSpPr>
          <p:cNvPr id="7" name="직선 연결선 6">
            <a:extLst>
              <a:ext uri="{FF2B5EF4-FFF2-40B4-BE49-F238E27FC236}">
                <a16:creationId xmlns:a16="http://schemas.microsoft.com/office/drawing/2014/main" id="{BBC375D0-2C9E-A01D-7860-C1E67E77E5E6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그래픽 7">
            <a:extLst>
              <a:ext uri="{FF2B5EF4-FFF2-40B4-BE49-F238E27FC236}">
                <a16:creationId xmlns:a16="http://schemas.microsoft.com/office/drawing/2014/main" id="{1BD0837E-6F7C-12A9-DF5E-CFC63337ECB6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EE4F9F0B-7482-DEDA-BB53-437CF7868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  <p:sp>
        <p:nvSpPr>
          <p:cNvPr id="8" name="타원 7">
            <a:extLst>
              <a:ext uri="{FF2B5EF4-FFF2-40B4-BE49-F238E27FC236}">
                <a16:creationId xmlns:a16="http://schemas.microsoft.com/office/drawing/2014/main" id="{B5ECBE9F-F57D-C776-3B34-FB562A75213B}"/>
              </a:ext>
            </a:extLst>
          </p:cNvPr>
          <p:cNvSpPr/>
          <p:nvPr/>
        </p:nvSpPr>
        <p:spPr>
          <a:xfrm>
            <a:off x="6190525" y="4171950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518289-B06E-2D14-8DAE-AC2E3ECB18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E5202203-0094-7DDC-28DA-F981819C32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10FFB665-6A17-C146-AE84-A368F0C653BB}"/>
              </a:ext>
            </a:extLst>
          </p:cNvPr>
          <p:cNvGrpSpPr/>
          <p:nvPr/>
        </p:nvGrpSpPr>
        <p:grpSpPr>
          <a:xfrm>
            <a:off x="893281" y="277053"/>
            <a:ext cx="2024593" cy="662496"/>
            <a:chOff x="902807" y="211966"/>
            <a:chExt cx="2024593" cy="662496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7BB2820F-EB27-72FB-D833-181446A624A4}"/>
                </a:ext>
              </a:extLst>
            </p:cNvPr>
            <p:cNvSpPr txBox="1"/>
            <p:nvPr/>
          </p:nvSpPr>
          <p:spPr>
            <a:xfrm>
              <a:off x="902807" y="415169"/>
              <a:ext cx="202459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통일인식 현황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62454CA-A789-09FF-29DA-E44A774B7FBB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grpSp>
        <p:nvGrpSpPr>
          <p:cNvPr id="12" name="그룹 11">
            <a:extLst>
              <a:ext uri="{FF2B5EF4-FFF2-40B4-BE49-F238E27FC236}">
                <a16:creationId xmlns:a16="http://schemas.microsoft.com/office/drawing/2014/main" id="{ABE17AC0-F49E-3D4B-289B-DF55702382AD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id="{1A6CC231-D894-DF07-0F92-C47BDB6ACF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7" name="그래픽 10">
              <a:extLst>
                <a:ext uri="{FF2B5EF4-FFF2-40B4-BE49-F238E27FC236}">
                  <a16:creationId xmlns:a16="http://schemas.microsoft.com/office/drawing/2014/main" id="{FC59D175-0492-F74A-3B40-D8D2451F18A6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1BBE932E-5A5C-778C-1110-D03820B4D336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  <p:sp>
        <p:nvSpPr>
          <p:cNvPr id="2" name="사각형: 둥근 위쪽 모서리 1">
            <a:extLst>
              <a:ext uri="{FF2B5EF4-FFF2-40B4-BE49-F238E27FC236}">
                <a16:creationId xmlns:a16="http://schemas.microsoft.com/office/drawing/2014/main" id="{6A69F896-25BE-0C85-492D-59C41FC3B7EA}"/>
              </a:ext>
            </a:extLst>
          </p:cNvPr>
          <p:cNvSpPr/>
          <p:nvPr/>
        </p:nvSpPr>
        <p:spPr>
          <a:xfrm rot="5400000">
            <a:off x="8510558" y="3300686"/>
            <a:ext cx="3240762" cy="2579070"/>
          </a:xfrm>
          <a:prstGeom prst="round2SameRect">
            <a:avLst>
              <a:gd name="adj1" fmla="val 10018"/>
              <a:gd name="adj2" fmla="val 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8" name="그룹 7">
            <a:extLst>
              <a:ext uri="{FF2B5EF4-FFF2-40B4-BE49-F238E27FC236}">
                <a16:creationId xmlns:a16="http://schemas.microsoft.com/office/drawing/2014/main" id="{C7572173-AB11-AC32-E764-353F2C81F7B3}"/>
              </a:ext>
            </a:extLst>
          </p:cNvPr>
          <p:cNvGrpSpPr/>
          <p:nvPr/>
        </p:nvGrpSpPr>
        <p:grpSpPr>
          <a:xfrm>
            <a:off x="783038" y="3546315"/>
            <a:ext cx="7922055" cy="2332481"/>
            <a:chOff x="955438" y="3672116"/>
            <a:chExt cx="10303112" cy="2332481"/>
          </a:xfrm>
        </p:grpSpPr>
        <p:pic>
          <p:nvPicPr>
            <p:cNvPr id="11" name="그래픽 10">
              <a:extLst>
                <a:ext uri="{FF2B5EF4-FFF2-40B4-BE49-F238E27FC236}">
                  <a16:creationId xmlns:a16="http://schemas.microsoft.com/office/drawing/2014/main" id="{730077BE-A8E7-D0AE-31F4-E4EF28999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55438" y="3672116"/>
              <a:ext cx="10303112" cy="981075"/>
            </a:xfrm>
            <a:prstGeom prst="rect">
              <a:avLst/>
            </a:prstGeom>
          </p:spPr>
        </p:pic>
        <p:sp>
          <p:nvSpPr>
            <p:cNvPr id="19" name="그래픽 111">
              <a:extLst>
                <a:ext uri="{FF2B5EF4-FFF2-40B4-BE49-F238E27FC236}">
                  <a16:creationId xmlns:a16="http://schemas.microsoft.com/office/drawing/2014/main" id="{69F70469-9663-6CE4-4FCB-2C8C4E31F377}"/>
                </a:ext>
              </a:extLst>
            </p:cNvPr>
            <p:cNvSpPr>
              <a:spLocks/>
            </p:cNvSpPr>
            <p:nvPr/>
          </p:nvSpPr>
          <p:spPr>
            <a:xfrm>
              <a:off x="955438" y="3672116"/>
              <a:ext cx="10277412" cy="2332481"/>
            </a:xfrm>
            <a:custGeom>
              <a:avLst/>
              <a:gdLst>
                <a:gd name="connsiteX0" fmla="*/ 7245001 w 7245000"/>
                <a:gd name="connsiteY0" fmla="*/ 975741 h 2332481"/>
                <a:gd name="connsiteX1" fmla="*/ 6818853 w 7245000"/>
                <a:gd name="connsiteY1" fmla="*/ 730187 h 2332481"/>
                <a:gd name="connsiteX2" fmla="*/ 6392609 w 7245000"/>
                <a:gd name="connsiteY2" fmla="*/ 651891 h 2332481"/>
                <a:gd name="connsiteX3" fmla="*/ 5966460 w 7245000"/>
                <a:gd name="connsiteY3" fmla="*/ 706946 h 2332481"/>
                <a:gd name="connsiteX4" fmla="*/ 5540311 w 7245000"/>
                <a:gd name="connsiteY4" fmla="*/ 414814 h 2332481"/>
                <a:gd name="connsiteX5" fmla="*/ 5114163 w 7245000"/>
                <a:gd name="connsiteY5" fmla="*/ 395764 h 2332481"/>
                <a:gd name="connsiteX6" fmla="*/ 4687920 w 7245000"/>
                <a:gd name="connsiteY6" fmla="*/ 150209 h 2332481"/>
                <a:gd name="connsiteX7" fmla="*/ 4261771 w 7245000"/>
                <a:gd name="connsiteY7" fmla="*/ 366141 h 2332481"/>
                <a:gd name="connsiteX8" fmla="*/ 3835622 w 7245000"/>
                <a:gd name="connsiteY8" fmla="*/ 382334 h 2332481"/>
                <a:gd name="connsiteX9" fmla="*/ 3409379 w 7245000"/>
                <a:gd name="connsiteY9" fmla="*/ 467011 h 2332481"/>
                <a:gd name="connsiteX10" fmla="*/ 2983230 w 7245000"/>
                <a:gd name="connsiteY10" fmla="*/ 297656 h 2332481"/>
                <a:gd name="connsiteX11" fmla="*/ 2557082 w 7245000"/>
                <a:gd name="connsiteY11" fmla="*/ 338614 h 2332481"/>
                <a:gd name="connsiteX12" fmla="*/ 2130838 w 7245000"/>
                <a:gd name="connsiteY12" fmla="*/ 256032 h 2332481"/>
                <a:gd name="connsiteX13" fmla="*/ 1704689 w 7245000"/>
                <a:gd name="connsiteY13" fmla="*/ 370332 h 2332481"/>
                <a:gd name="connsiteX14" fmla="*/ 1278541 w 7245000"/>
                <a:gd name="connsiteY14" fmla="*/ 171450 h 2332481"/>
                <a:gd name="connsiteX15" fmla="*/ 852392 w 7245000"/>
                <a:gd name="connsiteY15" fmla="*/ 297656 h 2332481"/>
                <a:gd name="connsiteX16" fmla="*/ 426149 w 7245000"/>
                <a:gd name="connsiteY16" fmla="*/ 450056 h 2332481"/>
                <a:gd name="connsiteX17" fmla="*/ 0 w 7245000"/>
                <a:gd name="connsiteY17" fmla="*/ 0 h 2332481"/>
                <a:gd name="connsiteX18" fmla="*/ 0 w 7245000"/>
                <a:gd name="connsiteY18" fmla="*/ 2332482 h 2332481"/>
                <a:gd name="connsiteX19" fmla="*/ 7245001 w 7245000"/>
                <a:gd name="connsiteY19" fmla="*/ 2332482 h 2332481"/>
                <a:gd name="connsiteX20" fmla="*/ 7245001 w 7245000"/>
                <a:gd name="connsiteY20" fmla="*/ 975741 h 2332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2332481">
                  <a:moveTo>
                    <a:pt x="7245001" y="975741"/>
                  </a:moveTo>
                  <a:lnTo>
                    <a:pt x="6818853" y="730187"/>
                  </a:lnTo>
                  <a:lnTo>
                    <a:pt x="6392609" y="651891"/>
                  </a:lnTo>
                  <a:lnTo>
                    <a:pt x="5966460" y="706946"/>
                  </a:lnTo>
                  <a:lnTo>
                    <a:pt x="5540311" y="414814"/>
                  </a:lnTo>
                  <a:lnTo>
                    <a:pt x="5114163" y="395764"/>
                  </a:lnTo>
                  <a:lnTo>
                    <a:pt x="4687920" y="150209"/>
                  </a:lnTo>
                  <a:lnTo>
                    <a:pt x="4261771" y="366141"/>
                  </a:lnTo>
                  <a:lnTo>
                    <a:pt x="3835622" y="382334"/>
                  </a:lnTo>
                  <a:lnTo>
                    <a:pt x="3409379" y="467011"/>
                  </a:lnTo>
                  <a:lnTo>
                    <a:pt x="2983230" y="297656"/>
                  </a:lnTo>
                  <a:lnTo>
                    <a:pt x="2557082" y="338614"/>
                  </a:lnTo>
                  <a:lnTo>
                    <a:pt x="2130838" y="256032"/>
                  </a:lnTo>
                  <a:lnTo>
                    <a:pt x="1704689" y="370332"/>
                  </a:lnTo>
                  <a:lnTo>
                    <a:pt x="1278541" y="171450"/>
                  </a:lnTo>
                  <a:lnTo>
                    <a:pt x="852392" y="297656"/>
                  </a:lnTo>
                  <a:lnTo>
                    <a:pt x="426149" y="450056"/>
                  </a:lnTo>
                  <a:lnTo>
                    <a:pt x="0" y="0"/>
                  </a:lnTo>
                  <a:lnTo>
                    <a:pt x="0" y="2332482"/>
                  </a:lnTo>
                  <a:lnTo>
                    <a:pt x="7245001" y="2332482"/>
                  </a:lnTo>
                  <a:lnTo>
                    <a:pt x="7245001" y="975741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65000"/>
                    <a:lumOff val="35000"/>
                    <a:alpha val="10000"/>
                  </a:schemeClr>
                </a:gs>
                <a:gs pos="67000">
                  <a:schemeClr val="tx1">
                    <a:lumMod val="65000"/>
                    <a:lumOff val="35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dirty="0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54D10039-B56B-A944-C348-66CA2F34C40D}"/>
              </a:ext>
            </a:extLst>
          </p:cNvPr>
          <p:cNvGrpSpPr/>
          <p:nvPr/>
        </p:nvGrpSpPr>
        <p:grpSpPr>
          <a:xfrm>
            <a:off x="783038" y="4804805"/>
            <a:ext cx="7922055" cy="1030128"/>
            <a:chOff x="955438" y="5006806"/>
            <a:chExt cx="10303112" cy="1030128"/>
          </a:xfrm>
        </p:grpSpPr>
        <p:sp>
          <p:nvSpPr>
            <p:cNvPr id="22" name="그래픽 122">
              <a:extLst>
                <a:ext uri="{FF2B5EF4-FFF2-40B4-BE49-F238E27FC236}">
                  <a16:creationId xmlns:a16="http://schemas.microsoft.com/office/drawing/2014/main" id="{B9276FCD-B2D7-6E06-7D7F-3A611DB36653}"/>
                </a:ext>
              </a:extLst>
            </p:cNvPr>
            <p:cNvSpPr/>
            <p:nvPr/>
          </p:nvSpPr>
          <p:spPr>
            <a:xfrm>
              <a:off x="955438" y="5006806"/>
              <a:ext cx="10290261" cy="1030128"/>
            </a:xfrm>
            <a:custGeom>
              <a:avLst/>
              <a:gdLst>
                <a:gd name="connsiteX0" fmla="*/ 0 w 7245000"/>
                <a:gd name="connsiteY0" fmla="*/ 469202 h 1030128"/>
                <a:gd name="connsiteX1" fmla="*/ 0 w 7245000"/>
                <a:gd name="connsiteY1" fmla="*/ 1030129 h 1030128"/>
                <a:gd name="connsiteX2" fmla="*/ 7245001 w 7245000"/>
                <a:gd name="connsiteY2" fmla="*/ 1030129 h 1030128"/>
                <a:gd name="connsiteX3" fmla="*/ 7245001 w 7245000"/>
                <a:gd name="connsiteY3" fmla="*/ 0 h 1030128"/>
                <a:gd name="connsiteX4" fmla="*/ 6818853 w 7245000"/>
                <a:gd name="connsiteY4" fmla="*/ 70580 h 1030128"/>
                <a:gd name="connsiteX5" fmla="*/ 6392609 w 7245000"/>
                <a:gd name="connsiteY5" fmla="*/ 45149 h 1030128"/>
                <a:gd name="connsiteX6" fmla="*/ 5966460 w 7245000"/>
                <a:gd name="connsiteY6" fmla="*/ 53626 h 1030128"/>
                <a:gd name="connsiteX7" fmla="*/ 5540311 w 7245000"/>
                <a:gd name="connsiteY7" fmla="*/ 194691 h 1030128"/>
                <a:gd name="connsiteX8" fmla="*/ 5114163 w 7245000"/>
                <a:gd name="connsiteY8" fmla="*/ 62103 h 1030128"/>
                <a:gd name="connsiteX9" fmla="*/ 4687920 w 7245000"/>
                <a:gd name="connsiteY9" fmla="*/ 152400 h 1030128"/>
                <a:gd name="connsiteX10" fmla="*/ 4261771 w 7245000"/>
                <a:gd name="connsiteY10" fmla="*/ 146780 h 1030128"/>
                <a:gd name="connsiteX11" fmla="*/ 3835622 w 7245000"/>
                <a:gd name="connsiteY11" fmla="*/ 220123 h 1030128"/>
                <a:gd name="connsiteX12" fmla="*/ 3409379 w 7245000"/>
                <a:gd name="connsiteY12" fmla="*/ 138970 h 1030128"/>
                <a:gd name="connsiteX13" fmla="*/ 2983230 w 7245000"/>
                <a:gd name="connsiteY13" fmla="*/ 206693 h 1030128"/>
                <a:gd name="connsiteX14" fmla="*/ 2557082 w 7245000"/>
                <a:gd name="connsiteY14" fmla="*/ 236315 h 1030128"/>
                <a:gd name="connsiteX15" fmla="*/ 2130838 w 7245000"/>
                <a:gd name="connsiteY15" fmla="*/ 230029 h 1030128"/>
                <a:gd name="connsiteX16" fmla="*/ 1704689 w 7245000"/>
                <a:gd name="connsiteY16" fmla="*/ 109347 h 1030128"/>
                <a:gd name="connsiteX17" fmla="*/ 1278541 w 7245000"/>
                <a:gd name="connsiteY17" fmla="*/ 276606 h 1030128"/>
                <a:gd name="connsiteX18" fmla="*/ 852392 w 7245000"/>
                <a:gd name="connsiteY18" fmla="*/ 158020 h 1030128"/>
                <a:gd name="connsiteX19" fmla="*/ 426149 w 7245000"/>
                <a:gd name="connsiteY19" fmla="*/ 177070 h 1030128"/>
                <a:gd name="connsiteX20" fmla="*/ 0 w 7245000"/>
                <a:gd name="connsiteY20" fmla="*/ 251174 h 1030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245000" h="1030128">
                  <a:moveTo>
                    <a:pt x="0" y="469202"/>
                  </a:moveTo>
                  <a:lnTo>
                    <a:pt x="0" y="1030129"/>
                  </a:lnTo>
                  <a:lnTo>
                    <a:pt x="7245001" y="1030129"/>
                  </a:lnTo>
                  <a:lnTo>
                    <a:pt x="7245001" y="0"/>
                  </a:lnTo>
                  <a:lnTo>
                    <a:pt x="6818853" y="70580"/>
                  </a:lnTo>
                  <a:lnTo>
                    <a:pt x="6392609" y="45149"/>
                  </a:lnTo>
                  <a:lnTo>
                    <a:pt x="5966460" y="53626"/>
                  </a:lnTo>
                  <a:lnTo>
                    <a:pt x="5540311" y="194691"/>
                  </a:lnTo>
                  <a:lnTo>
                    <a:pt x="5114163" y="62103"/>
                  </a:lnTo>
                  <a:lnTo>
                    <a:pt x="4687920" y="152400"/>
                  </a:lnTo>
                  <a:lnTo>
                    <a:pt x="4261771" y="146780"/>
                  </a:lnTo>
                  <a:lnTo>
                    <a:pt x="3835622" y="220123"/>
                  </a:lnTo>
                  <a:lnTo>
                    <a:pt x="3409379" y="138970"/>
                  </a:lnTo>
                  <a:lnTo>
                    <a:pt x="2983230" y="206693"/>
                  </a:lnTo>
                  <a:lnTo>
                    <a:pt x="2557082" y="236315"/>
                  </a:lnTo>
                  <a:lnTo>
                    <a:pt x="2130838" y="230029"/>
                  </a:lnTo>
                  <a:lnTo>
                    <a:pt x="1704689" y="109347"/>
                  </a:lnTo>
                  <a:lnTo>
                    <a:pt x="1278541" y="276606"/>
                  </a:lnTo>
                  <a:lnTo>
                    <a:pt x="852392" y="158020"/>
                  </a:lnTo>
                  <a:lnTo>
                    <a:pt x="426149" y="177070"/>
                  </a:lnTo>
                  <a:lnTo>
                    <a:pt x="0" y="251174"/>
                  </a:lnTo>
                </a:path>
              </a:pathLst>
            </a:custGeom>
            <a:gradFill>
              <a:gsLst>
                <a:gs pos="0">
                  <a:schemeClr val="bg1">
                    <a:lumMod val="50000"/>
                    <a:alpha val="0"/>
                  </a:schemeClr>
                </a:gs>
                <a:gs pos="71000">
                  <a:schemeClr val="bg1">
                    <a:lumMod val="50000"/>
                    <a:alpha val="0"/>
                  </a:schemeClr>
                </a:gs>
              </a:gsLst>
              <a:lin ang="5400000" scaled="1"/>
            </a:gradFill>
            <a:ln w="9525" cap="flat">
              <a:noFill/>
              <a:prstDash val="solid"/>
              <a:miter/>
            </a:ln>
          </p:spPr>
          <p:txBody>
            <a:bodyPr wrap="none" rtlCol="0" anchor="ctr"/>
            <a:lstStyle/>
            <a:p>
              <a:endParaRPr lang="ko-KR" altLang="en-US" dirty="0"/>
            </a:p>
          </p:txBody>
        </p:sp>
        <p:pic>
          <p:nvPicPr>
            <p:cNvPr id="24" name="그래픽 23">
              <a:extLst>
                <a:ext uri="{FF2B5EF4-FFF2-40B4-BE49-F238E27FC236}">
                  <a16:creationId xmlns:a16="http://schemas.microsoft.com/office/drawing/2014/main" id="{2CE7DEAB-21E7-559A-1BE6-29CDAA32FD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55438" y="5006806"/>
              <a:ext cx="10303112" cy="285750"/>
            </a:xfrm>
            <a:prstGeom prst="rect">
              <a:avLst/>
            </a:prstGeom>
          </p:spPr>
        </p:pic>
      </p:grp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E824BA1-945F-03E8-EE87-93CF06BD2D31}"/>
              </a:ext>
            </a:extLst>
          </p:cNvPr>
          <p:cNvSpPr/>
          <p:nvPr/>
        </p:nvSpPr>
        <p:spPr>
          <a:xfrm>
            <a:off x="0" y="1580096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5D478319-F8E8-1E50-C74D-5197B978C3D9}"/>
              </a:ext>
            </a:extLst>
          </p:cNvPr>
          <p:cNvSpPr/>
          <p:nvPr/>
        </p:nvSpPr>
        <p:spPr>
          <a:xfrm>
            <a:off x="766762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사각형: 둥근 모서리 61">
            <a:extLst>
              <a:ext uri="{FF2B5EF4-FFF2-40B4-BE49-F238E27FC236}">
                <a16:creationId xmlns:a16="http://schemas.microsoft.com/office/drawing/2014/main" id="{F00FD1B6-8EB9-F0D8-8EBC-E133CE708159}"/>
              </a:ext>
            </a:extLst>
          </p:cNvPr>
          <p:cNvSpPr/>
          <p:nvPr/>
        </p:nvSpPr>
        <p:spPr>
          <a:xfrm>
            <a:off x="4406649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사각형: 둥근 모서리 62">
            <a:extLst>
              <a:ext uri="{FF2B5EF4-FFF2-40B4-BE49-F238E27FC236}">
                <a16:creationId xmlns:a16="http://schemas.microsoft.com/office/drawing/2014/main" id="{2A336D60-6CEA-861A-1C89-A090FFA9B01B}"/>
              </a:ext>
            </a:extLst>
          </p:cNvPr>
          <p:cNvSpPr/>
          <p:nvPr/>
        </p:nvSpPr>
        <p:spPr>
          <a:xfrm>
            <a:off x="8046536" y="1324451"/>
            <a:ext cx="3378701" cy="1030115"/>
          </a:xfrm>
          <a:prstGeom prst="roundRect">
            <a:avLst>
              <a:gd name="adj" fmla="val 1203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CA4DEA1-1508-FD71-1D56-1B3BC4F0A2EA}"/>
              </a:ext>
            </a:extLst>
          </p:cNvPr>
          <p:cNvSpPr txBox="1"/>
          <p:nvPr/>
        </p:nvSpPr>
        <p:spPr>
          <a:xfrm>
            <a:off x="1186534" y="1549365"/>
            <a:ext cx="2539157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분단의 장기화로 통일에 대해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무감각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/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무관심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29BF54F3-C903-B221-67EB-80DCE803C176}"/>
              </a:ext>
            </a:extLst>
          </p:cNvPr>
          <p:cNvSpPr txBox="1"/>
          <p:nvPr/>
        </p:nvSpPr>
        <p:spPr>
          <a:xfrm>
            <a:off x="4778972" y="1549365"/>
            <a:ext cx="2634054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 과정에서의</a:t>
            </a: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 부담 및 사회 혼란 우려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33363BE-989C-005E-E654-972490D70B46}"/>
              </a:ext>
            </a:extLst>
          </p:cNvPr>
          <p:cNvSpPr txBox="1"/>
          <p:nvPr/>
        </p:nvSpPr>
        <p:spPr>
          <a:xfrm>
            <a:off x="8666042" y="1549365"/>
            <a:ext cx="213968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통일에 대한 기대감 아닌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회의감</a:t>
            </a:r>
          </a:p>
        </p:txBody>
      </p:sp>
      <p:grpSp>
        <p:nvGrpSpPr>
          <p:cNvPr id="87" name="그룹 86">
            <a:extLst>
              <a:ext uri="{FF2B5EF4-FFF2-40B4-BE49-F238E27FC236}">
                <a16:creationId xmlns:a16="http://schemas.microsoft.com/office/drawing/2014/main" id="{DB0D170A-256C-F4F9-6729-A64356448F5D}"/>
              </a:ext>
            </a:extLst>
          </p:cNvPr>
          <p:cNvGrpSpPr/>
          <p:nvPr/>
        </p:nvGrpSpPr>
        <p:grpSpPr>
          <a:xfrm>
            <a:off x="779674" y="2714068"/>
            <a:ext cx="7915537" cy="3465284"/>
            <a:chOff x="951063" y="2525486"/>
            <a:chExt cx="10294637" cy="3367314"/>
          </a:xfrm>
        </p:grpSpPr>
        <p:cxnSp>
          <p:nvCxnSpPr>
            <p:cNvPr id="89" name="직선 연결선 88">
              <a:extLst>
                <a:ext uri="{FF2B5EF4-FFF2-40B4-BE49-F238E27FC236}">
                  <a16:creationId xmlns:a16="http://schemas.microsoft.com/office/drawing/2014/main" id="{89C9D8D5-3A12-FA8D-3657-776F1CED1513}"/>
                </a:ext>
              </a:extLst>
            </p:cNvPr>
            <p:cNvCxnSpPr>
              <a:cxnSpLocks/>
            </p:cNvCxnSpPr>
            <p:nvPr/>
          </p:nvCxnSpPr>
          <p:spPr>
            <a:xfrm>
              <a:off x="95106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연결선 89">
              <a:extLst>
                <a:ext uri="{FF2B5EF4-FFF2-40B4-BE49-F238E27FC236}">
                  <a16:creationId xmlns:a16="http://schemas.microsoft.com/office/drawing/2014/main" id="{49BAAC3F-A567-BC0E-9857-E4643C390637}"/>
                </a:ext>
              </a:extLst>
            </p:cNvPr>
            <p:cNvCxnSpPr/>
            <p:nvPr/>
          </p:nvCxnSpPr>
          <p:spPr>
            <a:xfrm>
              <a:off x="155663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>
              <a:extLst>
                <a:ext uri="{FF2B5EF4-FFF2-40B4-BE49-F238E27FC236}">
                  <a16:creationId xmlns:a16="http://schemas.microsoft.com/office/drawing/2014/main" id="{BFB2EA33-8A1F-A410-9CEF-B8EC0176EEC1}"/>
                </a:ext>
              </a:extLst>
            </p:cNvPr>
            <p:cNvCxnSpPr/>
            <p:nvPr/>
          </p:nvCxnSpPr>
          <p:spPr>
            <a:xfrm>
              <a:off x="216219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050FE1F5-60D8-7837-31FA-19DBA93C1F7F}"/>
                </a:ext>
              </a:extLst>
            </p:cNvPr>
            <p:cNvCxnSpPr/>
            <p:nvPr/>
          </p:nvCxnSpPr>
          <p:spPr>
            <a:xfrm>
              <a:off x="276776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E194E979-8A20-39EF-8880-E33AD183A1C3}"/>
                </a:ext>
              </a:extLst>
            </p:cNvPr>
            <p:cNvCxnSpPr/>
            <p:nvPr/>
          </p:nvCxnSpPr>
          <p:spPr>
            <a:xfrm>
              <a:off x="337333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직선 연결선 95">
              <a:extLst>
                <a:ext uri="{FF2B5EF4-FFF2-40B4-BE49-F238E27FC236}">
                  <a16:creationId xmlns:a16="http://schemas.microsoft.com/office/drawing/2014/main" id="{E456D461-D5D7-39BB-771C-C0B7384FAC70}"/>
                </a:ext>
              </a:extLst>
            </p:cNvPr>
            <p:cNvCxnSpPr/>
            <p:nvPr/>
          </p:nvCxnSpPr>
          <p:spPr>
            <a:xfrm>
              <a:off x="397889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직선 연결선 96">
              <a:extLst>
                <a:ext uri="{FF2B5EF4-FFF2-40B4-BE49-F238E27FC236}">
                  <a16:creationId xmlns:a16="http://schemas.microsoft.com/office/drawing/2014/main" id="{BC533B29-A79D-CC17-C467-BBBFDE7E64A3}"/>
                </a:ext>
              </a:extLst>
            </p:cNvPr>
            <p:cNvCxnSpPr/>
            <p:nvPr/>
          </p:nvCxnSpPr>
          <p:spPr>
            <a:xfrm>
              <a:off x="458446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>
              <a:extLst>
                <a:ext uri="{FF2B5EF4-FFF2-40B4-BE49-F238E27FC236}">
                  <a16:creationId xmlns:a16="http://schemas.microsoft.com/office/drawing/2014/main" id="{BEE564DE-28E6-5802-4B79-7C8D88D5484F}"/>
                </a:ext>
              </a:extLst>
            </p:cNvPr>
            <p:cNvCxnSpPr/>
            <p:nvPr/>
          </p:nvCxnSpPr>
          <p:spPr>
            <a:xfrm>
              <a:off x="5190032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>
              <a:extLst>
                <a:ext uri="{FF2B5EF4-FFF2-40B4-BE49-F238E27FC236}">
                  <a16:creationId xmlns:a16="http://schemas.microsoft.com/office/drawing/2014/main" id="{12CC1516-3EA0-6F49-72A4-A3FC90945325}"/>
                </a:ext>
              </a:extLst>
            </p:cNvPr>
            <p:cNvCxnSpPr/>
            <p:nvPr/>
          </p:nvCxnSpPr>
          <p:spPr>
            <a:xfrm>
              <a:off x="5795599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연결선 102">
              <a:extLst>
                <a:ext uri="{FF2B5EF4-FFF2-40B4-BE49-F238E27FC236}">
                  <a16:creationId xmlns:a16="http://schemas.microsoft.com/office/drawing/2014/main" id="{E0EBF53C-2089-F768-2411-EB686AB4A5A8}"/>
                </a:ext>
              </a:extLst>
            </p:cNvPr>
            <p:cNvCxnSpPr/>
            <p:nvPr/>
          </p:nvCxnSpPr>
          <p:spPr>
            <a:xfrm>
              <a:off x="6401166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직선 연결선 107">
              <a:extLst>
                <a:ext uri="{FF2B5EF4-FFF2-40B4-BE49-F238E27FC236}">
                  <a16:creationId xmlns:a16="http://schemas.microsoft.com/office/drawing/2014/main" id="{85F96850-1517-66D5-B816-F06D2C546A34}"/>
                </a:ext>
              </a:extLst>
            </p:cNvPr>
            <p:cNvCxnSpPr/>
            <p:nvPr/>
          </p:nvCxnSpPr>
          <p:spPr>
            <a:xfrm>
              <a:off x="7006733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직선 연결선 108">
              <a:extLst>
                <a:ext uri="{FF2B5EF4-FFF2-40B4-BE49-F238E27FC236}">
                  <a16:creationId xmlns:a16="http://schemas.microsoft.com/office/drawing/2014/main" id="{D039834A-23E9-5459-1D95-F9F4EB098EEE}"/>
                </a:ext>
              </a:extLst>
            </p:cNvPr>
            <p:cNvCxnSpPr/>
            <p:nvPr/>
          </p:nvCxnSpPr>
          <p:spPr>
            <a:xfrm>
              <a:off x="76123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직선 연결선 110">
              <a:extLst>
                <a:ext uri="{FF2B5EF4-FFF2-40B4-BE49-F238E27FC236}">
                  <a16:creationId xmlns:a16="http://schemas.microsoft.com/office/drawing/2014/main" id="{8624C079-2D0C-DDEB-FE80-D5E2ED71D389}"/>
                </a:ext>
              </a:extLst>
            </p:cNvPr>
            <p:cNvCxnSpPr/>
            <p:nvPr/>
          </p:nvCxnSpPr>
          <p:spPr>
            <a:xfrm>
              <a:off x="8217867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직선 연결선 111">
              <a:extLst>
                <a:ext uri="{FF2B5EF4-FFF2-40B4-BE49-F238E27FC236}">
                  <a16:creationId xmlns:a16="http://schemas.microsoft.com/office/drawing/2014/main" id="{0CB7F9D9-2C08-3915-F30E-F1FFAE3EAA74}"/>
                </a:ext>
              </a:extLst>
            </p:cNvPr>
            <p:cNvCxnSpPr/>
            <p:nvPr/>
          </p:nvCxnSpPr>
          <p:spPr>
            <a:xfrm>
              <a:off x="8823434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직선 연결선 114">
              <a:extLst>
                <a:ext uri="{FF2B5EF4-FFF2-40B4-BE49-F238E27FC236}">
                  <a16:creationId xmlns:a16="http://schemas.microsoft.com/office/drawing/2014/main" id="{B10327DB-83F7-FEFA-1316-BC7EB2340B2D}"/>
                </a:ext>
              </a:extLst>
            </p:cNvPr>
            <p:cNvCxnSpPr/>
            <p:nvPr/>
          </p:nvCxnSpPr>
          <p:spPr>
            <a:xfrm>
              <a:off x="9429001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직선 연결선 115">
              <a:extLst>
                <a:ext uri="{FF2B5EF4-FFF2-40B4-BE49-F238E27FC236}">
                  <a16:creationId xmlns:a16="http://schemas.microsoft.com/office/drawing/2014/main" id="{1845E827-94DF-8C7E-9A52-A181D4352479}"/>
                </a:ext>
              </a:extLst>
            </p:cNvPr>
            <p:cNvCxnSpPr/>
            <p:nvPr/>
          </p:nvCxnSpPr>
          <p:spPr>
            <a:xfrm>
              <a:off x="10034568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연결선 116">
              <a:extLst>
                <a:ext uri="{FF2B5EF4-FFF2-40B4-BE49-F238E27FC236}">
                  <a16:creationId xmlns:a16="http://schemas.microsoft.com/office/drawing/2014/main" id="{9D5052A8-41D2-9F8B-FFAA-162E851B41B0}"/>
                </a:ext>
              </a:extLst>
            </p:cNvPr>
            <p:cNvCxnSpPr/>
            <p:nvPr/>
          </p:nvCxnSpPr>
          <p:spPr>
            <a:xfrm>
              <a:off x="10640135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직선 연결선 117">
              <a:extLst>
                <a:ext uri="{FF2B5EF4-FFF2-40B4-BE49-F238E27FC236}">
                  <a16:creationId xmlns:a16="http://schemas.microsoft.com/office/drawing/2014/main" id="{44F4AE96-E7D5-B86C-6898-06C031F9FEC1}"/>
                </a:ext>
              </a:extLst>
            </p:cNvPr>
            <p:cNvCxnSpPr>
              <a:cxnSpLocks/>
            </p:cNvCxnSpPr>
            <p:nvPr/>
          </p:nvCxnSpPr>
          <p:spPr>
            <a:xfrm>
              <a:off x="11245700" y="2525486"/>
              <a:ext cx="0" cy="3367314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9" name="그룹 118">
            <a:extLst>
              <a:ext uri="{FF2B5EF4-FFF2-40B4-BE49-F238E27FC236}">
                <a16:creationId xmlns:a16="http://schemas.microsoft.com/office/drawing/2014/main" id="{78E5379D-560F-945B-BCEA-CCF135C0781C}"/>
              </a:ext>
            </a:extLst>
          </p:cNvPr>
          <p:cNvGrpSpPr/>
          <p:nvPr/>
        </p:nvGrpSpPr>
        <p:grpSpPr>
          <a:xfrm>
            <a:off x="633479" y="6236777"/>
            <a:ext cx="8207926" cy="137795"/>
            <a:chOff x="760928" y="6211377"/>
            <a:chExt cx="10674905" cy="137795"/>
          </a:xfrm>
        </p:grpSpPr>
        <p:sp>
          <p:nvSpPr>
            <p:cNvPr id="122" name="TextBox 121">
              <a:extLst>
                <a:ext uri="{FF2B5EF4-FFF2-40B4-BE49-F238E27FC236}">
                  <a16:creationId xmlns:a16="http://schemas.microsoft.com/office/drawing/2014/main" id="{2081FCBA-A45F-CDE9-91C2-708DD4B002B0}"/>
                </a:ext>
              </a:extLst>
            </p:cNvPr>
            <p:cNvSpPr txBox="1"/>
            <p:nvPr/>
          </p:nvSpPr>
          <p:spPr>
            <a:xfrm>
              <a:off x="760928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2007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22D79984-B132-D045-6646-42E8AF583464}"/>
                </a:ext>
              </a:extLst>
            </p:cNvPr>
            <p:cNvSpPr txBox="1"/>
            <p:nvPr/>
          </p:nvSpPr>
          <p:spPr>
            <a:xfrm>
              <a:off x="136649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2008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4026FBF9-0EAB-CE59-7A9B-935BFC875AD1}"/>
                </a:ext>
              </a:extLst>
            </p:cNvPr>
            <p:cNvSpPr txBox="1"/>
            <p:nvPr/>
          </p:nvSpPr>
          <p:spPr>
            <a:xfrm>
              <a:off x="197206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2009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7ED4FE2D-0803-22FB-520F-EF7C153558FA}"/>
                </a:ext>
              </a:extLst>
            </p:cNvPr>
            <p:cNvSpPr txBox="1"/>
            <p:nvPr/>
          </p:nvSpPr>
          <p:spPr>
            <a:xfrm>
              <a:off x="257762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2010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7D343B85-5190-6113-135D-637A5DE09FEA}"/>
                </a:ext>
              </a:extLst>
            </p:cNvPr>
            <p:cNvSpPr txBox="1"/>
            <p:nvPr/>
          </p:nvSpPr>
          <p:spPr>
            <a:xfrm>
              <a:off x="3183196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2011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50EB11BC-DA91-8A2F-DBED-4240501CB253}"/>
                </a:ext>
              </a:extLst>
            </p:cNvPr>
            <p:cNvSpPr txBox="1"/>
            <p:nvPr/>
          </p:nvSpPr>
          <p:spPr>
            <a:xfrm>
              <a:off x="3788763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2012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1" name="TextBox 130">
              <a:extLst>
                <a:ext uri="{FF2B5EF4-FFF2-40B4-BE49-F238E27FC236}">
                  <a16:creationId xmlns:a16="http://schemas.microsoft.com/office/drawing/2014/main" id="{9D674E5E-8BC1-0C58-BEF0-7A06D67000C2}"/>
                </a:ext>
              </a:extLst>
            </p:cNvPr>
            <p:cNvSpPr txBox="1"/>
            <p:nvPr/>
          </p:nvSpPr>
          <p:spPr>
            <a:xfrm>
              <a:off x="4394330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2013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2" name="TextBox 131">
              <a:extLst>
                <a:ext uri="{FF2B5EF4-FFF2-40B4-BE49-F238E27FC236}">
                  <a16:creationId xmlns:a16="http://schemas.microsoft.com/office/drawing/2014/main" id="{BBDD933F-760F-A2F7-8FC3-B6B4FF2DFFA8}"/>
                </a:ext>
              </a:extLst>
            </p:cNvPr>
            <p:cNvSpPr txBox="1"/>
            <p:nvPr/>
          </p:nvSpPr>
          <p:spPr>
            <a:xfrm>
              <a:off x="4999897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2014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A17D8C00-65A1-50B1-7071-BD97FC38CDC0}"/>
                </a:ext>
              </a:extLst>
            </p:cNvPr>
            <p:cNvSpPr txBox="1"/>
            <p:nvPr/>
          </p:nvSpPr>
          <p:spPr>
            <a:xfrm>
              <a:off x="5605464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2015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3E599EC8-F66D-024F-B5CD-776509FA0A22}"/>
                </a:ext>
              </a:extLst>
            </p:cNvPr>
            <p:cNvSpPr txBox="1"/>
            <p:nvPr/>
          </p:nvSpPr>
          <p:spPr>
            <a:xfrm>
              <a:off x="6211031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2016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78CC1A03-38D6-F959-94E5-6C75C8D3E553}"/>
                </a:ext>
              </a:extLst>
            </p:cNvPr>
            <p:cNvSpPr txBox="1"/>
            <p:nvPr/>
          </p:nvSpPr>
          <p:spPr>
            <a:xfrm>
              <a:off x="6816598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2017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25E746CA-1899-39F7-1744-3FE0D34011D7}"/>
                </a:ext>
              </a:extLst>
            </p:cNvPr>
            <p:cNvSpPr txBox="1"/>
            <p:nvPr/>
          </p:nvSpPr>
          <p:spPr>
            <a:xfrm>
              <a:off x="742216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2018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AD11613B-A581-C190-9EFE-F731359F14A6}"/>
                </a:ext>
              </a:extLst>
            </p:cNvPr>
            <p:cNvSpPr txBox="1"/>
            <p:nvPr/>
          </p:nvSpPr>
          <p:spPr>
            <a:xfrm>
              <a:off x="802773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2019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7C4E23CD-9F41-1388-5DFA-3F5D08C591D7}"/>
                </a:ext>
              </a:extLst>
            </p:cNvPr>
            <p:cNvSpPr txBox="1"/>
            <p:nvPr/>
          </p:nvSpPr>
          <p:spPr>
            <a:xfrm>
              <a:off x="863329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2020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4C321DF-BC3D-BCFA-6963-F041D78AC995}"/>
                </a:ext>
              </a:extLst>
            </p:cNvPr>
            <p:cNvSpPr txBox="1"/>
            <p:nvPr/>
          </p:nvSpPr>
          <p:spPr>
            <a:xfrm>
              <a:off x="9238866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2021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6D482300-5C1C-4463-D1CA-6E2E57F42CA1}"/>
                </a:ext>
              </a:extLst>
            </p:cNvPr>
            <p:cNvSpPr txBox="1"/>
            <p:nvPr/>
          </p:nvSpPr>
          <p:spPr>
            <a:xfrm>
              <a:off x="9844432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2022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B490A7BA-F3DC-A29E-01EE-107E0CCB2644}"/>
                </a:ext>
              </a:extLst>
            </p:cNvPr>
            <p:cNvSpPr txBox="1"/>
            <p:nvPr/>
          </p:nvSpPr>
          <p:spPr>
            <a:xfrm>
              <a:off x="10449999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2023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5BE535B8-62C5-7FEE-54D6-37C219708819}"/>
                </a:ext>
              </a:extLst>
            </p:cNvPr>
            <p:cNvSpPr txBox="1"/>
            <p:nvPr/>
          </p:nvSpPr>
          <p:spPr>
            <a:xfrm>
              <a:off x="11055565" y="6211377"/>
              <a:ext cx="380268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2024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144" name="그래픽 115">
            <a:extLst>
              <a:ext uri="{FF2B5EF4-FFF2-40B4-BE49-F238E27FC236}">
                <a16:creationId xmlns:a16="http://schemas.microsoft.com/office/drawing/2014/main" id="{B17D893C-F543-1628-5904-C66EE0B0D81B}"/>
              </a:ext>
            </a:extLst>
          </p:cNvPr>
          <p:cNvSpPr/>
          <p:nvPr/>
        </p:nvSpPr>
        <p:spPr>
          <a:xfrm>
            <a:off x="783038" y="4566151"/>
            <a:ext cx="7929481" cy="1419892"/>
          </a:xfrm>
          <a:custGeom>
            <a:avLst/>
            <a:gdLst>
              <a:gd name="connsiteX0" fmla="*/ 7245001 w 7245000"/>
              <a:gd name="connsiteY0" fmla="*/ 0 h 1282731"/>
              <a:gd name="connsiteX1" fmla="*/ 6818853 w 7245000"/>
              <a:gd name="connsiteY1" fmla="*/ 184880 h 1282731"/>
              <a:gd name="connsiteX2" fmla="*/ 6392609 w 7245000"/>
              <a:gd name="connsiteY2" fmla="*/ 297752 h 1282731"/>
              <a:gd name="connsiteX3" fmla="*/ 5966460 w 7245000"/>
              <a:gd name="connsiteY3" fmla="*/ 210312 h 1282731"/>
              <a:gd name="connsiteX4" fmla="*/ 4687920 w 7245000"/>
              <a:gd name="connsiteY4" fmla="*/ 692849 h 1282731"/>
              <a:gd name="connsiteX5" fmla="*/ 4261771 w 7245000"/>
              <a:gd name="connsiteY5" fmla="*/ 469964 h 1282731"/>
              <a:gd name="connsiteX6" fmla="*/ 3835622 w 7245000"/>
              <a:gd name="connsiteY6" fmla="*/ 376809 h 1282731"/>
              <a:gd name="connsiteX7" fmla="*/ 3409379 w 7245000"/>
              <a:gd name="connsiteY7" fmla="*/ 376809 h 1282731"/>
              <a:gd name="connsiteX8" fmla="*/ 2983230 w 7245000"/>
              <a:gd name="connsiteY8" fmla="*/ 492538 h 1282731"/>
              <a:gd name="connsiteX9" fmla="*/ 2557082 w 7245000"/>
              <a:gd name="connsiteY9" fmla="*/ 410623 h 1282731"/>
              <a:gd name="connsiteX10" fmla="*/ 2130838 w 7245000"/>
              <a:gd name="connsiteY10" fmla="*/ 495300 h 1282731"/>
              <a:gd name="connsiteX11" fmla="*/ 852392 w 7245000"/>
              <a:gd name="connsiteY11" fmla="*/ 522827 h 1282731"/>
              <a:gd name="connsiteX12" fmla="*/ 426149 w 7245000"/>
              <a:gd name="connsiteY12" fmla="*/ 349282 h 1282731"/>
              <a:gd name="connsiteX13" fmla="*/ 0 w 7245000"/>
              <a:gd name="connsiteY13" fmla="*/ 721805 h 1282731"/>
              <a:gd name="connsiteX14" fmla="*/ 0 w 7245000"/>
              <a:gd name="connsiteY14" fmla="*/ 1282732 h 1282731"/>
              <a:gd name="connsiteX15" fmla="*/ 7245001 w 7245000"/>
              <a:gd name="connsiteY15" fmla="*/ 1282732 h 1282731"/>
              <a:gd name="connsiteX16" fmla="*/ 7245001 w 7245000"/>
              <a:gd name="connsiteY16" fmla="*/ 0 h 1282731"/>
              <a:gd name="connsiteX0" fmla="*/ 7245001 w 7245001"/>
              <a:gd name="connsiteY0" fmla="*/ 0 h 1419892"/>
              <a:gd name="connsiteX1" fmla="*/ 6818853 w 7245001"/>
              <a:gd name="connsiteY1" fmla="*/ 184880 h 1419892"/>
              <a:gd name="connsiteX2" fmla="*/ 6392609 w 7245001"/>
              <a:gd name="connsiteY2" fmla="*/ 297752 h 1419892"/>
              <a:gd name="connsiteX3" fmla="*/ 5966460 w 7245001"/>
              <a:gd name="connsiteY3" fmla="*/ 210312 h 1419892"/>
              <a:gd name="connsiteX4" fmla="*/ 4687920 w 7245001"/>
              <a:gd name="connsiteY4" fmla="*/ 692849 h 1419892"/>
              <a:gd name="connsiteX5" fmla="*/ 4261771 w 7245001"/>
              <a:gd name="connsiteY5" fmla="*/ 469964 h 1419892"/>
              <a:gd name="connsiteX6" fmla="*/ 3835622 w 7245001"/>
              <a:gd name="connsiteY6" fmla="*/ 376809 h 1419892"/>
              <a:gd name="connsiteX7" fmla="*/ 3409379 w 7245001"/>
              <a:gd name="connsiteY7" fmla="*/ 376809 h 1419892"/>
              <a:gd name="connsiteX8" fmla="*/ 2983230 w 7245001"/>
              <a:gd name="connsiteY8" fmla="*/ 492538 h 1419892"/>
              <a:gd name="connsiteX9" fmla="*/ 2557082 w 7245001"/>
              <a:gd name="connsiteY9" fmla="*/ 410623 h 1419892"/>
              <a:gd name="connsiteX10" fmla="*/ 2130838 w 7245001"/>
              <a:gd name="connsiteY10" fmla="*/ 495300 h 1419892"/>
              <a:gd name="connsiteX11" fmla="*/ 852392 w 7245001"/>
              <a:gd name="connsiteY11" fmla="*/ 522827 h 1419892"/>
              <a:gd name="connsiteX12" fmla="*/ 426149 w 7245001"/>
              <a:gd name="connsiteY12" fmla="*/ 349282 h 1419892"/>
              <a:gd name="connsiteX13" fmla="*/ 0 w 7245001"/>
              <a:gd name="connsiteY13" fmla="*/ 721805 h 1419892"/>
              <a:gd name="connsiteX14" fmla="*/ 0 w 7245001"/>
              <a:gd name="connsiteY14" fmla="*/ 1419892 h 1419892"/>
              <a:gd name="connsiteX15" fmla="*/ 7245001 w 7245001"/>
              <a:gd name="connsiteY15" fmla="*/ 1282732 h 1419892"/>
              <a:gd name="connsiteX16" fmla="*/ 7245001 w 7245001"/>
              <a:gd name="connsiteY16" fmla="*/ 0 h 1419892"/>
              <a:gd name="connsiteX0" fmla="*/ 7245001 w 7255459"/>
              <a:gd name="connsiteY0" fmla="*/ 0 h 1419892"/>
              <a:gd name="connsiteX1" fmla="*/ 6818853 w 7255459"/>
              <a:gd name="connsiteY1" fmla="*/ 184880 h 1419892"/>
              <a:gd name="connsiteX2" fmla="*/ 6392609 w 7255459"/>
              <a:gd name="connsiteY2" fmla="*/ 297752 h 1419892"/>
              <a:gd name="connsiteX3" fmla="*/ 5966460 w 7255459"/>
              <a:gd name="connsiteY3" fmla="*/ 210312 h 1419892"/>
              <a:gd name="connsiteX4" fmla="*/ 4687920 w 7255459"/>
              <a:gd name="connsiteY4" fmla="*/ 692849 h 1419892"/>
              <a:gd name="connsiteX5" fmla="*/ 4261771 w 7255459"/>
              <a:gd name="connsiteY5" fmla="*/ 469964 h 1419892"/>
              <a:gd name="connsiteX6" fmla="*/ 3835622 w 7255459"/>
              <a:gd name="connsiteY6" fmla="*/ 376809 h 1419892"/>
              <a:gd name="connsiteX7" fmla="*/ 3409379 w 7255459"/>
              <a:gd name="connsiteY7" fmla="*/ 376809 h 1419892"/>
              <a:gd name="connsiteX8" fmla="*/ 2983230 w 7255459"/>
              <a:gd name="connsiteY8" fmla="*/ 492538 h 1419892"/>
              <a:gd name="connsiteX9" fmla="*/ 2557082 w 7255459"/>
              <a:gd name="connsiteY9" fmla="*/ 410623 h 1419892"/>
              <a:gd name="connsiteX10" fmla="*/ 2130838 w 7255459"/>
              <a:gd name="connsiteY10" fmla="*/ 495300 h 1419892"/>
              <a:gd name="connsiteX11" fmla="*/ 852392 w 7255459"/>
              <a:gd name="connsiteY11" fmla="*/ 522827 h 1419892"/>
              <a:gd name="connsiteX12" fmla="*/ 426149 w 7255459"/>
              <a:gd name="connsiteY12" fmla="*/ 349282 h 1419892"/>
              <a:gd name="connsiteX13" fmla="*/ 0 w 7255459"/>
              <a:gd name="connsiteY13" fmla="*/ 721805 h 1419892"/>
              <a:gd name="connsiteX14" fmla="*/ 0 w 7255459"/>
              <a:gd name="connsiteY14" fmla="*/ 1419892 h 1419892"/>
              <a:gd name="connsiteX15" fmla="*/ 7255459 w 7255459"/>
              <a:gd name="connsiteY15" fmla="*/ 1419892 h 1419892"/>
              <a:gd name="connsiteX16" fmla="*/ 7245001 w 7255459"/>
              <a:gd name="connsiteY16" fmla="*/ 0 h 1419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255459" h="1419892">
                <a:moveTo>
                  <a:pt x="7245001" y="0"/>
                </a:moveTo>
                <a:lnTo>
                  <a:pt x="6818853" y="184880"/>
                </a:lnTo>
                <a:lnTo>
                  <a:pt x="6392609" y="297752"/>
                </a:lnTo>
                <a:lnTo>
                  <a:pt x="5966460" y="210312"/>
                </a:lnTo>
                <a:lnTo>
                  <a:pt x="4687920" y="692849"/>
                </a:lnTo>
                <a:lnTo>
                  <a:pt x="4261771" y="469964"/>
                </a:lnTo>
                <a:lnTo>
                  <a:pt x="3835622" y="376809"/>
                </a:lnTo>
                <a:lnTo>
                  <a:pt x="3409379" y="376809"/>
                </a:lnTo>
                <a:lnTo>
                  <a:pt x="2983230" y="492538"/>
                </a:lnTo>
                <a:lnTo>
                  <a:pt x="2557082" y="410623"/>
                </a:lnTo>
                <a:lnTo>
                  <a:pt x="2130838" y="495300"/>
                </a:lnTo>
                <a:lnTo>
                  <a:pt x="852392" y="522827"/>
                </a:lnTo>
                <a:lnTo>
                  <a:pt x="426149" y="349282"/>
                </a:lnTo>
                <a:lnTo>
                  <a:pt x="0" y="721805"/>
                </a:lnTo>
                <a:lnTo>
                  <a:pt x="0" y="1419892"/>
                </a:lnTo>
                <a:lnTo>
                  <a:pt x="7255459" y="1419892"/>
                </a:lnTo>
                <a:lnTo>
                  <a:pt x="7245001" y="0"/>
                </a:lnTo>
                <a:close/>
              </a:path>
            </a:pathLst>
          </a:custGeom>
          <a:gradFill>
            <a:gsLst>
              <a:gs pos="0">
                <a:srgbClr val="A1B06D">
                  <a:alpha val="74000"/>
                </a:srgbClr>
              </a:gs>
              <a:gs pos="100000">
                <a:srgbClr val="A1B06D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dirty="0"/>
          </a:p>
        </p:txBody>
      </p:sp>
      <p:pic>
        <p:nvPicPr>
          <p:cNvPr id="145" name="그래픽 144">
            <a:extLst>
              <a:ext uri="{FF2B5EF4-FFF2-40B4-BE49-F238E27FC236}">
                <a16:creationId xmlns:a16="http://schemas.microsoft.com/office/drawing/2014/main" id="{B2E75C29-B499-E5CD-9E6A-86B3318D90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3038" y="3546315"/>
            <a:ext cx="7922055" cy="981075"/>
          </a:xfrm>
          <a:prstGeom prst="rect">
            <a:avLst/>
          </a:prstGeom>
        </p:spPr>
      </p:pic>
      <p:cxnSp>
        <p:nvCxnSpPr>
          <p:cNvPr id="146" name="직선 연결선 145">
            <a:extLst>
              <a:ext uri="{FF2B5EF4-FFF2-40B4-BE49-F238E27FC236}">
                <a16:creationId xmlns:a16="http://schemas.microsoft.com/office/drawing/2014/main" id="{BA7FEF20-12C5-C09D-CEAC-79A50B21F6B4}"/>
              </a:ext>
            </a:extLst>
          </p:cNvPr>
          <p:cNvCxnSpPr>
            <a:cxnSpLocks/>
          </p:cNvCxnSpPr>
          <p:nvPr/>
        </p:nvCxnSpPr>
        <p:spPr>
          <a:xfrm>
            <a:off x="779674" y="6179352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" name="그래픽 142">
            <a:extLst>
              <a:ext uri="{FF2B5EF4-FFF2-40B4-BE49-F238E27FC236}">
                <a16:creationId xmlns:a16="http://schemas.microsoft.com/office/drawing/2014/main" id="{8856BB24-7191-2459-5B25-388D5235EA0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83038" y="4566150"/>
            <a:ext cx="7922055" cy="733425"/>
          </a:xfrm>
          <a:prstGeom prst="rect">
            <a:avLst/>
          </a:prstGeom>
        </p:spPr>
      </p:pic>
      <p:sp>
        <p:nvSpPr>
          <p:cNvPr id="147" name="사각형: 둥근 모서리 146">
            <a:extLst>
              <a:ext uri="{FF2B5EF4-FFF2-40B4-BE49-F238E27FC236}">
                <a16:creationId xmlns:a16="http://schemas.microsoft.com/office/drawing/2014/main" id="{8E37B914-8E76-905A-F41C-A8D22CEF135E}"/>
              </a:ext>
            </a:extLst>
          </p:cNvPr>
          <p:cNvSpPr/>
          <p:nvPr/>
        </p:nvSpPr>
        <p:spPr>
          <a:xfrm>
            <a:off x="804197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사각형: 둥근 모서리 147">
            <a:extLst>
              <a:ext uri="{FF2B5EF4-FFF2-40B4-BE49-F238E27FC236}">
                <a16:creationId xmlns:a16="http://schemas.microsoft.com/office/drawing/2014/main" id="{35E1C8DE-C79C-E28C-699E-E1A526349546}"/>
              </a:ext>
            </a:extLst>
          </p:cNvPr>
          <p:cNvSpPr/>
          <p:nvPr/>
        </p:nvSpPr>
        <p:spPr>
          <a:xfrm>
            <a:off x="4444084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사각형: 둥근 모서리 148">
            <a:extLst>
              <a:ext uri="{FF2B5EF4-FFF2-40B4-BE49-F238E27FC236}">
                <a16:creationId xmlns:a16="http://schemas.microsoft.com/office/drawing/2014/main" id="{F0629ABF-960C-E85D-9749-A404C5107C25}"/>
              </a:ext>
            </a:extLst>
          </p:cNvPr>
          <p:cNvSpPr/>
          <p:nvPr/>
        </p:nvSpPr>
        <p:spPr>
          <a:xfrm>
            <a:off x="8083971" y="1360588"/>
            <a:ext cx="3303830" cy="957840"/>
          </a:xfrm>
          <a:prstGeom prst="roundRect">
            <a:avLst>
              <a:gd name="adj" fmla="val 11019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Freeform 687">
            <a:extLst>
              <a:ext uri="{FF2B5EF4-FFF2-40B4-BE49-F238E27FC236}">
                <a16:creationId xmlns:a16="http://schemas.microsoft.com/office/drawing/2014/main" id="{567275C2-B3BC-1AB3-B540-12BD09E8E336}"/>
              </a:ext>
            </a:extLst>
          </p:cNvPr>
          <p:cNvSpPr>
            <a:spLocks/>
          </p:cNvSpPr>
          <p:nvPr/>
        </p:nvSpPr>
        <p:spPr bwMode="gray">
          <a:xfrm rot="18384113" flipV="1">
            <a:off x="6268022" y="4535144"/>
            <a:ext cx="2110410" cy="1648984"/>
          </a:xfrm>
          <a:custGeom>
            <a:avLst/>
            <a:gdLst/>
            <a:ahLst/>
            <a:cxnLst>
              <a:cxn ang="0">
                <a:pos x="35" y="1665"/>
              </a:cxn>
              <a:cxn ang="0">
                <a:pos x="1979" y="107"/>
              </a:cxn>
              <a:cxn ang="0">
                <a:pos x="1906" y="0"/>
              </a:cxn>
              <a:cxn ang="0">
                <a:pos x="2309" y="99"/>
              </a:cxn>
              <a:cxn ang="0">
                <a:pos x="2083" y="426"/>
              </a:cxn>
              <a:cxn ang="0">
                <a:pos x="2074" y="279"/>
              </a:cxn>
              <a:cxn ang="0">
                <a:pos x="35" y="1665"/>
              </a:cxn>
            </a:cxnLst>
            <a:rect l="0" t="0" r="r" b="b"/>
            <a:pathLst>
              <a:path w="2309" h="1665">
                <a:moveTo>
                  <a:pt x="35" y="1665"/>
                </a:moveTo>
                <a:cubicBezTo>
                  <a:pt x="0" y="1635"/>
                  <a:pt x="667" y="691"/>
                  <a:pt x="1979" y="107"/>
                </a:cubicBezTo>
                <a:lnTo>
                  <a:pt x="1906" y="0"/>
                </a:lnTo>
                <a:lnTo>
                  <a:pt x="2309" y="99"/>
                </a:lnTo>
                <a:lnTo>
                  <a:pt x="2083" y="426"/>
                </a:lnTo>
                <a:lnTo>
                  <a:pt x="2074" y="279"/>
                </a:lnTo>
                <a:cubicBezTo>
                  <a:pt x="1062" y="619"/>
                  <a:pt x="305" y="1286"/>
                  <a:pt x="35" y="1665"/>
                </a:cubicBezTo>
                <a:close/>
              </a:path>
            </a:pathLst>
          </a:custGeom>
          <a:gradFill>
            <a:gsLst>
              <a:gs pos="22000">
                <a:srgbClr val="3C4D03">
                  <a:alpha val="0"/>
                </a:srgbClr>
              </a:gs>
              <a:gs pos="89000">
                <a:srgbClr val="3C4D03"/>
              </a:gs>
            </a:gsLst>
            <a:lin ang="16200000" scaled="1"/>
          </a:gradFill>
          <a:ln w="412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9479AFCE-7661-0BC0-5BD6-31A402C1F6F7}"/>
              </a:ext>
            </a:extLst>
          </p:cNvPr>
          <p:cNvGrpSpPr/>
          <p:nvPr/>
        </p:nvGrpSpPr>
        <p:grpSpPr>
          <a:xfrm>
            <a:off x="4469724" y="5429506"/>
            <a:ext cx="2005357" cy="502942"/>
            <a:chOff x="4469724" y="5429506"/>
            <a:chExt cx="2005357" cy="502942"/>
          </a:xfrm>
        </p:grpSpPr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4C6224EA-A7F7-A77E-A6EF-D866E5CD6474}"/>
                </a:ext>
              </a:extLst>
            </p:cNvPr>
            <p:cNvSpPr txBox="1"/>
            <p:nvPr/>
          </p:nvSpPr>
          <p:spPr>
            <a:xfrm>
              <a:off x="4871116" y="5748743"/>
              <a:ext cx="1603965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12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조사 이래 최저치인 </a:t>
              </a:r>
              <a:r>
                <a:rPr lang="en-US" altLang="ko-KR" sz="12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35.0</a:t>
              </a:r>
              <a:r>
                <a:rPr lang="en-US" altLang="ko-KR" sz="12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%</a:t>
              </a: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C4B4601A-105D-00AC-A7C8-859D323A7947}"/>
                </a:ext>
              </a:extLst>
            </p:cNvPr>
            <p:cNvSpPr txBox="1"/>
            <p:nvPr/>
          </p:nvSpPr>
          <p:spPr>
            <a:xfrm>
              <a:off x="4469724" y="5429506"/>
              <a:ext cx="2005357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2000" spc="-100" dirty="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통일이 </a:t>
              </a:r>
              <a:r>
                <a:rPr lang="ko-KR" altLang="en-US" sz="2000" spc="-100" dirty="0">
                  <a:ln w="53975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필요하지 않다</a:t>
              </a: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E1F60904-A182-1712-0593-86961990E392}"/>
                </a:ext>
              </a:extLst>
            </p:cNvPr>
            <p:cNvSpPr txBox="1"/>
            <p:nvPr/>
          </p:nvSpPr>
          <p:spPr>
            <a:xfrm>
              <a:off x="4469724" y="5429506"/>
              <a:ext cx="2005357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ko-KR" altLang="en-US" sz="2000" spc="-10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통일이 </a:t>
              </a:r>
              <a:r>
                <a:rPr lang="ko-KR" altLang="en-US" sz="20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필요하지 않다</a:t>
              </a:r>
            </a:p>
          </p:txBody>
        </p:sp>
      </p:grpSp>
      <p:cxnSp>
        <p:nvCxnSpPr>
          <p:cNvPr id="155" name="직선 연결선 154">
            <a:extLst>
              <a:ext uri="{FF2B5EF4-FFF2-40B4-BE49-F238E27FC236}">
                <a16:creationId xmlns:a16="http://schemas.microsoft.com/office/drawing/2014/main" id="{E2207D68-A162-5CE9-A22D-EB634844A94E}"/>
              </a:ext>
            </a:extLst>
          </p:cNvPr>
          <p:cNvCxnSpPr>
            <a:cxnSpLocks/>
          </p:cNvCxnSpPr>
          <p:nvPr/>
        </p:nvCxnSpPr>
        <p:spPr>
          <a:xfrm>
            <a:off x="9045089" y="4974332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6" name="사각형: 둥근 위쪽 모서리 155">
            <a:extLst>
              <a:ext uri="{FF2B5EF4-FFF2-40B4-BE49-F238E27FC236}">
                <a16:creationId xmlns:a16="http://schemas.microsoft.com/office/drawing/2014/main" id="{1E8C95C3-24D0-03F9-D046-E25AB787E0B4}"/>
              </a:ext>
            </a:extLst>
          </p:cNvPr>
          <p:cNvSpPr/>
          <p:nvPr/>
        </p:nvSpPr>
        <p:spPr>
          <a:xfrm rot="5400000">
            <a:off x="8513154" y="3157176"/>
            <a:ext cx="3165722" cy="2579070"/>
          </a:xfrm>
          <a:prstGeom prst="round2SameRect">
            <a:avLst>
              <a:gd name="adj1" fmla="val 9279"/>
              <a:gd name="adj2" fmla="val 0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사다리꼴 156">
            <a:extLst>
              <a:ext uri="{FF2B5EF4-FFF2-40B4-BE49-F238E27FC236}">
                <a16:creationId xmlns:a16="http://schemas.microsoft.com/office/drawing/2014/main" id="{85A4831C-795B-723F-CCD2-2BE9122AEE9D}"/>
              </a:ext>
            </a:extLst>
          </p:cNvPr>
          <p:cNvSpPr/>
          <p:nvPr/>
        </p:nvSpPr>
        <p:spPr>
          <a:xfrm rot="5400000">
            <a:off x="7037363" y="4375312"/>
            <a:ext cx="3465286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58" name="직선 연결선 157">
            <a:extLst>
              <a:ext uri="{FF2B5EF4-FFF2-40B4-BE49-F238E27FC236}">
                <a16:creationId xmlns:a16="http://schemas.microsoft.com/office/drawing/2014/main" id="{67814D11-8531-6ECC-9FA9-E7D5EE9A9B4B}"/>
              </a:ext>
            </a:extLst>
          </p:cNvPr>
          <p:cNvCxnSpPr>
            <a:cxnSpLocks/>
          </p:cNvCxnSpPr>
          <p:nvPr/>
        </p:nvCxnSpPr>
        <p:spPr>
          <a:xfrm>
            <a:off x="779674" y="2714068"/>
            <a:ext cx="7920536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9" name="그룹 158">
            <a:extLst>
              <a:ext uri="{FF2B5EF4-FFF2-40B4-BE49-F238E27FC236}">
                <a16:creationId xmlns:a16="http://schemas.microsoft.com/office/drawing/2014/main" id="{8F253279-6F1A-C10F-5256-3EB2AAECB21A}"/>
              </a:ext>
            </a:extLst>
          </p:cNvPr>
          <p:cNvGrpSpPr/>
          <p:nvPr/>
        </p:nvGrpSpPr>
        <p:grpSpPr>
          <a:xfrm>
            <a:off x="-1" y="2714068"/>
            <a:ext cx="3584410" cy="723297"/>
            <a:chOff x="-1" y="2739468"/>
            <a:chExt cx="3584410" cy="723297"/>
          </a:xfrm>
        </p:grpSpPr>
        <p:grpSp>
          <p:nvGrpSpPr>
            <p:cNvPr id="160" name="그룹 159">
              <a:extLst>
                <a:ext uri="{FF2B5EF4-FFF2-40B4-BE49-F238E27FC236}">
                  <a16:creationId xmlns:a16="http://schemas.microsoft.com/office/drawing/2014/main" id="{27C42115-A487-6120-1C1C-8476A16918D4}"/>
                </a:ext>
              </a:extLst>
            </p:cNvPr>
            <p:cNvGrpSpPr/>
            <p:nvPr/>
          </p:nvGrpSpPr>
          <p:grpSpPr>
            <a:xfrm>
              <a:off x="-1" y="2739468"/>
              <a:ext cx="2647951" cy="320397"/>
              <a:chOff x="-1" y="2739468"/>
              <a:chExt cx="2647951" cy="320397"/>
            </a:xfrm>
          </p:grpSpPr>
          <p:sp>
            <p:nvSpPr>
              <p:cNvPr id="174" name="화살표: 오각형 173">
                <a:extLst>
                  <a:ext uri="{FF2B5EF4-FFF2-40B4-BE49-F238E27FC236}">
                    <a16:creationId xmlns:a16="http://schemas.microsoft.com/office/drawing/2014/main" id="{5D4B10E3-F707-D114-F32A-D3062FBD4FDD}"/>
                  </a:ext>
                </a:extLst>
              </p:cNvPr>
              <p:cNvSpPr/>
              <p:nvPr/>
            </p:nvSpPr>
            <p:spPr>
              <a:xfrm>
                <a:off x="-1" y="2739468"/>
                <a:ext cx="2647951" cy="320397"/>
              </a:xfrm>
              <a:prstGeom prst="homePlate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TextBox 174">
                <a:extLst>
                  <a:ext uri="{FF2B5EF4-FFF2-40B4-BE49-F238E27FC236}">
                    <a16:creationId xmlns:a16="http://schemas.microsoft.com/office/drawing/2014/main" id="{24E21E93-B2AD-294E-76AA-E4A7C0476051}"/>
                  </a:ext>
                </a:extLst>
              </p:cNvPr>
              <p:cNvSpPr txBox="1"/>
              <p:nvPr/>
            </p:nvSpPr>
            <p:spPr>
              <a:xfrm>
                <a:off x="756220" y="2777197"/>
                <a:ext cx="1696298" cy="24493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en-US" altLang="ko-KR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2024 </a:t>
                </a:r>
                <a:r>
                  <a:rPr lang="ko-KR" altLang="en-US" sz="1600" spc="-3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통일의식조사</a:t>
                </a:r>
                <a:endParaRPr lang="en-US" altLang="ko-KR" sz="16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161" name="그룹 160">
              <a:extLst>
                <a:ext uri="{FF2B5EF4-FFF2-40B4-BE49-F238E27FC236}">
                  <a16:creationId xmlns:a16="http://schemas.microsoft.com/office/drawing/2014/main" id="{38F93793-258F-11EF-0356-9DF35DFB7C32}"/>
                </a:ext>
              </a:extLst>
            </p:cNvPr>
            <p:cNvGrpSpPr/>
            <p:nvPr/>
          </p:nvGrpSpPr>
          <p:grpSpPr>
            <a:xfrm>
              <a:off x="779674" y="3169283"/>
              <a:ext cx="2804735" cy="293482"/>
              <a:chOff x="1074171" y="3207383"/>
              <a:chExt cx="2804735" cy="293482"/>
            </a:xfrm>
          </p:grpSpPr>
          <p:sp>
            <p:nvSpPr>
              <p:cNvPr id="162" name="사각형: 둥근 모서리 161">
                <a:extLst>
                  <a:ext uri="{FF2B5EF4-FFF2-40B4-BE49-F238E27FC236}">
                    <a16:creationId xmlns:a16="http://schemas.microsoft.com/office/drawing/2014/main" id="{840CAA94-1588-8E15-075F-DD7068EE50BA}"/>
                  </a:ext>
                </a:extLst>
              </p:cNvPr>
              <p:cNvSpPr/>
              <p:nvPr/>
            </p:nvSpPr>
            <p:spPr>
              <a:xfrm>
                <a:off x="1074171" y="3207383"/>
                <a:ext cx="2804735" cy="293482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grpSp>
            <p:nvGrpSpPr>
              <p:cNvPr id="163" name="그룹 162">
                <a:extLst>
                  <a:ext uri="{FF2B5EF4-FFF2-40B4-BE49-F238E27FC236}">
                    <a16:creationId xmlns:a16="http://schemas.microsoft.com/office/drawing/2014/main" id="{14CBAA19-C94D-7FF1-552D-B01EF561B281}"/>
                  </a:ext>
                </a:extLst>
              </p:cNvPr>
              <p:cNvGrpSpPr/>
              <p:nvPr/>
            </p:nvGrpSpPr>
            <p:grpSpPr>
              <a:xfrm>
                <a:off x="1188711" y="3278213"/>
                <a:ext cx="540401" cy="153055"/>
                <a:chOff x="800101" y="2773796"/>
                <a:chExt cx="653885" cy="185196"/>
              </a:xfrm>
            </p:grpSpPr>
            <p:sp>
              <p:nvSpPr>
                <p:cNvPr id="172" name="TextBox 171">
                  <a:extLst>
                    <a:ext uri="{FF2B5EF4-FFF2-40B4-BE49-F238E27FC236}">
                      <a16:creationId xmlns:a16="http://schemas.microsoft.com/office/drawing/2014/main" id="{0F7DBA17-137E-4380-3C9D-EC7AB61D08D0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524477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필요하다</a:t>
                  </a:r>
                  <a:endParaRPr lang="en-US" altLang="ko-KR" sz="10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endParaRPr>
                </a:p>
              </p:txBody>
            </p:sp>
            <p:cxnSp>
              <p:nvCxnSpPr>
                <p:cNvPr id="173" name="직선 연결선 172">
                  <a:extLst>
                    <a:ext uri="{FF2B5EF4-FFF2-40B4-BE49-F238E27FC236}">
                      <a16:creationId xmlns:a16="http://schemas.microsoft.com/office/drawing/2014/main" id="{72D3E1EA-9ED6-F337-0D15-2D94BFB2A6B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chemeClr val="tx1">
                      <a:lumMod val="50000"/>
                      <a:lumOff val="50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4" name="그룹 163">
                <a:extLst>
                  <a:ext uri="{FF2B5EF4-FFF2-40B4-BE49-F238E27FC236}">
                    <a16:creationId xmlns:a16="http://schemas.microsoft.com/office/drawing/2014/main" id="{D8EB8CF4-70E6-1B51-C827-B951BA71E2F0}"/>
                  </a:ext>
                </a:extLst>
              </p:cNvPr>
              <p:cNvGrpSpPr/>
              <p:nvPr/>
            </p:nvGrpSpPr>
            <p:grpSpPr>
              <a:xfrm>
                <a:off x="1958192" y="3278213"/>
                <a:ext cx="794958" cy="153055"/>
                <a:chOff x="800101" y="2773796"/>
                <a:chExt cx="961899" cy="185196"/>
              </a:xfrm>
            </p:grpSpPr>
            <p:sp>
              <p:nvSpPr>
                <p:cNvPr id="170" name="TextBox 169">
                  <a:extLst>
                    <a:ext uri="{FF2B5EF4-FFF2-40B4-BE49-F238E27FC236}">
                      <a16:creationId xmlns:a16="http://schemas.microsoft.com/office/drawing/2014/main" id="{5CDED61A-63D1-48C6-F71E-05D90C7F69B4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832491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반반</a:t>
                  </a:r>
                  <a:r>
                    <a:rPr lang="en-US" altLang="ko-KR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/</a:t>
                  </a: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보통이다</a:t>
                  </a:r>
                </a:p>
              </p:txBody>
            </p:sp>
            <p:cxnSp>
              <p:nvCxnSpPr>
                <p:cNvPr id="171" name="직선 연결선 170">
                  <a:extLst>
                    <a:ext uri="{FF2B5EF4-FFF2-40B4-BE49-F238E27FC236}">
                      <a16:creationId xmlns:a16="http://schemas.microsoft.com/office/drawing/2014/main" id="{4118DFF3-3963-2A4F-D6D8-34F0004B4B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chemeClr val="bg1">
                      <a:lumMod val="7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65" name="그룹 164">
                <a:extLst>
                  <a:ext uri="{FF2B5EF4-FFF2-40B4-BE49-F238E27FC236}">
                    <a16:creationId xmlns:a16="http://schemas.microsoft.com/office/drawing/2014/main" id="{B3688B77-8914-7C4E-9F34-B562CB15641E}"/>
                  </a:ext>
                </a:extLst>
              </p:cNvPr>
              <p:cNvGrpSpPr/>
              <p:nvPr/>
            </p:nvGrpSpPr>
            <p:grpSpPr>
              <a:xfrm>
                <a:off x="2982230" y="3278213"/>
                <a:ext cx="782134" cy="153055"/>
                <a:chOff x="800101" y="2773796"/>
                <a:chExt cx="946382" cy="185196"/>
              </a:xfrm>
            </p:grpSpPr>
            <p:sp>
              <p:nvSpPr>
                <p:cNvPr id="168" name="TextBox 167">
                  <a:extLst>
                    <a:ext uri="{FF2B5EF4-FFF2-40B4-BE49-F238E27FC236}">
                      <a16:creationId xmlns:a16="http://schemas.microsoft.com/office/drawing/2014/main" id="{81C8EE88-4139-363D-9EA3-DF105B8F2186}"/>
                    </a:ext>
                  </a:extLst>
                </p:cNvPr>
                <p:cNvSpPr txBox="1"/>
                <p:nvPr/>
              </p:nvSpPr>
              <p:spPr>
                <a:xfrm>
                  <a:off x="929509" y="2773796"/>
                  <a:ext cx="816974" cy="185196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>
                    <a:lnSpc>
                      <a:spcPct val="110000"/>
                    </a:lnSpc>
                  </a:pPr>
                  <a:r>
                    <a:rPr lang="ko-KR" altLang="en-US" sz="1000" spc="-30" dirty="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rPr>
                    <a:t>필요하지 않다</a:t>
                  </a:r>
                </a:p>
              </p:txBody>
            </p:sp>
            <p:cxnSp>
              <p:nvCxnSpPr>
                <p:cNvPr id="169" name="직선 연결선 168">
                  <a:extLst>
                    <a:ext uri="{FF2B5EF4-FFF2-40B4-BE49-F238E27FC236}">
                      <a16:creationId xmlns:a16="http://schemas.microsoft.com/office/drawing/2014/main" id="{5A2016C9-CCB6-8B8C-CC71-C5B28C7FF3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0101" y="2865648"/>
                  <a:ext cx="77021" cy="1"/>
                </a:xfrm>
                <a:prstGeom prst="line">
                  <a:avLst/>
                </a:prstGeom>
                <a:noFill/>
                <a:ln w="15875" cap="rnd">
                  <a:solidFill>
                    <a:srgbClr val="823000"/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166" name="직선 연결선 165">
                <a:extLst>
                  <a:ext uri="{FF2B5EF4-FFF2-40B4-BE49-F238E27FC236}">
                    <a16:creationId xmlns:a16="http://schemas.microsoft.com/office/drawing/2014/main" id="{31B49B2C-3397-00B8-FA1A-509999AAC06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67690" y="3253247"/>
                <a:ext cx="0" cy="201752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7" name="직선 연결선 166">
                <a:extLst>
                  <a:ext uri="{FF2B5EF4-FFF2-40B4-BE49-F238E27FC236}">
                    <a16:creationId xmlns:a16="http://schemas.microsoft.com/office/drawing/2014/main" id="{2E5747D8-44EA-4ED2-628F-CC64FB65D9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43652" y="3253247"/>
                <a:ext cx="0" cy="201752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cxnSp>
        <p:nvCxnSpPr>
          <p:cNvPr id="176" name="직선 연결선 175">
            <a:extLst>
              <a:ext uri="{FF2B5EF4-FFF2-40B4-BE49-F238E27FC236}">
                <a16:creationId xmlns:a16="http://schemas.microsoft.com/office/drawing/2014/main" id="{80846B0C-4B90-F398-099D-76124B41E326}"/>
              </a:ext>
            </a:extLst>
          </p:cNvPr>
          <p:cNvCxnSpPr>
            <a:cxnSpLocks/>
          </p:cNvCxnSpPr>
          <p:nvPr/>
        </p:nvCxnSpPr>
        <p:spPr>
          <a:xfrm>
            <a:off x="9045089" y="3919091"/>
            <a:ext cx="2171700" cy="0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8" name="사각형: 둥근 모서리 177">
            <a:extLst>
              <a:ext uri="{FF2B5EF4-FFF2-40B4-BE49-F238E27FC236}">
                <a16:creationId xmlns:a16="http://schemas.microsoft.com/office/drawing/2014/main" id="{DEDA8ADC-A9B9-8B3C-3FC9-79F742749184}"/>
              </a:ext>
            </a:extLst>
          </p:cNvPr>
          <p:cNvSpPr/>
          <p:nvPr/>
        </p:nvSpPr>
        <p:spPr>
          <a:xfrm>
            <a:off x="9102091" y="3396706"/>
            <a:ext cx="1938020" cy="293234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76E9EDD0-9A91-A76C-B903-65F5D1A15528}"/>
              </a:ext>
            </a:extLst>
          </p:cNvPr>
          <p:cNvSpPr txBox="1"/>
          <p:nvPr/>
        </p:nvSpPr>
        <p:spPr>
          <a:xfrm>
            <a:off x="9116079" y="3086034"/>
            <a:ext cx="2029723" cy="6108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통일은</a:t>
            </a:r>
            <a:endParaRPr lang="en-US" altLang="ko-KR" sz="2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이익이 되지 않는다 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”</a:t>
            </a:r>
            <a:endParaRPr lang="ko-KR" altLang="en-US" spc="-3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1" name="사각형: 둥근 모서리 180">
            <a:extLst>
              <a:ext uri="{FF2B5EF4-FFF2-40B4-BE49-F238E27FC236}">
                <a16:creationId xmlns:a16="http://schemas.microsoft.com/office/drawing/2014/main" id="{B5D29E9A-0FFF-0EA2-BD28-D58EA53F5425}"/>
              </a:ext>
            </a:extLst>
          </p:cNvPr>
          <p:cNvSpPr/>
          <p:nvPr/>
        </p:nvSpPr>
        <p:spPr>
          <a:xfrm>
            <a:off x="9237590" y="4451947"/>
            <a:ext cx="1647104" cy="293234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F2B414BB-C63B-4685-1E78-FED0CF6E74D5}"/>
              </a:ext>
            </a:extLst>
          </p:cNvPr>
          <p:cNvSpPr txBox="1"/>
          <p:nvPr/>
        </p:nvSpPr>
        <p:spPr>
          <a:xfrm>
            <a:off x="9247685" y="4140831"/>
            <a:ext cx="1766509" cy="6108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남북한이 분단된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현재대로가 좋다 </a:t>
            </a:r>
            <a:r>
              <a: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”</a:t>
            </a:r>
            <a:endParaRPr lang="ko-KR" altLang="en-US" sz="20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4" name="사각형: 둥근 모서리 183">
            <a:extLst>
              <a:ext uri="{FF2B5EF4-FFF2-40B4-BE49-F238E27FC236}">
                <a16:creationId xmlns:a16="http://schemas.microsoft.com/office/drawing/2014/main" id="{F3BC82A2-9CCD-4C70-6A2D-6688DE30F45D}"/>
              </a:ext>
            </a:extLst>
          </p:cNvPr>
          <p:cNvSpPr/>
          <p:nvPr/>
        </p:nvSpPr>
        <p:spPr>
          <a:xfrm>
            <a:off x="9495989" y="5507188"/>
            <a:ext cx="1141531" cy="293234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4AEAC1A9-6D42-3375-5BE4-66AC82516241}"/>
              </a:ext>
            </a:extLst>
          </p:cNvPr>
          <p:cNvSpPr txBox="1"/>
          <p:nvPr/>
        </p:nvSpPr>
        <p:spPr>
          <a:xfrm>
            <a:off x="9495990" y="5203778"/>
            <a:ext cx="1269899" cy="6108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통일은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불가능하다 </a:t>
            </a:r>
            <a:r>
              <a: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”</a:t>
            </a:r>
            <a:endParaRPr lang="ko-KR" altLang="en-US" sz="20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6" name="타원 185">
            <a:extLst>
              <a:ext uri="{FF2B5EF4-FFF2-40B4-BE49-F238E27FC236}">
                <a16:creationId xmlns:a16="http://schemas.microsoft.com/office/drawing/2014/main" id="{15E8286D-7145-C782-E9A5-9C940EC912EF}"/>
              </a:ext>
            </a:extLst>
          </p:cNvPr>
          <p:cNvSpPr/>
          <p:nvPr/>
        </p:nvSpPr>
        <p:spPr>
          <a:xfrm>
            <a:off x="8449752" y="4317589"/>
            <a:ext cx="503209" cy="503209"/>
          </a:xfrm>
          <a:prstGeom prst="ellipse">
            <a:avLst/>
          </a:prstGeom>
          <a:solidFill>
            <a:srgbClr val="3C4D03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7" name="타원 186">
            <a:extLst>
              <a:ext uri="{FF2B5EF4-FFF2-40B4-BE49-F238E27FC236}">
                <a16:creationId xmlns:a16="http://schemas.microsoft.com/office/drawing/2014/main" id="{355091AF-BD05-44AB-D632-B972108B6DCB}"/>
              </a:ext>
            </a:extLst>
          </p:cNvPr>
          <p:cNvSpPr/>
          <p:nvPr/>
        </p:nvSpPr>
        <p:spPr>
          <a:xfrm>
            <a:off x="8512322" y="4380159"/>
            <a:ext cx="378068" cy="378068"/>
          </a:xfrm>
          <a:prstGeom prst="ellipse">
            <a:avLst/>
          </a:prstGeom>
          <a:solidFill>
            <a:srgbClr val="3C4D03">
              <a:alpha val="20000"/>
            </a:srgbClr>
          </a:solidFill>
          <a:ln w="349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8" name="타원 187">
            <a:extLst>
              <a:ext uri="{FF2B5EF4-FFF2-40B4-BE49-F238E27FC236}">
                <a16:creationId xmlns:a16="http://schemas.microsoft.com/office/drawing/2014/main" id="{4977B1F1-02E5-094B-C0B6-6F78D94EF7B7}"/>
              </a:ext>
            </a:extLst>
          </p:cNvPr>
          <p:cNvSpPr/>
          <p:nvPr/>
        </p:nvSpPr>
        <p:spPr>
          <a:xfrm>
            <a:off x="8627885" y="4495722"/>
            <a:ext cx="146942" cy="146942"/>
          </a:xfrm>
          <a:prstGeom prst="ellipse">
            <a:avLst/>
          </a:prstGeom>
          <a:solidFill>
            <a:schemeClr val="bg1"/>
          </a:solidFill>
          <a:ln w="34925">
            <a:solidFill>
              <a:srgbClr val="3C4D0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1DD7E57-F1B9-9D23-BFC9-22106861AA2A}"/>
              </a:ext>
            </a:extLst>
          </p:cNvPr>
          <p:cNvSpPr txBox="1"/>
          <p:nvPr/>
        </p:nvSpPr>
        <p:spPr>
          <a:xfrm>
            <a:off x="7224295" y="6446060"/>
            <a:ext cx="1617109" cy="1530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서울대학교 통일평화연구원</a:t>
            </a:r>
          </a:p>
        </p:txBody>
      </p:sp>
    </p:spTree>
    <p:extLst>
      <p:ext uri="{BB962C8B-B14F-4D97-AF65-F5344CB8AC3E}">
        <p14:creationId xmlns:p14="http://schemas.microsoft.com/office/powerpoint/2010/main" val="245153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B7A84-D63D-5461-9CA7-AA083B0F71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D072C4E1-8A14-1C18-7E9B-13C9B755FA6C}"/>
              </a:ext>
            </a:extLst>
          </p:cNvPr>
          <p:cNvSpPr txBox="1"/>
          <p:nvPr/>
        </p:nvSpPr>
        <p:spPr>
          <a:xfrm>
            <a:off x="893281" y="480256"/>
            <a:ext cx="202459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통일의 필요성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D7F6579F-57C9-D264-E7F9-1F43D384BB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044A6C7E-FFAB-4EDD-410C-B45ECF8F7160}"/>
              </a:ext>
            </a:extLst>
          </p:cNvPr>
          <p:cNvGrpSpPr/>
          <p:nvPr/>
        </p:nvGrpSpPr>
        <p:grpSpPr>
          <a:xfrm>
            <a:off x="5004697" y="1225738"/>
            <a:ext cx="2182607" cy="1726111"/>
            <a:chOff x="5004697" y="1138265"/>
            <a:chExt cx="2182607" cy="1726111"/>
          </a:xfrm>
        </p:grpSpPr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3F686874-35AD-3A2C-60EA-87E8CBCC78E9}"/>
                </a:ext>
              </a:extLst>
            </p:cNvPr>
            <p:cNvSpPr txBox="1"/>
            <p:nvPr/>
          </p:nvSpPr>
          <p:spPr>
            <a:xfrm>
              <a:off x="5864122" y="1138265"/>
              <a:ext cx="540533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200" dirty="0">
                  <a:solidFill>
                    <a:schemeClr val="bg1">
                      <a:lumMod val="75000"/>
                    </a:schemeClr>
                  </a:solidFill>
                </a:rPr>
                <a:t>01</a:t>
              </a:r>
              <a:endParaRPr lang="ko-KR" altLang="en-US" sz="3200" dirty="0">
                <a:solidFill>
                  <a:schemeClr val="bg1">
                    <a:lumMod val="75000"/>
                  </a:schemeClr>
                </a:solidFill>
              </a:endParaRPr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9251FF6E-830D-5BED-392F-F583A062391B}"/>
                </a:ext>
              </a:extLst>
            </p:cNvPr>
            <p:cNvSpPr/>
            <p:nvPr/>
          </p:nvSpPr>
          <p:spPr>
            <a:xfrm>
              <a:off x="5004697" y="1459684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38" name="직선 연결선 37">
              <a:extLst>
                <a:ext uri="{FF2B5EF4-FFF2-40B4-BE49-F238E27FC236}">
                  <a16:creationId xmlns:a16="http://schemas.microsoft.com/office/drawing/2014/main" id="{EA91DE63-4D3A-78CD-B083-075E9C7CFDB8}"/>
                </a:ext>
              </a:extLst>
            </p:cNvPr>
            <p:cNvCxnSpPr>
              <a:cxnSpLocks/>
            </p:cNvCxnSpPr>
            <p:nvPr/>
          </p:nvCxnSpPr>
          <p:spPr>
            <a:xfrm>
              <a:off x="5825948" y="1459684"/>
              <a:ext cx="540105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CCDDEE3F-0276-ADD0-5138-DA23FEAF7016}"/>
              </a:ext>
            </a:extLst>
          </p:cNvPr>
          <p:cNvSpPr txBox="1"/>
          <p:nvPr/>
        </p:nvSpPr>
        <p:spPr>
          <a:xfrm>
            <a:off x="2968221" y="1736396"/>
            <a:ext cx="6255559" cy="98488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첫째</a:t>
            </a:r>
            <a:r>
              <a:rPr lang="en-US" altLang="ko-KR" sz="32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통일은 우리 국민 모두에게</a:t>
            </a:r>
            <a:endParaRPr lang="en-US" altLang="ko-KR" sz="3200" spc="-80" dirty="0">
              <a:solidFill>
                <a:srgbClr val="823000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3200" spc="-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더 큰 자유와 더 많은 기회를 제공</a:t>
            </a:r>
            <a:r>
              <a:rPr lang="ko-KR" altLang="en-US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합니다</a:t>
            </a:r>
            <a:r>
              <a:rPr lang="en-US" altLang="ko-KR" sz="32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C6EBCD7E-642D-0D6A-7B6D-640F0A7DF3F7}"/>
              </a:ext>
            </a:extLst>
          </p:cNvPr>
          <p:cNvSpPr/>
          <p:nvPr/>
        </p:nvSpPr>
        <p:spPr>
          <a:xfrm>
            <a:off x="764904" y="5233457"/>
            <a:ext cx="10658476" cy="881140"/>
          </a:xfrm>
          <a:prstGeom prst="rect">
            <a:avLst/>
          </a:prstGeom>
          <a:solidFill>
            <a:schemeClr val="bg1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1A688A-21CB-2A9D-760F-F92CD710D04B}"/>
              </a:ext>
            </a:extLst>
          </p:cNvPr>
          <p:cNvSpPr txBox="1"/>
          <p:nvPr/>
        </p:nvSpPr>
        <p:spPr>
          <a:xfrm>
            <a:off x="1556939" y="5340148"/>
            <a:ext cx="1659750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분단으로 인한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인도적 문제 해결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C5D771D-65EF-9C09-9035-6522189CB8EE}"/>
              </a:ext>
            </a:extLst>
          </p:cNvPr>
          <p:cNvSpPr txBox="1"/>
          <p:nvPr/>
        </p:nvSpPr>
        <p:spPr>
          <a:xfrm>
            <a:off x="8615919" y="5340148"/>
            <a:ext cx="2378536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분단비용의 해소</a:t>
            </a:r>
            <a:r>
              <a: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인간의 존엄과 가치 회복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B0B8E00-C723-48B1-B527-00671FDDFD16}"/>
              </a:ext>
            </a:extLst>
          </p:cNvPr>
          <p:cNvSpPr txBox="1"/>
          <p:nvPr/>
        </p:nvSpPr>
        <p:spPr>
          <a:xfrm>
            <a:off x="4462381" y="5340148"/>
            <a:ext cx="3267240" cy="64472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한반도 전체가 자유로운 생활무대</a:t>
            </a:r>
            <a:endParaRPr lang="en-US" altLang="ko-KR" sz="2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삶의 공간 확대</a:t>
            </a:r>
          </a:p>
        </p:txBody>
      </p:sp>
      <p:cxnSp>
        <p:nvCxnSpPr>
          <p:cNvPr id="26" name="직선 연결선 25">
            <a:extLst>
              <a:ext uri="{FF2B5EF4-FFF2-40B4-BE49-F238E27FC236}">
                <a16:creationId xmlns:a16="http://schemas.microsoft.com/office/drawing/2014/main" id="{BA94522F-1F82-EDCC-4C29-B77C4F9404AE}"/>
              </a:ext>
            </a:extLst>
          </p:cNvPr>
          <p:cNvCxnSpPr>
            <a:cxnSpLocks/>
          </p:cNvCxnSpPr>
          <p:nvPr/>
        </p:nvCxnSpPr>
        <p:spPr>
          <a:xfrm>
            <a:off x="4008725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직선 연결선 27">
            <a:extLst>
              <a:ext uri="{FF2B5EF4-FFF2-40B4-BE49-F238E27FC236}">
                <a16:creationId xmlns:a16="http://schemas.microsoft.com/office/drawing/2014/main" id="{207979E8-6BAE-61DB-9256-7F76513BFD1C}"/>
              </a:ext>
            </a:extLst>
          </p:cNvPr>
          <p:cNvCxnSpPr>
            <a:cxnSpLocks/>
          </p:cNvCxnSpPr>
          <p:nvPr/>
        </p:nvCxnSpPr>
        <p:spPr>
          <a:xfrm>
            <a:off x="8183276" y="5233456"/>
            <a:ext cx="0" cy="836341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직선 연결선 31">
            <a:extLst>
              <a:ext uri="{FF2B5EF4-FFF2-40B4-BE49-F238E27FC236}">
                <a16:creationId xmlns:a16="http://schemas.microsoft.com/office/drawing/2014/main" id="{0CF67ECF-7AD9-A068-DC7E-1A96E0F59AB8}"/>
              </a:ext>
            </a:extLst>
          </p:cNvPr>
          <p:cNvCxnSpPr>
            <a:cxnSpLocks/>
          </p:cNvCxnSpPr>
          <p:nvPr/>
        </p:nvCxnSpPr>
        <p:spPr>
          <a:xfrm>
            <a:off x="764903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직선 연결선 32">
            <a:extLst>
              <a:ext uri="{FF2B5EF4-FFF2-40B4-BE49-F238E27FC236}">
                <a16:creationId xmlns:a16="http://schemas.microsoft.com/office/drawing/2014/main" id="{6E9C5DAF-3C76-6C64-C722-7134B4A741F7}"/>
              </a:ext>
            </a:extLst>
          </p:cNvPr>
          <p:cNvCxnSpPr>
            <a:cxnSpLocks/>
          </p:cNvCxnSpPr>
          <p:nvPr/>
        </p:nvCxnSpPr>
        <p:spPr>
          <a:xfrm>
            <a:off x="11427097" y="5233456"/>
            <a:ext cx="0" cy="836341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직사각형 3">
            <a:extLst>
              <a:ext uri="{FF2B5EF4-FFF2-40B4-BE49-F238E27FC236}">
                <a16:creationId xmlns:a16="http://schemas.microsoft.com/office/drawing/2014/main" id="{72B831B9-BCFB-9841-A81A-F3639BFA265C}"/>
              </a:ext>
            </a:extLst>
          </p:cNvPr>
          <p:cNvSpPr/>
          <p:nvPr/>
        </p:nvSpPr>
        <p:spPr>
          <a:xfrm>
            <a:off x="0" y="3586831"/>
            <a:ext cx="12192000" cy="824619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0CE815AA-367E-F517-5EDC-DBD978E0F916}"/>
              </a:ext>
            </a:extLst>
          </p:cNvPr>
          <p:cNvGrpSpPr/>
          <p:nvPr/>
        </p:nvGrpSpPr>
        <p:grpSpPr>
          <a:xfrm>
            <a:off x="1446644" y="3058970"/>
            <a:ext cx="1880341" cy="1880341"/>
            <a:chOff x="1446644" y="3058970"/>
            <a:chExt cx="1880341" cy="1880341"/>
          </a:xfrm>
        </p:grpSpPr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32F41ED3-5A3F-6869-59CE-1A3C81BEC316}"/>
                </a:ext>
              </a:extLst>
            </p:cNvPr>
            <p:cNvGrpSpPr/>
            <p:nvPr/>
          </p:nvGrpSpPr>
          <p:grpSpPr>
            <a:xfrm>
              <a:off x="1446644" y="3058970"/>
              <a:ext cx="1880341" cy="1880341"/>
              <a:chOff x="4844633" y="2668771"/>
              <a:chExt cx="2502733" cy="2502733"/>
            </a:xfrm>
          </p:grpSpPr>
          <p:sp>
            <p:nvSpPr>
              <p:cNvPr id="15" name="사각형: 둥근 모서리 14">
                <a:extLst>
                  <a:ext uri="{FF2B5EF4-FFF2-40B4-BE49-F238E27FC236}">
                    <a16:creationId xmlns:a16="http://schemas.microsoft.com/office/drawing/2014/main" id="{E9DB6E48-DB74-C6C1-0F87-BCA58D3886C8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6" name="사각형: 둥근 모서리 15">
                <a:extLst>
                  <a:ext uri="{FF2B5EF4-FFF2-40B4-BE49-F238E27FC236}">
                    <a16:creationId xmlns:a16="http://schemas.microsoft.com/office/drawing/2014/main" id="{24B352AC-C0D4-A8F8-207D-8A08A474129B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0" name="그래픽 9">
              <a:extLst>
                <a:ext uri="{FF2B5EF4-FFF2-40B4-BE49-F238E27FC236}">
                  <a16:creationId xmlns:a16="http://schemas.microsoft.com/office/drawing/2014/main" id="{7E588806-8070-AA24-8CE2-925DBC5A561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848529" y="3433013"/>
              <a:ext cx="1076570" cy="1132255"/>
            </a:xfrm>
            <a:prstGeom prst="rect">
              <a:avLst/>
            </a:prstGeom>
          </p:spPr>
        </p:pic>
      </p:grp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C63E9D30-696F-646F-078D-02A3B6384511}"/>
              </a:ext>
            </a:extLst>
          </p:cNvPr>
          <p:cNvGrpSpPr/>
          <p:nvPr/>
        </p:nvGrpSpPr>
        <p:grpSpPr>
          <a:xfrm>
            <a:off x="5155830" y="3058970"/>
            <a:ext cx="1880341" cy="1880341"/>
            <a:chOff x="5155830" y="3058970"/>
            <a:chExt cx="1880341" cy="1880341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CE1C7BC6-6BA6-5B3E-F405-C65FEF723871}"/>
                </a:ext>
              </a:extLst>
            </p:cNvPr>
            <p:cNvGrpSpPr/>
            <p:nvPr/>
          </p:nvGrpSpPr>
          <p:grpSpPr>
            <a:xfrm>
              <a:off x="5155830" y="3058970"/>
              <a:ext cx="1880341" cy="1880341"/>
              <a:chOff x="4844633" y="2668771"/>
              <a:chExt cx="2502733" cy="2502733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id="{33A0BB36-E53F-74C0-CD91-CB0FB3DDFDC3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6" name="사각형: 둥근 모서리 45">
                <a:extLst>
                  <a:ext uri="{FF2B5EF4-FFF2-40B4-BE49-F238E27FC236}">
                    <a16:creationId xmlns:a16="http://schemas.microsoft.com/office/drawing/2014/main" id="{C5E00BAF-9364-1859-27A2-7C67FA72C576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2" name="그래픽 1">
              <a:extLst>
                <a:ext uri="{FF2B5EF4-FFF2-40B4-BE49-F238E27FC236}">
                  <a16:creationId xmlns:a16="http://schemas.microsoft.com/office/drawing/2014/main" id="{4AD8AB16-6A6D-DD1E-7202-3623C26C16B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610426" y="3378862"/>
              <a:ext cx="1046719" cy="1240556"/>
            </a:xfrm>
            <a:prstGeom prst="rect">
              <a:avLst/>
            </a:prstGeom>
          </p:spPr>
        </p:pic>
      </p:grpSp>
      <p:grpSp>
        <p:nvGrpSpPr>
          <p:cNvPr id="37" name="그룹 36">
            <a:extLst>
              <a:ext uri="{FF2B5EF4-FFF2-40B4-BE49-F238E27FC236}">
                <a16:creationId xmlns:a16="http://schemas.microsoft.com/office/drawing/2014/main" id="{7DC0D9C4-CD59-0933-C574-A6A5C2A786FB}"/>
              </a:ext>
            </a:extLst>
          </p:cNvPr>
          <p:cNvGrpSpPr/>
          <p:nvPr/>
        </p:nvGrpSpPr>
        <p:grpSpPr>
          <a:xfrm>
            <a:off x="8865016" y="3058970"/>
            <a:ext cx="1880341" cy="1880341"/>
            <a:chOff x="8865016" y="3058970"/>
            <a:chExt cx="1880341" cy="1880341"/>
          </a:xfrm>
        </p:grpSpPr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8A66409A-2000-B88D-8027-C85E79850A79}"/>
                </a:ext>
              </a:extLst>
            </p:cNvPr>
            <p:cNvGrpSpPr/>
            <p:nvPr/>
          </p:nvGrpSpPr>
          <p:grpSpPr>
            <a:xfrm>
              <a:off x="8865016" y="3058970"/>
              <a:ext cx="1880341" cy="1880341"/>
              <a:chOff x="4844633" y="2668771"/>
              <a:chExt cx="2502733" cy="2502733"/>
            </a:xfrm>
          </p:grpSpPr>
          <p:sp>
            <p:nvSpPr>
              <p:cNvPr id="18" name="사각형: 둥근 모서리 17">
                <a:extLst>
                  <a:ext uri="{FF2B5EF4-FFF2-40B4-BE49-F238E27FC236}">
                    <a16:creationId xmlns:a16="http://schemas.microsoft.com/office/drawing/2014/main" id="{1472D58D-4D4E-BA35-2333-EFDA5200739E}"/>
                  </a:ext>
                </a:extLst>
              </p:cNvPr>
              <p:cNvSpPr/>
              <p:nvPr/>
            </p:nvSpPr>
            <p:spPr>
              <a:xfrm>
                <a:off x="4844633" y="2668771"/>
                <a:ext cx="2502733" cy="2502733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BB2153E4-5863-58F1-891F-BF5951CDA88A}"/>
                  </a:ext>
                </a:extLst>
              </p:cNvPr>
              <p:cNvSpPr/>
              <p:nvPr/>
            </p:nvSpPr>
            <p:spPr>
              <a:xfrm>
                <a:off x="4889498" y="2713636"/>
                <a:ext cx="2413002" cy="2413002"/>
              </a:xfrm>
              <a:prstGeom prst="roundRect">
                <a:avLst/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36" name="그래픽 35">
              <a:extLst>
                <a:ext uri="{FF2B5EF4-FFF2-40B4-BE49-F238E27FC236}">
                  <a16:creationId xmlns:a16="http://schemas.microsoft.com/office/drawing/2014/main" id="{66C73EA8-8C5A-C673-5171-77E56D44676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9211216" y="3433013"/>
              <a:ext cx="1187940" cy="1132255"/>
            </a:xfrm>
            <a:prstGeom prst="rect">
              <a:avLst/>
            </a:prstGeom>
          </p:spPr>
        </p:pic>
      </p:grpSp>
      <p:sp>
        <p:nvSpPr>
          <p:cNvPr id="50" name="TextBox 49">
            <a:extLst>
              <a:ext uri="{FF2B5EF4-FFF2-40B4-BE49-F238E27FC236}">
                <a16:creationId xmlns:a16="http://schemas.microsoft.com/office/drawing/2014/main" id="{3DE02BD5-CB75-5C4A-A676-4E8D13485560}"/>
              </a:ext>
            </a:extLst>
          </p:cNvPr>
          <p:cNvSpPr txBox="1"/>
          <p:nvPr/>
        </p:nvSpPr>
        <p:spPr>
          <a:xfrm>
            <a:off x="893281" y="277053"/>
            <a:ext cx="1413849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통일의 필요성과 미래상</a:t>
            </a:r>
          </a:p>
        </p:txBody>
      </p:sp>
      <p:grpSp>
        <p:nvGrpSpPr>
          <p:cNvPr id="51" name="그룹 50">
            <a:extLst>
              <a:ext uri="{FF2B5EF4-FFF2-40B4-BE49-F238E27FC236}">
                <a16:creationId xmlns:a16="http://schemas.microsoft.com/office/drawing/2014/main" id="{299BF392-F198-F568-2B59-3FB98571BC9D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52" name="그래픽 51">
              <a:extLst>
                <a:ext uri="{FF2B5EF4-FFF2-40B4-BE49-F238E27FC236}">
                  <a16:creationId xmlns:a16="http://schemas.microsoft.com/office/drawing/2014/main" id="{1F097B0B-0479-3114-2496-F49DF46CC0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3" name="그래픽 10">
              <a:extLst>
                <a:ext uri="{FF2B5EF4-FFF2-40B4-BE49-F238E27FC236}">
                  <a16:creationId xmlns:a16="http://schemas.microsoft.com/office/drawing/2014/main" id="{E5865829-7EE8-E7D2-85AF-444811BA99D4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44F8C15C-EEA9-103F-F96B-35E3E9BED2F6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5115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D220C-CEA2-3955-9357-9E92CFD89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7FF1CC6E-DE45-1D78-2C72-CEDBC86011A1}"/>
              </a:ext>
            </a:extLst>
          </p:cNvPr>
          <p:cNvGrpSpPr/>
          <p:nvPr/>
        </p:nvGrpSpPr>
        <p:grpSpPr>
          <a:xfrm>
            <a:off x="893281" y="277053"/>
            <a:ext cx="2024593" cy="662496"/>
            <a:chOff x="902807" y="211966"/>
            <a:chExt cx="2024593" cy="6624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B6D028D3-0A45-2CD8-EC6C-ABF7B7CC4B07}"/>
                </a:ext>
              </a:extLst>
            </p:cNvPr>
            <p:cNvSpPr txBox="1"/>
            <p:nvPr/>
          </p:nvSpPr>
          <p:spPr>
            <a:xfrm>
              <a:off x="902807" y="415169"/>
              <a:ext cx="202459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필요성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5A3716E-D20C-E922-2EDE-799BC5BB5640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AE6C0F39-9C47-BF66-DFA6-4F1F319AA6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7E5BB121-09D1-8FC8-8E8A-D848FE036D9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43" name="그룹 42">
            <a:extLst>
              <a:ext uri="{FF2B5EF4-FFF2-40B4-BE49-F238E27FC236}">
                <a16:creationId xmlns:a16="http://schemas.microsoft.com/office/drawing/2014/main" id="{9ED29D0B-8C83-6DD2-E776-498663F07F82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4844633" y="2668771"/>
            <a:chExt cx="2502733" cy="2502733"/>
          </a:xfrm>
        </p:grpSpPr>
        <p:sp>
          <p:nvSpPr>
            <p:cNvPr id="45" name="사각형: 둥근 모서리 44">
              <a:extLst>
                <a:ext uri="{FF2B5EF4-FFF2-40B4-BE49-F238E27FC236}">
                  <a16:creationId xmlns:a16="http://schemas.microsoft.com/office/drawing/2014/main" id="{480969C5-2825-2C36-639D-42E26E428A6A}"/>
                </a:ext>
              </a:extLst>
            </p:cNvPr>
            <p:cNvSpPr/>
            <p:nvPr/>
          </p:nvSpPr>
          <p:spPr>
            <a:xfrm>
              <a:off x="4844633" y="2668771"/>
              <a:ext cx="2502733" cy="25027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372185B2-E951-534D-DCA4-6E3DACE64EEA}"/>
                </a:ext>
              </a:extLst>
            </p:cNvPr>
            <p:cNvSpPr/>
            <p:nvPr/>
          </p:nvSpPr>
          <p:spPr>
            <a:xfrm>
              <a:off x="4889498" y="2713636"/>
              <a:ext cx="2413002" cy="241300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6E32F516-B97A-FD83-C2E6-D2F6D45B493B}"/>
              </a:ext>
            </a:extLst>
          </p:cNvPr>
          <p:cNvGrpSpPr/>
          <p:nvPr/>
        </p:nvGrpSpPr>
        <p:grpSpPr>
          <a:xfrm>
            <a:off x="124523" y="1931654"/>
            <a:ext cx="4916018" cy="3356283"/>
            <a:chOff x="124523" y="1931654"/>
            <a:chExt cx="4916018" cy="335628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7C1DDAB8-93F1-BF72-3A28-6BF0B1D4467E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02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02191CE3-9C65-45A2-A4C5-39EF1F1E135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CE974F72-E9C0-5325-C0FC-9AFB82C328C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FEEAE3F-24D5-50B1-5C09-B39A4D70D7DC}"/>
                </a:ext>
              </a:extLst>
            </p:cNvPr>
            <p:cNvSpPr txBox="1"/>
            <p:nvPr/>
          </p:nvSpPr>
          <p:spPr>
            <a:xfrm>
              <a:off x="880748" y="2579503"/>
              <a:ext cx="4159793" cy="27084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둘째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한반도 통일은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전쟁 없고</a:t>
              </a:r>
            </a:p>
            <a:p>
              <a:r>
                <a:rPr lang="ko-KR" altLang="en-US" sz="44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평화로운 삶을 위해</a:t>
              </a:r>
              <a:endParaRPr lang="en-US" altLang="ko-KR" sz="44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필요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합니다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pic>
        <p:nvPicPr>
          <p:cNvPr id="4" name="그림 3" descr="그래픽, 원, 예술, 상징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F505FF0B-020C-1E2C-900F-125B82A3C87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0240" y="2716434"/>
            <a:ext cx="2329992" cy="2008849"/>
          </a:xfrm>
          <a:prstGeom prst="rect">
            <a:avLst/>
          </a:prstGeom>
        </p:spPr>
      </p:pic>
      <p:grpSp>
        <p:nvGrpSpPr>
          <p:cNvPr id="28" name="그룹 27">
            <a:extLst>
              <a:ext uri="{FF2B5EF4-FFF2-40B4-BE49-F238E27FC236}">
                <a16:creationId xmlns:a16="http://schemas.microsoft.com/office/drawing/2014/main" id="{BAFBB39C-7566-46D9-741E-BDCDAF39C1B4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30" name="그래픽 29">
              <a:extLst>
                <a:ext uri="{FF2B5EF4-FFF2-40B4-BE49-F238E27FC236}">
                  <a16:creationId xmlns:a16="http://schemas.microsoft.com/office/drawing/2014/main" id="{67C686B9-219C-E1C7-7B25-4CFD646203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31" name="그래픽 10">
              <a:extLst>
                <a:ext uri="{FF2B5EF4-FFF2-40B4-BE49-F238E27FC236}">
                  <a16:creationId xmlns:a16="http://schemas.microsoft.com/office/drawing/2014/main" id="{C981BF98-A3E6-CEDA-3679-B80A36F43E3A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1AF4714-FE26-F7DE-FD58-DD41B2046B7F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2429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505ACB-5866-9206-0C92-F74B93D8C09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2A981137-0D87-0E94-C01A-9278E68C0764}"/>
              </a:ext>
            </a:extLst>
          </p:cNvPr>
          <p:cNvGrpSpPr/>
          <p:nvPr/>
        </p:nvGrpSpPr>
        <p:grpSpPr>
          <a:xfrm>
            <a:off x="893281" y="277053"/>
            <a:ext cx="2024593" cy="662496"/>
            <a:chOff x="902807" y="211966"/>
            <a:chExt cx="2024593" cy="6624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8FAFCF2-53AF-57CF-ECC5-B30F76C7CBCD}"/>
                </a:ext>
              </a:extLst>
            </p:cNvPr>
            <p:cNvSpPr txBox="1"/>
            <p:nvPr/>
          </p:nvSpPr>
          <p:spPr>
            <a:xfrm>
              <a:off x="902807" y="415169"/>
              <a:ext cx="202459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필요성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E55EE198-F069-5B8A-C80A-D6AB5A4F75E7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611DE139-68F1-CB6F-541C-6C0A774B50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0D79486E-AB4E-CE22-FCC5-22D979BCA448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F871D95F-2FA1-5FB5-B8AB-707F2376671D}"/>
              </a:ext>
            </a:extLst>
          </p:cNvPr>
          <p:cNvGrpSpPr/>
          <p:nvPr/>
        </p:nvGrpSpPr>
        <p:grpSpPr>
          <a:xfrm>
            <a:off x="124523" y="1931654"/>
            <a:ext cx="5393713" cy="3356283"/>
            <a:chOff x="124523" y="1931654"/>
            <a:chExt cx="5393713" cy="335628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F0F54D7-7E91-FAC2-F3A6-79031F08F533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03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345672BB-AC92-4ABE-4684-3A800A93954F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256BE1C7-94C9-61AB-9068-ECAD513538AF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5DFB3A4-45D9-1511-36CD-E95DFC668B1B}"/>
                </a:ext>
              </a:extLst>
            </p:cNvPr>
            <p:cNvSpPr txBox="1"/>
            <p:nvPr/>
          </p:nvSpPr>
          <p:spPr>
            <a:xfrm>
              <a:off x="880748" y="2579503"/>
              <a:ext cx="4637488" cy="27084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셋째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통일은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사회의</a:t>
              </a:r>
              <a:endParaRPr lang="en-US" altLang="ko-KR" sz="44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성숙한 발전을</a:t>
              </a:r>
              <a:endParaRPr lang="en-US" altLang="ko-KR" sz="44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4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가능하게 할 것</a:t>
              </a:r>
              <a:r>
                <a:rPr lang="ko-KR" altLang="en-US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입니다</a:t>
              </a:r>
              <a:r>
                <a:rPr lang="en-US" altLang="ko-KR" sz="44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681B8C0-9F96-751D-58B4-03F253784EC3}"/>
              </a:ext>
            </a:extLst>
          </p:cNvPr>
          <p:cNvSpPr/>
          <p:nvPr/>
        </p:nvSpPr>
        <p:spPr>
          <a:xfrm>
            <a:off x="6864671" y="1839720"/>
            <a:ext cx="3761130" cy="3761130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A0B6F793-3574-1C82-DD22-F2A54FBD0722}"/>
              </a:ext>
            </a:extLst>
          </p:cNvPr>
          <p:cNvSpPr/>
          <p:nvPr/>
        </p:nvSpPr>
        <p:spPr>
          <a:xfrm>
            <a:off x="6932095" y="1907144"/>
            <a:ext cx="3626281" cy="3626281"/>
          </a:xfrm>
          <a:prstGeom prst="roundRect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3826FC7D-C119-02B7-E4FA-1F8E09DE3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4282" y="2513639"/>
            <a:ext cx="2301908" cy="2413291"/>
          </a:xfrm>
          <a:prstGeom prst="rect">
            <a:avLst/>
          </a:prstGeom>
        </p:spPr>
      </p:pic>
      <p:grpSp>
        <p:nvGrpSpPr>
          <p:cNvPr id="15" name="그룹 14">
            <a:extLst>
              <a:ext uri="{FF2B5EF4-FFF2-40B4-BE49-F238E27FC236}">
                <a16:creationId xmlns:a16="http://schemas.microsoft.com/office/drawing/2014/main" id="{89F5C456-7966-FE7B-BF64-6A7435FBA99B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6" name="그래픽 15">
              <a:extLst>
                <a:ext uri="{FF2B5EF4-FFF2-40B4-BE49-F238E27FC236}">
                  <a16:creationId xmlns:a16="http://schemas.microsoft.com/office/drawing/2014/main" id="{54FD5822-0F83-737C-1D4D-5EE7652459F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7" name="그래픽 10">
              <a:extLst>
                <a:ext uri="{FF2B5EF4-FFF2-40B4-BE49-F238E27FC236}">
                  <a16:creationId xmlns:a16="http://schemas.microsoft.com/office/drawing/2014/main" id="{0F71705E-03E6-2BB7-50A4-3E1F50C52662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AAFB85CE-2CD7-4D0B-FA65-EA0468AC41B4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08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39EF44-E882-FC3C-B06F-AE3D1BDE3A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93DE8C18-3D28-793E-E552-53A53D17E816}"/>
              </a:ext>
            </a:extLst>
          </p:cNvPr>
          <p:cNvGrpSpPr/>
          <p:nvPr/>
        </p:nvGrpSpPr>
        <p:grpSpPr>
          <a:xfrm>
            <a:off x="893281" y="277053"/>
            <a:ext cx="2024593" cy="662496"/>
            <a:chOff x="902807" y="211966"/>
            <a:chExt cx="2024593" cy="6624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2DE5AB6-E89B-8F97-2FFE-A00165A167E8}"/>
                </a:ext>
              </a:extLst>
            </p:cNvPr>
            <p:cNvSpPr txBox="1"/>
            <p:nvPr/>
          </p:nvSpPr>
          <p:spPr>
            <a:xfrm>
              <a:off x="902807" y="415169"/>
              <a:ext cx="202459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필요성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4C9904C0-80E3-609B-DD53-4874BBF8282A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7646CEC6-E9E5-AC6E-0634-46A6CEA8FE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03F1EE52-4B25-FBD6-1462-E7623207E13F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D9141BC9-05AA-C7B7-D8FD-E35C34841270}"/>
              </a:ext>
            </a:extLst>
          </p:cNvPr>
          <p:cNvGrpSpPr/>
          <p:nvPr/>
        </p:nvGrpSpPr>
        <p:grpSpPr>
          <a:xfrm>
            <a:off x="124523" y="1648791"/>
            <a:ext cx="5175705" cy="4506784"/>
            <a:chOff x="124523" y="1950704"/>
            <a:chExt cx="5175705" cy="4506784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3FA76C2-B2C4-7D78-02A4-67C7C22C26B2}"/>
                </a:ext>
              </a:extLst>
            </p:cNvPr>
            <p:cNvSpPr txBox="1"/>
            <p:nvPr/>
          </p:nvSpPr>
          <p:spPr>
            <a:xfrm>
              <a:off x="932594" y="1950704"/>
              <a:ext cx="643125" cy="5817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3800" dirty="0">
                  <a:solidFill>
                    <a:schemeClr val="bg1">
                      <a:lumMod val="75000"/>
                    </a:schemeClr>
                  </a:solidFill>
                </a:rPr>
                <a:t>04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9733BA4E-BC02-3FB4-AA4E-29D230265601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ECDE7E3D-3F48-DDA0-E4E3-137E7E5B0761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6C245F6-E77A-E5D6-8888-5BF6B76DFFA2}"/>
                </a:ext>
              </a:extLst>
            </p:cNvPr>
            <p:cNvSpPr txBox="1"/>
            <p:nvPr/>
          </p:nvSpPr>
          <p:spPr>
            <a:xfrm>
              <a:off x="880748" y="2579503"/>
              <a:ext cx="4419480" cy="38779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넷째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경제적 차원에서</a:t>
              </a:r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청년 세대에게 </a:t>
              </a:r>
              <a:endParaRPr lang="en-US" altLang="ko-KR" sz="42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더 많은 기회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와</a:t>
              </a:r>
              <a:endParaRPr lang="en-US" altLang="ko-KR" sz="42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일자리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를 주고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새로운 성장동력을</a:t>
              </a:r>
              <a:endParaRPr lang="en-US" altLang="ko-KR" sz="42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창출할 것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입니다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C54EC0F2-72C5-9F82-DEDA-7F07AE9D6893}"/>
              </a:ext>
            </a:extLst>
          </p:cNvPr>
          <p:cNvGrpSpPr/>
          <p:nvPr/>
        </p:nvGrpSpPr>
        <p:grpSpPr>
          <a:xfrm>
            <a:off x="6864671" y="1839720"/>
            <a:ext cx="3761129" cy="3761129"/>
            <a:chOff x="4844633" y="2668771"/>
            <a:chExt cx="2502733" cy="2502733"/>
          </a:xfrm>
        </p:grpSpPr>
        <p:sp>
          <p:nvSpPr>
            <p:cNvPr id="15" name="사각형: 둥근 모서리 14">
              <a:extLst>
                <a:ext uri="{FF2B5EF4-FFF2-40B4-BE49-F238E27FC236}">
                  <a16:creationId xmlns:a16="http://schemas.microsoft.com/office/drawing/2014/main" id="{8B186FD4-0BB4-AD1F-C92A-070761F596AF}"/>
                </a:ext>
              </a:extLst>
            </p:cNvPr>
            <p:cNvSpPr/>
            <p:nvPr/>
          </p:nvSpPr>
          <p:spPr>
            <a:xfrm>
              <a:off x="4844633" y="2668771"/>
              <a:ext cx="2502733" cy="25027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B6ACDE92-B230-E7DE-8304-3D8766F9EA0A}"/>
                </a:ext>
              </a:extLst>
            </p:cNvPr>
            <p:cNvSpPr/>
            <p:nvPr/>
          </p:nvSpPr>
          <p:spPr>
            <a:xfrm>
              <a:off x="4889498" y="2713636"/>
              <a:ext cx="2413002" cy="241300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3496D272-4FE2-B737-879F-09DF7B6DD7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592916" y="2603972"/>
            <a:ext cx="2304638" cy="2232617"/>
          </a:xfrm>
          <a:prstGeom prst="rect">
            <a:avLst/>
          </a:prstGeom>
        </p:spPr>
      </p:pic>
      <p:grpSp>
        <p:nvGrpSpPr>
          <p:cNvPr id="12" name="그룹 11">
            <a:extLst>
              <a:ext uri="{FF2B5EF4-FFF2-40B4-BE49-F238E27FC236}">
                <a16:creationId xmlns:a16="http://schemas.microsoft.com/office/drawing/2014/main" id="{E00D2820-A50B-F27F-49D6-9CDB35E7179D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4" name="그래픽 13">
              <a:extLst>
                <a:ext uri="{FF2B5EF4-FFF2-40B4-BE49-F238E27FC236}">
                  <a16:creationId xmlns:a16="http://schemas.microsoft.com/office/drawing/2014/main" id="{37DB0513-1CE0-B8ED-8D69-389DEC481A5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8" name="그래픽 10">
              <a:extLst>
                <a:ext uri="{FF2B5EF4-FFF2-40B4-BE49-F238E27FC236}">
                  <a16:creationId xmlns:a16="http://schemas.microsoft.com/office/drawing/2014/main" id="{E843D167-861F-3019-BA1E-ADF8DCC62218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C368BC4E-6240-042D-8A70-442D26771296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1034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980919-206B-66A2-B43B-F0343C14A2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그룹 18">
            <a:extLst>
              <a:ext uri="{FF2B5EF4-FFF2-40B4-BE49-F238E27FC236}">
                <a16:creationId xmlns:a16="http://schemas.microsoft.com/office/drawing/2014/main" id="{D83C1B09-9620-C26F-7400-E950734546AF}"/>
              </a:ext>
            </a:extLst>
          </p:cNvPr>
          <p:cNvGrpSpPr/>
          <p:nvPr/>
        </p:nvGrpSpPr>
        <p:grpSpPr>
          <a:xfrm>
            <a:off x="893281" y="277053"/>
            <a:ext cx="2024593" cy="662496"/>
            <a:chOff x="902807" y="211966"/>
            <a:chExt cx="2024593" cy="662496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66EB6DBA-9D4B-F6C1-C373-0B7727C1D7DB}"/>
                </a:ext>
              </a:extLst>
            </p:cNvPr>
            <p:cNvSpPr txBox="1"/>
            <p:nvPr/>
          </p:nvSpPr>
          <p:spPr>
            <a:xfrm>
              <a:off x="902807" y="415169"/>
              <a:ext cx="202459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필요성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F2C3BDB-C480-0863-98E1-4BF6DEB1E5D0}"/>
                </a:ext>
              </a:extLst>
            </p:cNvPr>
            <p:cNvSpPr txBox="1"/>
            <p:nvPr/>
          </p:nvSpPr>
          <p:spPr>
            <a:xfrm>
              <a:off x="902807" y="211966"/>
              <a:ext cx="1413849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통일의 필요성과 미래상</a:t>
              </a:r>
            </a:p>
          </p:txBody>
        </p:sp>
      </p:grpSp>
      <p:pic>
        <p:nvPicPr>
          <p:cNvPr id="29" name="그림 28">
            <a:extLst>
              <a:ext uri="{FF2B5EF4-FFF2-40B4-BE49-F238E27FC236}">
                <a16:creationId xmlns:a16="http://schemas.microsoft.com/office/drawing/2014/main" id="{FD864392-D659-2603-75DA-503E619E88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3A4F9ECB-51B0-51B6-C8BC-DC2DAF5C6B05}"/>
              </a:ext>
            </a:extLst>
          </p:cNvPr>
          <p:cNvSpPr/>
          <p:nvPr/>
        </p:nvSpPr>
        <p:spPr>
          <a:xfrm>
            <a:off x="8742821" y="0"/>
            <a:ext cx="3449179" cy="6858000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54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2ED6BEA3-D9D6-8ED9-C6BF-795003C40795}"/>
              </a:ext>
            </a:extLst>
          </p:cNvPr>
          <p:cNvGrpSpPr/>
          <p:nvPr/>
        </p:nvGrpSpPr>
        <p:grpSpPr>
          <a:xfrm>
            <a:off x="124523" y="1648791"/>
            <a:ext cx="5052273" cy="3879503"/>
            <a:chOff x="124523" y="1931654"/>
            <a:chExt cx="5052273" cy="3879503"/>
          </a:xfrm>
        </p:grpSpPr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CEE44CA8-5B26-65CA-4AC2-30BCE54B413F}"/>
                </a:ext>
              </a:extLst>
            </p:cNvPr>
            <p:cNvSpPr txBox="1"/>
            <p:nvPr/>
          </p:nvSpPr>
          <p:spPr>
            <a:xfrm>
              <a:off x="916564" y="1931654"/>
              <a:ext cx="67518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ko-KR"/>
              </a:defPPr>
              <a:lvl1pPr algn="ctr">
                <a:lnSpc>
                  <a:spcPct val="110000"/>
                </a:lnSpc>
                <a:defRPr sz="1400" spc="-3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defRPr>
              </a:lvl1pPr>
            </a:lstStyle>
            <a:p>
              <a:r>
                <a:rPr lang="en-US" altLang="ko-KR" sz="4000" dirty="0">
                  <a:solidFill>
                    <a:schemeClr val="bg1">
                      <a:lumMod val="75000"/>
                    </a:schemeClr>
                  </a:solidFill>
                </a:rPr>
                <a:t>05</a:t>
              </a:r>
            </a:p>
          </p:txBody>
        </p:sp>
        <p:sp>
          <p:nvSpPr>
            <p:cNvPr id="68" name="직사각형 67">
              <a:extLst>
                <a:ext uri="{FF2B5EF4-FFF2-40B4-BE49-F238E27FC236}">
                  <a16:creationId xmlns:a16="http://schemas.microsoft.com/office/drawing/2014/main" id="{45FB2D6D-2D47-34A2-0F7D-3E3A7F0BB8C3}"/>
                </a:ext>
              </a:extLst>
            </p:cNvPr>
            <p:cNvSpPr/>
            <p:nvPr/>
          </p:nvSpPr>
          <p:spPr>
            <a:xfrm>
              <a:off x="124523" y="2331813"/>
              <a:ext cx="2182607" cy="14046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BB229A36-C119-CFBA-44DB-F2E8C1D9721D}"/>
                </a:ext>
              </a:extLst>
            </p:cNvPr>
            <p:cNvCxnSpPr>
              <a:cxnSpLocks/>
            </p:cNvCxnSpPr>
            <p:nvPr/>
          </p:nvCxnSpPr>
          <p:spPr>
            <a:xfrm>
              <a:off x="889062" y="2331813"/>
              <a:ext cx="730188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A8C8E3C0-6151-20D1-1A92-634F08CB0B17}"/>
                </a:ext>
              </a:extLst>
            </p:cNvPr>
            <p:cNvSpPr txBox="1"/>
            <p:nvPr/>
          </p:nvSpPr>
          <p:spPr>
            <a:xfrm>
              <a:off x="880748" y="2579503"/>
              <a:ext cx="4296048" cy="323165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다섯째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남북이</a:t>
              </a:r>
              <a:endParaRPr lang="en-US" altLang="ko-KR" sz="4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공유하고 있는 </a:t>
              </a: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역사와 문화의 회복과</a:t>
              </a: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미래지향적 계승을</a:t>
              </a:r>
              <a:endParaRPr lang="en-US" altLang="ko-KR" sz="4200" spc="-15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42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위해 필요</a:t>
              </a:r>
              <a:r>
                <a:rPr lang="ko-KR" altLang="en-US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합니다</a:t>
              </a:r>
              <a:r>
                <a:rPr lang="en-US" altLang="ko-KR" sz="42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  <p:grpSp>
        <p:nvGrpSpPr>
          <p:cNvPr id="10" name="그룹 9">
            <a:extLst>
              <a:ext uri="{FF2B5EF4-FFF2-40B4-BE49-F238E27FC236}">
                <a16:creationId xmlns:a16="http://schemas.microsoft.com/office/drawing/2014/main" id="{2DD055E0-9653-3C51-0C4A-2D85A32EAD48}"/>
              </a:ext>
            </a:extLst>
          </p:cNvPr>
          <p:cNvGrpSpPr/>
          <p:nvPr/>
        </p:nvGrpSpPr>
        <p:grpSpPr>
          <a:xfrm>
            <a:off x="6864671" y="1839720"/>
            <a:ext cx="3761130" cy="3761130"/>
            <a:chOff x="4844633" y="2668771"/>
            <a:chExt cx="2502733" cy="2502733"/>
          </a:xfrm>
        </p:grpSpPr>
        <p:sp>
          <p:nvSpPr>
            <p:cNvPr id="13" name="사각형: 둥근 모서리 12">
              <a:extLst>
                <a:ext uri="{FF2B5EF4-FFF2-40B4-BE49-F238E27FC236}">
                  <a16:creationId xmlns:a16="http://schemas.microsoft.com/office/drawing/2014/main" id="{523B3070-743C-198E-CBE2-BB081AA3E690}"/>
                </a:ext>
              </a:extLst>
            </p:cNvPr>
            <p:cNvSpPr/>
            <p:nvPr/>
          </p:nvSpPr>
          <p:spPr>
            <a:xfrm>
              <a:off x="4844633" y="2668771"/>
              <a:ext cx="2502733" cy="2502733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53C18E4E-BFA3-CB2D-7594-673D118DE002}"/>
                </a:ext>
              </a:extLst>
            </p:cNvPr>
            <p:cNvSpPr/>
            <p:nvPr/>
          </p:nvSpPr>
          <p:spPr>
            <a:xfrm>
              <a:off x="4889498" y="2713636"/>
              <a:ext cx="2413002" cy="2413002"/>
            </a:xfrm>
            <a:prstGeom prst="round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4" name="그래픽 3">
            <a:extLst>
              <a:ext uri="{FF2B5EF4-FFF2-40B4-BE49-F238E27FC236}">
                <a16:creationId xmlns:a16="http://schemas.microsoft.com/office/drawing/2014/main" id="{4439A2FF-9961-F733-AECD-F3111448A2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2019" y="2617067"/>
            <a:ext cx="2206434" cy="2206434"/>
          </a:xfrm>
          <a:prstGeom prst="rect">
            <a:avLst/>
          </a:prstGeom>
        </p:spPr>
      </p:pic>
      <p:grpSp>
        <p:nvGrpSpPr>
          <p:cNvPr id="16" name="그룹 15">
            <a:extLst>
              <a:ext uri="{FF2B5EF4-FFF2-40B4-BE49-F238E27FC236}">
                <a16:creationId xmlns:a16="http://schemas.microsoft.com/office/drawing/2014/main" id="{B36283B9-BEEE-76E8-CC23-F94056ABE373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17" name="그래픽 16">
              <a:extLst>
                <a:ext uri="{FF2B5EF4-FFF2-40B4-BE49-F238E27FC236}">
                  <a16:creationId xmlns:a16="http://schemas.microsoft.com/office/drawing/2014/main" id="{495AE2C3-D5C4-EAE5-C385-882A668F7A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18" name="그래픽 10">
              <a:extLst>
                <a:ext uri="{FF2B5EF4-FFF2-40B4-BE49-F238E27FC236}">
                  <a16:creationId xmlns:a16="http://schemas.microsoft.com/office/drawing/2014/main" id="{F6100ED4-2713-A30D-177C-93BADC4889A7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b="1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07772FEA-FFAA-BCB3-DF21-A82FE2E418C2}"/>
                </a:ext>
              </a:extLst>
            </p:cNvPr>
            <p:cNvSpPr txBox="1"/>
            <p:nvPr/>
          </p:nvSpPr>
          <p:spPr>
            <a:xfrm>
              <a:off x="240380" y="310037"/>
              <a:ext cx="407164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b="1" spc="-15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3344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1AE87D-A19C-CA9D-10BB-88D193950A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래픽 7">
            <a:extLst>
              <a:ext uri="{FF2B5EF4-FFF2-40B4-BE49-F238E27FC236}">
                <a16:creationId xmlns:a16="http://schemas.microsoft.com/office/drawing/2014/main" id="{F450B19F-451C-3343-ACCB-BDD73DB163FE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82C16236-F32B-A0B6-7D01-E91D714182AA}"/>
              </a:ext>
            </a:extLst>
          </p:cNvPr>
          <p:cNvGrpSpPr/>
          <p:nvPr/>
        </p:nvGrpSpPr>
        <p:grpSpPr>
          <a:xfrm>
            <a:off x="9802193" y="-510726"/>
            <a:ext cx="8263838" cy="7879452"/>
            <a:chOff x="6773243" y="-510726"/>
            <a:chExt cx="8263838" cy="7879452"/>
          </a:xfrm>
        </p:grpSpPr>
        <p:sp>
          <p:nvSpPr>
            <p:cNvPr id="4" name="그래픽 10">
              <a:extLst>
                <a:ext uri="{FF2B5EF4-FFF2-40B4-BE49-F238E27FC236}">
                  <a16:creationId xmlns:a16="http://schemas.microsoft.com/office/drawing/2014/main" id="{64A853E8-277A-695A-EAF0-3A1B1D9D17CB}"/>
                </a:ext>
              </a:extLst>
            </p:cNvPr>
            <p:cNvSpPr/>
            <p:nvPr/>
          </p:nvSpPr>
          <p:spPr>
            <a:xfrm>
              <a:off x="7157629" y="-510726"/>
              <a:ext cx="7879452" cy="7879452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8" name="그래픽 7">
              <a:extLst>
                <a:ext uri="{FF2B5EF4-FFF2-40B4-BE49-F238E27FC236}">
                  <a16:creationId xmlns:a16="http://schemas.microsoft.com/office/drawing/2014/main" id="{3A346001-F2B1-E11E-CD10-00151C668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5400000">
              <a:off x="6744486" y="4225683"/>
              <a:ext cx="1476186" cy="1418671"/>
            </a:xfrm>
            <a:prstGeom prst="rect">
              <a:avLst/>
            </a:prstGeom>
          </p:spPr>
        </p:pic>
      </p:grpSp>
      <p:grpSp>
        <p:nvGrpSpPr>
          <p:cNvPr id="6" name="그룹 5">
            <a:extLst>
              <a:ext uri="{FF2B5EF4-FFF2-40B4-BE49-F238E27FC236}">
                <a16:creationId xmlns:a16="http://schemas.microsoft.com/office/drawing/2014/main" id="{5C7499E3-2B10-CB23-1925-285DA4E6F902}"/>
              </a:ext>
            </a:extLst>
          </p:cNvPr>
          <p:cNvGrpSpPr/>
          <p:nvPr/>
        </p:nvGrpSpPr>
        <p:grpSpPr>
          <a:xfrm>
            <a:off x="0" y="2351782"/>
            <a:ext cx="8656087" cy="2292166"/>
            <a:chOff x="0" y="2074783"/>
            <a:chExt cx="8656087" cy="2292166"/>
          </a:xfrm>
        </p:grpSpPr>
        <p:cxnSp>
          <p:nvCxnSpPr>
            <p:cNvPr id="3" name="직선 연결선 2">
              <a:extLst>
                <a:ext uri="{FF2B5EF4-FFF2-40B4-BE49-F238E27FC236}">
                  <a16:creationId xmlns:a16="http://schemas.microsoft.com/office/drawing/2014/main" id="{C7F28843-233F-73D5-000C-67307C09597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413337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1416348-A704-7B09-EC9C-B2547213CFF0}"/>
                </a:ext>
              </a:extLst>
            </p:cNvPr>
            <p:cNvSpPr txBox="1"/>
            <p:nvPr/>
          </p:nvSpPr>
          <p:spPr>
            <a:xfrm>
              <a:off x="952055" y="2074783"/>
              <a:ext cx="7704032" cy="22921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오늘 </a:t>
              </a:r>
              <a:r>
                <a:rPr lang="ko-KR" altLang="en-US" sz="44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통일을 바라보는 여러분의 시선</a:t>
              </a:r>
              <a:r>
                <a:rPr lang="en-US" altLang="ko-KR" sz="44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48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조금 달라졌나요</a:t>
              </a:r>
              <a:r>
                <a:rPr lang="en-US" altLang="ko-KR" sz="48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?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4800" spc="-15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함께 준비</a:t>
              </a:r>
              <a:r>
                <a:rPr lang="ko-KR" altLang="en-US" sz="48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해 나가요</a:t>
              </a:r>
              <a:r>
                <a:rPr lang="en-US" altLang="ko-KR" sz="4800" spc="-15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6365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CC925A-6568-E1B9-7240-B7F855C63D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TextBox 62">
            <a:extLst>
              <a:ext uri="{FF2B5EF4-FFF2-40B4-BE49-F238E27FC236}">
                <a16:creationId xmlns:a16="http://schemas.microsoft.com/office/drawing/2014/main" id="{315F47EF-C753-E782-84C4-1C60CA2835E9}"/>
              </a:ext>
            </a:extLst>
          </p:cNvPr>
          <p:cNvSpPr txBox="1"/>
          <p:nvPr/>
        </p:nvSpPr>
        <p:spPr>
          <a:xfrm>
            <a:off x="5801048" y="430464"/>
            <a:ext cx="589905" cy="160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1050" spc="60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202</a:t>
            </a: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5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C351E7B2-51B7-6F37-C17E-AA537D1383AF}"/>
              </a:ext>
            </a:extLst>
          </p:cNvPr>
          <p:cNvGrpSpPr/>
          <p:nvPr/>
        </p:nvGrpSpPr>
        <p:grpSpPr>
          <a:xfrm>
            <a:off x="9615054" y="-1427168"/>
            <a:ext cx="976190" cy="8811831"/>
            <a:chOff x="8923110" y="-1427168"/>
            <a:chExt cx="976190" cy="8811831"/>
          </a:xfrm>
        </p:grpSpPr>
        <p:sp>
          <p:nvSpPr>
            <p:cNvPr id="5" name="그래픽 7">
              <a:extLst>
                <a:ext uri="{FF2B5EF4-FFF2-40B4-BE49-F238E27FC236}">
                  <a16:creationId xmlns:a16="http://schemas.microsoft.com/office/drawing/2014/main" id="{906713C2-305A-0ECB-80E7-5AD13387B67B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CE5D5A0E-AD1C-452D-D781-8FFC275AF1AD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20" name="그래픽 10">
                <a:extLst>
                  <a:ext uri="{FF2B5EF4-FFF2-40B4-BE49-F238E27FC236}">
                    <a16:creationId xmlns:a16="http://schemas.microsoft.com/office/drawing/2014/main" id="{5B8F7F66-0698-50AD-F97E-BEE87033E662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21" name="그래픽 20">
                <a:extLst>
                  <a:ext uri="{FF2B5EF4-FFF2-40B4-BE49-F238E27FC236}">
                    <a16:creationId xmlns:a16="http://schemas.microsoft.com/office/drawing/2014/main" id="{8E32F93B-8AFC-ABB0-4E9A-FFC3B920C34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13" name="그래픽 40">
              <a:extLst>
                <a:ext uri="{FF2B5EF4-FFF2-40B4-BE49-F238E27FC236}">
                  <a16:creationId xmlns:a16="http://schemas.microsoft.com/office/drawing/2014/main" id="{3BA9825B-D37F-E369-E793-EE4644CB5600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05BAB358-FFF7-50F0-E7BB-C8AB8EA343B3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15" name="그래픽 29">
                <a:extLst>
                  <a:ext uri="{FF2B5EF4-FFF2-40B4-BE49-F238E27FC236}">
                    <a16:creationId xmlns:a16="http://schemas.microsoft.com/office/drawing/2014/main" id="{0E7BECB1-DE59-68F0-FD5A-8AC2CF1C977F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19" name="그래픽 18">
                <a:extLst>
                  <a:ext uri="{FF2B5EF4-FFF2-40B4-BE49-F238E27FC236}">
                    <a16:creationId xmlns:a16="http://schemas.microsoft.com/office/drawing/2014/main" id="{56A7A6BD-030A-3730-4341-C8C80E6B590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2E2EBC0F-A0C8-76F3-37A4-8252349AC125}"/>
              </a:ext>
            </a:extLst>
          </p:cNvPr>
          <p:cNvGrpSpPr/>
          <p:nvPr/>
        </p:nvGrpSpPr>
        <p:grpSpPr>
          <a:xfrm>
            <a:off x="1800874" y="-1427168"/>
            <a:ext cx="976190" cy="8811831"/>
            <a:chOff x="8923110" y="-1427168"/>
            <a:chExt cx="976190" cy="8811831"/>
          </a:xfrm>
        </p:grpSpPr>
        <p:sp>
          <p:nvSpPr>
            <p:cNvPr id="23" name="그래픽 7">
              <a:extLst>
                <a:ext uri="{FF2B5EF4-FFF2-40B4-BE49-F238E27FC236}">
                  <a16:creationId xmlns:a16="http://schemas.microsoft.com/office/drawing/2014/main" id="{4FC14130-7790-7D48-AA1C-9B50B7548F3D}"/>
                </a:ext>
              </a:extLst>
            </p:cNvPr>
            <p:cNvSpPr/>
            <p:nvPr/>
          </p:nvSpPr>
          <p:spPr>
            <a:xfrm>
              <a:off x="8942001" y="3275427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26" name="그룹 25">
              <a:extLst>
                <a:ext uri="{FF2B5EF4-FFF2-40B4-BE49-F238E27FC236}">
                  <a16:creationId xmlns:a16="http://schemas.microsoft.com/office/drawing/2014/main" id="{788DD6A8-4FF7-BEEC-7979-A4F8C62EE125}"/>
                </a:ext>
              </a:extLst>
            </p:cNvPr>
            <p:cNvGrpSpPr/>
            <p:nvPr/>
          </p:nvGrpSpPr>
          <p:grpSpPr>
            <a:xfrm>
              <a:off x="8942001" y="1029823"/>
              <a:ext cx="938409" cy="1652246"/>
              <a:chOff x="8918298" y="751567"/>
              <a:chExt cx="938409" cy="1652246"/>
            </a:xfrm>
          </p:grpSpPr>
          <p:sp>
            <p:nvSpPr>
              <p:cNvPr id="31" name="그래픽 10">
                <a:extLst>
                  <a:ext uri="{FF2B5EF4-FFF2-40B4-BE49-F238E27FC236}">
                    <a16:creationId xmlns:a16="http://schemas.microsoft.com/office/drawing/2014/main" id="{00D5C4B1-12D4-6372-1354-CCACB81D83A8}"/>
                  </a:ext>
                </a:extLst>
              </p:cNvPr>
              <p:cNvSpPr/>
              <p:nvPr/>
            </p:nvSpPr>
            <p:spPr>
              <a:xfrm>
                <a:off x="8918298" y="146540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32" name="그래픽 31">
                <a:extLst>
                  <a:ext uri="{FF2B5EF4-FFF2-40B4-BE49-F238E27FC236}">
                    <a16:creationId xmlns:a16="http://schemas.microsoft.com/office/drawing/2014/main" id="{A707B514-C916-EECD-158C-9BA4D1ACA6A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8918424" y="751567"/>
                <a:ext cx="938156" cy="938156"/>
              </a:xfrm>
              <a:prstGeom prst="rect">
                <a:avLst/>
              </a:prstGeom>
            </p:spPr>
          </p:pic>
        </p:grpSp>
        <p:sp>
          <p:nvSpPr>
            <p:cNvPr id="27" name="그래픽 40">
              <a:extLst>
                <a:ext uri="{FF2B5EF4-FFF2-40B4-BE49-F238E27FC236}">
                  <a16:creationId xmlns:a16="http://schemas.microsoft.com/office/drawing/2014/main" id="{E24B84CB-C1AF-A3C5-2D33-EC84866846B7}"/>
                </a:ext>
              </a:extLst>
            </p:cNvPr>
            <p:cNvSpPr/>
            <p:nvPr/>
          </p:nvSpPr>
          <p:spPr>
            <a:xfrm>
              <a:off x="8942001" y="-1427168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CCE35444-4A40-91E3-556B-07EBD4515259}"/>
                </a:ext>
              </a:extLst>
            </p:cNvPr>
            <p:cNvGrpSpPr/>
            <p:nvPr/>
          </p:nvGrpSpPr>
          <p:grpSpPr>
            <a:xfrm>
              <a:off x="8923110" y="5732417"/>
              <a:ext cx="976190" cy="1652246"/>
              <a:chOff x="8927922" y="5732417"/>
              <a:chExt cx="976190" cy="1652246"/>
            </a:xfrm>
          </p:grpSpPr>
          <p:sp>
            <p:nvSpPr>
              <p:cNvPr id="29" name="그래픽 29">
                <a:extLst>
                  <a:ext uri="{FF2B5EF4-FFF2-40B4-BE49-F238E27FC236}">
                    <a16:creationId xmlns:a16="http://schemas.microsoft.com/office/drawing/2014/main" id="{FDA0C969-148C-3CED-DDB2-D13F084231F3}"/>
                  </a:ext>
                </a:extLst>
              </p:cNvPr>
              <p:cNvSpPr/>
              <p:nvPr/>
            </p:nvSpPr>
            <p:spPr>
              <a:xfrm>
                <a:off x="8946813" y="6446254"/>
                <a:ext cx="938409" cy="938409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pic>
            <p:nvPicPr>
              <p:cNvPr id="30" name="그래픽 29">
                <a:extLst>
                  <a:ext uri="{FF2B5EF4-FFF2-40B4-BE49-F238E27FC236}">
                    <a16:creationId xmlns:a16="http://schemas.microsoft.com/office/drawing/2014/main" id="{40A06514-1EAD-80C9-80F0-1A10E79BC6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8927922" y="5732417"/>
                <a:ext cx="976190" cy="938156"/>
              </a:xfrm>
              <a:prstGeom prst="rect">
                <a:avLst/>
              </a:prstGeom>
            </p:spPr>
          </p:pic>
        </p:grp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CABD85A-CA4A-6A32-D4C6-D250AD38B232}"/>
              </a:ext>
            </a:extLst>
          </p:cNvPr>
          <p:cNvSpPr txBox="1"/>
          <p:nvPr/>
        </p:nvSpPr>
        <p:spPr>
          <a:xfrm>
            <a:off x="4302240" y="6093490"/>
            <a:ext cx="3587522" cy="338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· </a:t>
            </a:r>
            <a:r>
              <a:rPr lang="ko-KR" altLang="en-US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국립통일교육원</a:t>
            </a:r>
            <a:r>
              <a:rPr lang="en-US" altLang="ko-KR" sz="1050" dirty="0">
                <a:latin typeface="페이퍼로지 6 SemiBold" pitchFamily="2" charset="-127"/>
                <a:ea typeface="페이퍼로지 6 SemiBold" pitchFamily="2" charset="-127"/>
                <a:cs typeface="Pretendard Light" panose="02000403000000020004" pitchFamily="50" charset="-127"/>
              </a:rPr>
              <a:t> ·</a:t>
            </a:r>
            <a:endParaRPr lang="en-US" altLang="ko-KR" sz="1050" spc="300" dirty="0">
              <a:latin typeface="페이퍼로지 6 SemiBold" pitchFamily="2" charset="-127"/>
              <a:ea typeface="페이퍼로지 6 SemiBold" pitchFamily="2" charset="-127"/>
              <a:cs typeface="Pretendard Light" panose="020004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en-US" altLang="ko-KR" sz="1050" dirty="0">
                <a:latin typeface="페이퍼로지 4 Regular" pitchFamily="2" charset="-127"/>
                <a:ea typeface="페이퍼로지 4 Regular" pitchFamily="2" charset="-127"/>
                <a:cs typeface="Pretendard Light" panose="02000403000000020004" pitchFamily="50" charset="-127"/>
              </a:rPr>
              <a:t>NATIONAL INSTITUTE FOR UNIFICATION EDUCATION</a:t>
            </a:r>
            <a:endParaRPr lang="ko-KR" altLang="en-US" sz="1050" dirty="0">
              <a:latin typeface="페이퍼로지 4 Regular" pitchFamily="2" charset="-127"/>
              <a:ea typeface="페이퍼로지 4 Regular" pitchFamily="2" charset="-127"/>
              <a:cs typeface="Pretendard Light" panose="02000403000000020004" pitchFamily="50" charset="-127"/>
            </a:endParaRPr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C66171F1-F4C5-9B04-C86A-CED9D1E2A954}"/>
              </a:ext>
            </a:extLst>
          </p:cNvPr>
          <p:cNvGrpSpPr/>
          <p:nvPr/>
        </p:nvGrpSpPr>
        <p:grpSpPr>
          <a:xfrm>
            <a:off x="3628334" y="2655629"/>
            <a:ext cx="4935333" cy="1292662"/>
            <a:chOff x="3654575" y="2684657"/>
            <a:chExt cx="4935333" cy="1292662"/>
          </a:xfrm>
        </p:grpSpPr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6209A353-0510-FC06-B4D8-181198A05324}"/>
                </a:ext>
              </a:extLst>
            </p:cNvPr>
            <p:cNvSpPr/>
            <p:nvPr/>
          </p:nvSpPr>
          <p:spPr>
            <a:xfrm>
              <a:off x="8405758" y="3608932"/>
              <a:ext cx="184150" cy="184150"/>
            </a:xfrm>
            <a:prstGeom prst="ellipse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4FED57C-9832-0CA8-2555-90993B6B26BF}"/>
                </a:ext>
              </a:extLst>
            </p:cNvPr>
            <p:cNvSpPr txBox="1"/>
            <p:nvPr/>
          </p:nvSpPr>
          <p:spPr>
            <a:xfrm>
              <a:off x="3654575" y="2684657"/>
              <a:ext cx="4804200" cy="129266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8400" spc="-400" dirty="0">
                  <a:solidFill>
                    <a:srgbClr val="1A0A00"/>
                  </a:solidFill>
                  <a:latin typeface="페이퍼로지 8 ExtraBold" pitchFamily="2" charset="-127"/>
                  <a:ea typeface="페이퍼로지 8 ExtraBold" pitchFamily="2" charset="-127"/>
                  <a:cs typeface="Pretendard ExtraBold" panose="02000903000000020004" pitchFamily="50" charset="-127"/>
                </a:rPr>
                <a:t>감사</a:t>
              </a:r>
              <a:r>
                <a:rPr lang="ko-KR" altLang="en-US" sz="8400" spc="-4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합니다</a:t>
              </a:r>
              <a:endParaRPr lang="en-US" altLang="ko-KR" sz="8400" spc="-4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594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4695067" cy="2166491"/>
            <a:chOff x="0" y="2311771"/>
            <a:chExt cx="4695067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3743012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3C4D03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통일문제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를</a:t>
              </a:r>
              <a:endParaRPr lang="en-US" altLang="ko-KR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4060440" y="4171950"/>
              <a:ext cx="184150" cy="184150"/>
            </a:xfrm>
            <a:prstGeom prst="ellipse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BD0267-D1B2-ADE8-15C2-BEEAD6530B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그림 21" descr="블랙, 스크린샷, 흑백, 안개이(가) 표시된 사진&#10;&#10;AI가 생성한 콘텐츠는 부정확할 수 있습니다.">
            <a:extLst>
              <a:ext uri="{FF2B5EF4-FFF2-40B4-BE49-F238E27FC236}">
                <a16:creationId xmlns:a16="http://schemas.microsoft.com/office/drawing/2014/main" id="{C79E21B4-C36A-A6EC-710C-EB1961A0A387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57563"/>
            <a:ext cx="12192000" cy="3500437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D9D151AB-C82B-B709-4DC1-B005EE9885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43" name="그룹 42">
            <a:extLst>
              <a:ext uri="{FF2B5EF4-FFF2-40B4-BE49-F238E27FC236}">
                <a16:creationId xmlns:a16="http://schemas.microsoft.com/office/drawing/2014/main" id="{27D483D3-C4B2-AA12-2B46-35D9DA41F503}"/>
              </a:ext>
            </a:extLst>
          </p:cNvPr>
          <p:cNvGrpSpPr/>
          <p:nvPr/>
        </p:nvGrpSpPr>
        <p:grpSpPr>
          <a:xfrm>
            <a:off x="0" y="3266017"/>
            <a:ext cx="12192000" cy="2640575"/>
            <a:chOff x="0" y="2446620"/>
            <a:chExt cx="12192000" cy="2640575"/>
          </a:xfrm>
        </p:grpSpPr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C1491D82-B78C-1832-2648-34189A25B745}"/>
                </a:ext>
              </a:extLst>
            </p:cNvPr>
            <p:cNvCxnSpPr>
              <a:cxnSpLocks/>
            </p:cNvCxnSpPr>
            <p:nvPr/>
          </p:nvCxnSpPr>
          <p:spPr>
            <a:xfrm>
              <a:off x="10185400" y="3382223"/>
              <a:ext cx="2006600" cy="0"/>
            </a:xfrm>
            <a:prstGeom prst="line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8" name="그룹 37">
              <a:extLst>
                <a:ext uri="{FF2B5EF4-FFF2-40B4-BE49-F238E27FC236}">
                  <a16:creationId xmlns:a16="http://schemas.microsoft.com/office/drawing/2014/main" id="{D77EF4C9-061F-118E-947E-FF3E0F6E724A}"/>
                </a:ext>
              </a:extLst>
            </p:cNvPr>
            <p:cNvGrpSpPr/>
            <p:nvPr/>
          </p:nvGrpSpPr>
          <p:grpSpPr>
            <a:xfrm>
              <a:off x="0" y="2446620"/>
              <a:ext cx="11176862" cy="2640575"/>
              <a:chOff x="0" y="2446620"/>
              <a:chExt cx="11176862" cy="2640575"/>
            </a:xfrm>
          </p:grpSpPr>
          <p:sp>
            <p:nvSpPr>
              <p:cNvPr id="114" name="사각형: 둥근 위쪽 모서리 113">
                <a:extLst>
                  <a:ext uri="{FF2B5EF4-FFF2-40B4-BE49-F238E27FC236}">
                    <a16:creationId xmlns:a16="http://schemas.microsoft.com/office/drawing/2014/main" id="{A65E80B5-5BEB-035B-4FF3-8D49C295AB9A}"/>
                  </a:ext>
                </a:extLst>
              </p:cNvPr>
              <p:cNvSpPr/>
              <p:nvPr/>
            </p:nvSpPr>
            <p:spPr>
              <a:xfrm rot="10800000">
                <a:off x="4739025" y="3412715"/>
                <a:ext cx="5447473" cy="1674480"/>
              </a:xfrm>
              <a:prstGeom prst="round2SameRect">
                <a:avLst>
                  <a:gd name="adj1" fmla="val 14139"/>
                  <a:gd name="adj2" fmla="val 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ko-KR" altLang="en-US"/>
                  <a:t>ㅋ</a:t>
                </a:r>
                <a:endParaRPr lang="ko-KR" altLang="en-US" dirty="0"/>
              </a:p>
            </p:txBody>
          </p:sp>
          <p:cxnSp>
            <p:nvCxnSpPr>
              <p:cNvPr id="13" name="직선 연결선 12">
                <a:extLst>
                  <a:ext uri="{FF2B5EF4-FFF2-40B4-BE49-F238E27FC236}">
                    <a16:creationId xmlns:a16="http://schemas.microsoft.com/office/drawing/2014/main" id="{355C5B6A-0F31-8780-4133-4CA8EF4290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3382223"/>
                <a:ext cx="4775200" cy="0"/>
              </a:xfrm>
              <a:prstGeom prst="line">
                <a:avLst/>
              </a:prstGeom>
              <a:ln w="12700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1" name="그룹 70">
                <a:extLst>
                  <a:ext uri="{FF2B5EF4-FFF2-40B4-BE49-F238E27FC236}">
                    <a16:creationId xmlns:a16="http://schemas.microsoft.com/office/drawing/2014/main" id="{4F72A9D9-0CCC-4281-3A5D-92C1B9E930FD}"/>
                  </a:ext>
                </a:extLst>
              </p:cNvPr>
              <p:cNvGrpSpPr/>
              <p:nvPr/>
            </p:nvGrpSpPr>
            <p:grpSpPr>
              <a:xfrm>
                <a:off x="1027838" y="2446620"/>
                <a:ext cx="1969119" cy="1018153"/>
                <a:chOff x="1027838" y="2446620"/>
                <a:chExt cx="1969119" cy="1018153"/>
              </a:xfrm>
            </p:grpSpPr>
            <p:cxnSp>
              <p:nvCxnSpPr>
                <p:cNvPr id="61" name="직선 연결선 60">
                  <a:extLst>
                    <a:ext uri="{FF2B5EF4-FFF2-40B4-BE49-F238E27FC236}">
                      <a16:creationId xmlns:a16="http://schemas.microsoft.com/office/drawing/2014/main" id="{AC98BCF1-AF85-ADC4-1812-5A7FA530E8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012397" y="2997200"/>
                  <a:ext cx="0" cy="4318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ot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타원 61">
                  <a:extLst>
                    <a:ext uri="{FF2B5EF4-FFF2-40B4-BE49-F238E27FC236}">
                      <a16:creationId xmlns:a16="http://schemas.microsoft.com/office/drawing/2014/main" id="{4A261B3C-932D-6E00-A517-3065DB4C66B2}"/>
                    </a:ext>
                  </a:extLst>
                </p:cNvPr>
                <p:cNvSpPr/>
                <p:nvPr/>
              </p:nvSpPr>
              <p:spPr>
                <a:xfrm>
                  <a:off x="1929847" y="3299673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63" name="그룹 62">
                  <a:extLst>
                    <a:ext uri="{FF2B5EF4-FFF2-40B4-BE49-F238E27FC236}">
                      <a16:creationId xmlns:a16="http://schemas.microsoft.com/office/drawing/2014/main" id="{3ADFBF0E-7A87-E113-4F81-288678AA70CC}"/>
                    </a:ext>
                  </a:extLst>
                </p:cNvPr>
                <p:cNvGrpSpPr/>
                <p:nvPr/>
              </p:nvGrpSpPr>
              <p:grpSpPr>
                <a:xfrm>
                  <a:off x="1027838" y="2446620"/>
                  <a:ext cx="1969119" cy="757848"/>
                  <a:chOff x="9135682" y="2459273"/>
                  <a:chExt cx="1969119" cy="757848"/>
                </a:xfrm>
              </p:grpSpPr>
              <p:sp>
                <p:nvSpPr>
                  <p:cNvPr id="64" name="사각형: 둥근 모서리 63">
                    <a:extLst>
                      <a:ext uri="{FF2B5EF4-FFF2-40B4-BE49-F238E27FC236}">
                        <a16:creationId xmlns:a16="http://schemas.microsoft.com/office/drawing/2014/main" id="{B1EBBAF5-E1B7-6EEC-ED74-0E326E47878A}"/>
                      </a:ext>
                    </a:extLst>
                  </p:cNvPr>
                  <p:cNvSpPr/>
                  <p:nvPr/>
                </p:nvSpPr>
                <p:spPr>
                  <a:xfrm>
                    <a:off x="9135682" y="2459273"/>
                    <a:ext cx="1969119" cy="757848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1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66" name="그룹 65">
                    <a:extLst>
                      <a:ext uri="{FF2B5EF4-FFF2-40B4-BE49-F238E27FC236}">
                        <a16:creationId xmlns:a16="http://schemas.microsoft.com/office/drawing/2014/main" id="{5096B7DD-F90E-1E24-4DA4-C31FE45B5186}"/>
                      </a:ext>
                    </a:extLst>
                  </p:cNvPr>
                  <p:cNvGrpSpPr/>
                  <p:nvPr/>
                </p:nvGrpSpPr>
                <p:grpSpPr>
                  <a:xfrm>
                    <a:off x="9600870" y="2594286"/>
                    <a:ext cx="1038746" cy="538622"/>
                    <a:chOff x="9643539" y="2600381"/>
                    <a:chExt cx="1038746" cy="538622"/>
                  </a:xfrm>
                </p:grpSpPr>
                <p:grpSp>
                  <p:nvGrpSpPr>
                    <p:cNvPr id="67" name="그룹 66">
                      <a:extLst>
                        <a:ext uri="{FF2B5EF4-FFF2-40B4-BE49-F238E27FC236}">
                          <a16:creationId xmlns:a16="http://schemas.microsoft.com/office/drawing/2014/main" id="{55E2AEA7-7743-886B-7E3E-2439E90A5D5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45840" y="2600381"/>
                      <a:ext cx="634141" cy="188376"/>
                      <a:chOff x="9779255" y="2428396"/>
                      <a:chExt cx="767311" cy="227934"/>
                    </a:xfrm>
                  </p:grpSpPr>
                  <p:sp>
                    <p:nvSpPr>
                      <p:cNvPr id="89" name="사각형: 둥근 모서리 88">
                        <a:extLst>
                          <a:ext uri="{FF2B5EF4-FFF2-40B4-BE49-F238E27FC236}">
                            <a16:creationId xmlns:a16="http://schemas.microsoft.com/office/drawing/2014/main" id="{2B448E0E-1AEB-079E-794A-7CE96B8173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79255" y="2428396"/>
                        <a:ext cx="767311" cy="225658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600" dirty="0">
                          <a:latin typeface="페이퍼로지 4 Regular" pitchFamily="2" charset="-127"/>
                          <a:ea typeface="페이퍼로지 4 Regular" pitchFamily="2" charset="-127"/>
                        </a:endParaRPr>
                      </a:p>
                    </p:txBody>
                  </p:sp>
                  <p:sp>
                    <p:nvSpPr>
                      <p:cNvPr id="90" name="TextBox 89">
                        <a:extLst>
                          <a:ext uri="{FF2B5EF4-FFF2-40B4-BE49-F238E27FC236}">
                            <a16:creationId xmlns:a16="http://schemas.microsoft.com/office/drawing/2014/main" id="{81E6518D-E378-D877-8867-5810DB66F84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923947" y="2434048"/>
                        <a:ext cx="477927" cy="22228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ct val="110000"/>
                          </a:lnSpc>
                        </a:pPr>
                        <a:r>
                          <a:rPr lang="en-US" altLang="ko-KR" sz="1200" spc="-30" dirty="0">
                            <a:solidFill>
                              <a:schemeClr val="bg1"/>
                            </a:solidFill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1950</a:t>
                        </a:r>
                        <a:endParaRPr lang="ko-KR" altLang="en-US" sz="1200" spc="-30" dirty="0">
                          <a:solidFill>
                            <a:schemeClr val="bg1"/>
                          </a:solidFill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endParaRPr>
                      </a:p>
                    </p:txBody>
                  </p:sp>
                </p:grpSp>
                <p:sp>
                  <p:nvSpPr>
                    <p:cNvPr id="68" name="TextBox 67">
                      <a:extLst>
                        <a:ext uri="{FF2B5EF4-FFF2-40B4-BE49-F238E27FC236}">
                          <a16:creationId xmlns:a16="http://schemas.microsoft.com/office/drawing/2014/main" id="{99F7FDA7-2C63-10D5-C3F7-2B6F3B3AE84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643539" y="2832829"/>
                      <a:ext cx="1038746" cy="30617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altLang="ko-KR" sz="2000" spc="-50" dirty="0"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rPr>
                        <a:t>6.25 </a:t>
                      </a:r>
                      <a:r>
                        <a:rPr lang="ko-KR" altLang="en-US" sz="2000" spc="-50" dirty="0"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rPr>
                        <a:t>전쟁</a:t>
                      </a:r>
                    </a:p>
                  </p:txBody>
                </p:sp>
              </p:grpSp>
            </p:grpSp>
          </p:grpSp>
          <p:cxnSp>
            <p:nvCxnSpPr>
              <p:cNvPr id="5" name="직선 화살표 연결선 4">
                <a:extLst>
                  <a:ext uri="{FF2B5EF4-FFF2-40B4-BE49-F238E27FC236}">
                    <a16:creationId xmlns:a16="http://schemas.microsoft.com/office/drawing/2014/main" id="{5C9C515C-7673-BF4C-4AB0-68B9782D0AF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32020" y="3382223"/>
                <a:ext cx="5478780" cy="0"/>
              </a:xfrm>
              <a:prstGeom prst="straightConnector1">
                <a:avLst/>
              </a:prstGeom>
              <a:ln w="127000">
                <a:solidFill>
                  <a:srgbClr val="3C4D03"/>
                </a:solidFill>
                <a:headEnd type="none"/>
                <a:tailEnd type="none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0" name="그룹 69">
                <a:extLst>
                  <a:ext uri="{FF2B5EF4-FFF2-40B4-BE49-F238E27FC236}">
                    <a16:creationId xmlns:a16="http://schemas.microsoft.com/office/drawing/2014/main" id="{E33E4901-6B17-48A3-5A33-2422FA10F806}"/>
                  </a:ext>
                </a:extLst>
              </p:cNvPr>
              <p:cNvGrpSpPr/>
              <p:nvPr/>
            </p:nvGrpSpPr>
            <p:grpSpPr>
              <a:xfrm>
                <a:off x="3754473" y="2446620"/>
                <a:ext cx="1969119" cy="1018153"/>
                <a:chOff x="3754473" y="2446620"/>
                <a:chExt cx="1969119" cy="1018153"/>
              </a:xfrm>
            </p:grpSpPr>
            <p:grpSp>
              <p:nvGrpSpPr>
                <p:cNvPr id="12" name="그룹 11">
                  <a:extLst>
                    <a:ext uri="{FF2B5EF4-FFF2-40B4-BE49-F238E27FC236}">
                      <a16:creationId xmlns:a16="http://schemas.microsoft.com/office/drawing/2014/main" id="{7E482D14-FFF1-A0EB-C5EF-FF74A5C3D973}"/>
                    </a:ext>
                  </a:extLst>
                </p:cNvPr>
                <p:cNvGrpSpPr/>
                <p:nvPr/>
              </p:nvGrpSpPr>
              <p:grpSpPr>
                <a:xfrm>
                  <a:off x="3754473" y="2446620"/>
                  <a:ext cx="1969119" cy="982380"/>
                  <a:chOff x="3754473" y="2446620"/>
                  <a:chExt cx="1969119" cy="982380"/>
                </a:xfrm>
              </p:grpSpPr>
              <p:cxnSp>
                <p:nvCxnSpPr>
                  <p:cNvPr id="93" name="직선 연결선 92">
                    <a:extLst>
                      <a:ext uri="{FF2B5EF4-FFF2-40B4-BE49-F238E27FC236}">
                        <a16:creationId xmlns:a16="http://schemas.microsoft.com/office/drawing/2014/main" id="{8A54BBB0-D64E-6B7B-B294-5C46E8F2EB7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4739032" y="2997200"/>
                    <a:ext cx="0" cy="431800"/>
                  </a:xfrm>
                  <a:prstGeom prst="line">
                    <a:avLst/>
                  </a:prstGeom>
                  <a:ln>
                    <a:solidFill>
                      <a:schemeClr val="tx1">
                        <a:lumMod val="75000"/>
                        <a:lumOff val="25000"/>
                      </a:schemeClr>
                    </a:solidFill>
                    <a:prstDash val="sysDot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95" name="그룹 94">
                    <a:extLst>
                      <a:ext uri="{FF2B5EF4-FFF2-40B4-BE49-F238E27FC236}">
                        <a16:creationId xmlns:a16="http://schemas.microsoft.com/office/drawing/2014/main" id="{011D4013-4DDC-F538-9E81-C852EC2E7C02}"/>
                      </a:ext>
                    </a:extLst>
                  </p:cNvPr>
                  <p:cNvGrpSpPr/>
                  <p:nvPr/>
                </p:nvGrpSpPr>
                <p:grpSpPr>
                  <a:xfrm>
                    <a:off x="3754473" y="2446620"/>
                    <a:ext cx="1969119" cy="757848"/>
                    <a:chOff x="9135682" y="2459273"/>
                    <a:chExt cx="1969119" cy="757848"/>
                  </a:xfrm>
                </p:grpSpPr>
                <p:sp>
                  <p:nvSpPr>
                    <p:cNvPr id="96" name="사각형: 둥근 모서리 95">
                      <a:extLst>
                        <a:ext uri="{FF2B5EF4-FFF2-40B4-BE49-F238E27FC236}">
                          <a16:creationId xmlns:a16="http://schemas.microsoft.com/office/drawing/2014/main" id="{33AA1B14-D4CF-0903-2D48-2682603FFDF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35682" y="2459273"/>
                      <a:ext cx="1969119" cy="757848"/>
                    </a:xfrm>
                    <a:prstGeom prst="roundRect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ffectLst>
                      <a:outerShdw blurRad="63500" sx="102000" sy="102000" algn="ctr" rotWithShape="0">
                        <a:prstClr val="black">
                          <a:alpha val="10000"/>
                        </a:prstClr>
                      </a:outerShdw>
                    </a:effectLst>
                  </p:spPr>
                  <p:style>
                    <a:lnRef idx="2">
                      <a:schemeClr val="accent1">
                        <a:shade val="15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ko-KR" altLang="en-US" dirty="0"/>
                    </a:p>
                  </p:txBody>
                </p:sp>
                <p:grpSp>
                  <p:nvGrpSpPr>
                    <p:cNvPr id="97" name="그룹 96">
                      <a:extLst>
                        <a:ext uri="{FF2B5EF4-FFF2-40B4-BE49-F238E27FC236}">
                          <a16:creationId xmlns:a16="http://schemas.microsoft.com/office/drawing/2014/main" id="{1C964842-F9B6-B47A-0D59-43B45030852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83663" y="2594286"/>
                      <a:ext cx="1473160" cy="538622"/>
                      <a:chOff x="9426332" y="2600381"/>
                      <a:chExt cx="1473160" cy="538622"/>
                    </a:xfrm>
                  </p:grpSpPr>
                  <p:grpSp>
                    <p:nvGrpSpPr>
                      <p:cNvPr id="98" name="그룹 97">
                        <a:extLst>
                          <a:ext uri="{FF2B5EF4-FFF2-40B4-BE49-F238E27FC236}">
                            <a16:creationId xmlns:a16="http://schemas.microsoft.com/office/drawing/2014/main" id="{4E4F8238-E0B0-8F35-D347-DCF3B30FDE3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845840" y="2600381"/>
                        <a:ext cx="634141" cy="188376"/>
                        <a:chOff x="9779255" y="2428396"/>
                        <a:chExt cx="767311" cy="227934"/>
                      </a:xfrm>
                    </p:grpSpPr>
                    <p:sp>
                      <p:nvSpPr>
                        <p:cNvPr id="100" name="사각형: 둥근 모서리 99">
                          <a:extLst>
                            <a:ext uri="{FF2B5EF4-FFF2-40B4-BE49-F238E27FC236}">
                              <a16:creationId xmlns:a16="http://schemas.microsoft.com/office/drawing/2014/main" id="{28403B03-A8A2-40D7-4590-67F8035622E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779255" y="2428396"/>
                          <a:ext cx="767311" cy="225658"/>
                        </a:xfrm>
                        <a:prstGeom prst="roundRect">
                          <a:avLst>
                            <a:gd name="adj" fmla="val 50000"/>
                          </a:avLst>
                        </a:prstGeom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n>
                          <a:noFill/>
                        </a:ln>
                      </p:spPr>
                      <p:style>
                        <a:lnRef idx="2">
                          <a:schemeClr val="accent1">
                            <a:shade val="15000"/>
                          </a:schemeClr>
                        </a:lnRef>
                        <a:fillRef idx="1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lt1"/>
                        </a:fontRef>
                      </p:style>
                      <p:txBody>
                        <a:bodyPr rtlCol="0" anchor="ctr"/>
                        <a:lstStyle/>
                        <a:p>
                          <a:pPr algn="ctr"/>
                          <a:endParaRPr lang="ko-KR" altLang="en-US" sz="1600" dirty="0">
                            <a:latin typeface="페이퍼로지 4 Regular" pitchFamily="2" charset="-127"/>
                            <a:ea typeface="페이퍼로지 4 Regular" pitchFamily="2" charset="-127"/>
                          </a:endParaRPr>
                        </a:p>
                      </p:txBody>
                    </p:sp>
                    <p:sp>
                      <p:nvSpPr>
                        <p:cNvPr id="101" name="TextBox 100">
                          <a:extLst>
                            <a:ext uri="{FF2B5EF4-FFF2-40B4-BE49-F238E27FC236}">
                              <a16:creationId xmlns:a16="http://schemas.microsoft.com/office/drawing/2014/main" id="{8C615C3F-2CC3-2FF6-57A7-9A9511FF27A2}"/>
                            </a:ext>
                          </a:extLst>
                        </p:cNvPr>
                        <p:cNvSpPr txBox="1"/>
                        <p:nvPr/>
                      </p:nvSpPr>
                      <p:spPr>
                        <a:xfrm>
                          <a:off x="9923947" y="2434048"/>
                          <a:ext cx="477927" cy="222282"/>
                        </a:xfrm>
                        <a:prstGeom prst="rect">
                          <a:avLst/>
                        </a:prstGeom>
                        <a:noFill/>
                      </p:spPr>
                      <p:txBody>
                        <a:bodyPr wrap="none" lIns="0" tIns="0" rIns="0" bIns="0" rtlCol="0">
                          <a:spAutoFit/>
                        </a:bodyPr>
                        <a:lstStyle/>
                        <a:p>
                          <a:pPr algn="ctr">
                            <a:lnSpc>
                              <a:spcPct val="110000"/>
                            </a:lnSpc>
                          </a:pPr>
                          <a:r>
                            <a:rPr lang="en-US" altLang="ko-KR" sz="1200" spc="-30" dirty="0">
                              <a:solidFill>
                                <a:schemeClr val="bg1"/>
                              </a:solidFill>
                              <a:latin typeface="페이퍼로지 4 Regular" pitchFamily="2" charset="-127"/>
                              <a:ea typeface="페이퍼로지 4 Regular" pitchFamily="2" charset="-127"/>
                              <a:cs typeface="Pretendard ExtraBold" panose="02000903000000020004" pitchFamily="50" charset="-127"/>
                            </a:rPr>
                            <a:t>1953</a:t>
                          </a:r>
                          <a:endParaRPr lang="ko-KR" altLang="en-US" sz="1200" spc="-30" dirty="0">
                            <a:solidFill>
                              <a:schemeClr val="bg1"/>
                            </a:solidFill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endParaRPr>
                        </a:p>
                      </p:txBody>
                    </p:sp>
                  </p:grpSp>
                  <p:sp>
                    <p:nvSpPr>
                      <p:cNvPr id="99" name="TextBox 98">
                        <a:extLst>
                          <a:ext uri="{FF2B5EF4-FFF2-40B4-BE49-F238E27FC236}">
                            <a16:creationId xmlns:a16="http://schemas.microsoft.com/office/drawing/2014/main" id="{72A86834-E539-D62D-EC11-5C8AE1E55B4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426332" y="2832829"/>
                        <a:ext cx="1473160" cy="306174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ct val="110000"/>
                          </a:lnSpc>
                        </a:pPr>
                        <a:r>
                          <a:rPr lang="en-US" altLang="ko-KR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7</a:t>
                        </a:r>
                        <a:r>
                          <a:rPr lang="ko-KR" altLang="en-US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월 </a:t>
                        </a:r>
                        <a:r>
                          <a:rPr lang="en-US" altLang="ko-KR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27</a:t>
                        </a:r>
                        <a:r>
                          <a:rPr lang="ko-KR" altLang="en-US" sz="2000" spc="-50" dirty="0"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일 휴전</a:t>
                        </a:r>
                      </a:p>
                    </p:txBody>
                  </p:sp>
                </p:grpSp>
              </p:grpSp>
            </p:grpSp>
            <p:sp>
              <p:nvSpPr>
                <p:cNvPr id="33" name="타원 32">
                  <a:extLst>
                    <a:ext uri="{FF2B5EF4-FFF2-40B4-BE49-F238E27FC236}">
                      <a16:creationId xmlns:a16="http://schemas.microsoft.com/office/drawing/2014/main" id="{02DC1D72-4A7B-168D-262F-B435EC361720}"/>
                    </a:ext>
                  </a:extLst>
                </p:cNvPr>
                <p:cNvSpPr/>
                <p:nvPr/>
              </p:nvSpPr>
              <p:spPr>
                <a:xfrm>
                  <a:off x="4656482" y="3299673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69" name="그룹 68">
                <a:extLst>
                  <a:ext uri="{FF2B5EF4-FFF2-40B4-BE49-F238E27FC236}">
                    <a16:creationId xmlns:a16="http://schemas.microsoft.com/office/drawing/2014/main" id="{72C35B08-09E1-CD66-28FD-BB8238186BB8}"/>
                  </a:ext>
                </a:extLst>
              </p:cNvPr>
              <p:cNvGrpSpPr/>
              <p:nvPr/>
            </p:nvGrpSpPr>
            <p:grpSpPr>
              <a:xfrm>
                <a:off x="9207743" y="2446620"/>
                <a:ext cx="1969119" cy="1018153"/>
                <a:chOff x="9207743" y="2446620"/>
                <a:chExt cx="1969119" cy="1018153"/>
              </a:xfrm>
            </p:grpSpPr>
            <p:cxnSp>
              <p:nvCxnSpPr>
                <p:cNvPr id="53" name="직선 연결선 52">
                  <a:extLst>
                    <a:ext uri="{FF2B5EF4-FFF2-40B4-BE49-F238E27FC236}">
                      <a16:creationId xmlns:a16="http://schemas.microsoft.com/office/drawing/2014/main" id="{3DAFACB2-144E-8C0A-C252-A187A9F83EA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92302" y="2997200"/>
                  <a:ext cx="0" cy="431800"/>
                </a:xfrm>
                <a:prstGeom prst="line">
                  <a:avLst/>
                </a:prstGeom>
                <a:ln>
                  <a:solidFill>
                    <a:schemeClr val="tx1">
                      <a:lumMod val="75000"/>
                      <a:lumOff val="25000"/>
                    </a:schemeClr>
                  </a:solidFill>
                  <a:prstDash val="sysDot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타원 53">
                  <a:extLst>
                    <a:ext uri="{FF2B5EF4-FFF2-40B4-BE49-F238E27FC236}">
                      <a16:creationId xmlns:a16="http://schemas.microsoft.com/office/drawing/2014/main" id="{A91DB154-6BEE-FEB9-E53A-456C9A3EB205}"/>
                    </a:ext>
                  </a:extLst>
                </p:cNvPr>
                <p:cNvSpPr/>
                <p:nvPr/>
              </p:nvSpPr>
              <p:spPr>
                <a:xfrm>
                  <a:off x="10109752" y="3299673"/>
                  <a:ext cx="165100" cy="165100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55" name="그룹 54">
                  <a:extLst>
                    <a:ext uri="{FF2B5EF4-FFF2-40B4-BE49-F238E27FC236}">
                      <a16:creationId xmlns:a16="http://schemas.microsoft.com/office/drawing/2014/main" id="{70A1AC5B-811E-4BB3-3CDE-092BF446B7E1}"/>
                    </a:ext>
                  </a:extLst>
                </p:cNvPr>
                <p:cNvGrpSpPr/>
                <p:nvPr/>
              </p:nvGrpSpPr>
              <p:grpSpPr>
                <a:xfrm>
                  <a:off x="9207743" y="2446620"/>
                  <a:ext cx="1969119" cy="757848"/>
                  <a:chOff x="9135682" y="2459273"/>
                  <a:chExt cx="1969119" cy="757848"/>
                </a:xfrm>
              </p:grpSpPr>
              <p:sp>
                <p:nvSpPr>
                  <p:cNvPr id="56" name="사각형: 둥근 모서리 55">
                    <a:extLst>
                      <a:ext uri="{FF2B5EF4-FFF2-40B4-BE49-F238E27FC236}">
                        <a16:creationId xmlns:a16="http://schemas.microsoft.com/office/drawing/2014/main" id="{2A7E1DFF-267E-B1F7-226E-576E98057AEF}"/>
                      </a:ext>
                    </a:extLst>
                  </p:cNvPr>
                  <p:cNvSpPr/>
                  <p:nvPr/>
                </p:nvSpPr>
                <p:spPr>
                  <a:xfrm>
                    <a:off x="9135682" y="2459273"/>
                    <a:ext cx="1969119" cy="757848"/>
                  </a:xfrm>
                  <a:prstGeom prst="roundRect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1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grpSp>
                <p:nvGrpSpPr>
                  <p:cNvPr id="57" name="그룹 56">
                    <a:extLst>
                      <a:ext uri="{FF2B5EF4-FFF2-40B4-BE49-F238E27FC236}">
                        <a16:creationId xmlns:a16="http://schemas.microsoft.com/office/drawing/2014/main" id="{70425015-BC25-7254-A1B0-45CE6A601D72}"/>
                      </a:ext>
                    </a:extLst>
                  </p:cNvPr>
                  <p:cNvGrpSpPr/>
                  <p:nvPr/>
                </p:nvGrpSpPr>
                <p:grpSpPr>
                  <a:xfrm>
                    <a:off x="9803171" y="2594286"/>
                    <a:ext cx="634141" cy="538622"/>
                    <a:chOff x="9845840" y="2600381"/>
                    <a:chExt cx="634141" cy="538622"/>
                  </a:xfrm>
                </p:grpSpPr>
                <p:grpSp>
                  <p:nvGrpSpPr>
                    <p:cNvPr id="58" name="그룹 57">
                      <a:extLst>
                        <a:ext uri="{FF2B5EF4-FFF2-40B4-BE49-F238E27FC236}">
                          <a16:creationId xmlns:a16="http://schemas.microsoft.com/office/drawing/2014/main" id="{243C87FF-1F1F-8459-AC54-15FFCC19E39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845840" y="2600381"/>
                      <a:ext cx="634141" cy="188376"/>
                      <a:chOff x="9779255" y="2428396"/>
                      <a:chExt cx="767311" cy="227934"/>
                    </a:xfrm>
                  </p:grpSpPr>
                  <p:sp>
                    <p:nvSpPr>
                      <p:cNvPr id="60" name="사각형: 둥근 모서리 59">
                        <a:extLst>
                          <a:ext uri="{FF2B5EF4-FFF2-40B4-BE49-F238E27FC236}">
                            <a16:creationId xmlns:a16="http://schemas.microsoft.com/office/drawing/2014/main" id="{DCCAB927-F925-99A3-D56B-F4D3C84355A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779255" y="2428396"/>
                        <a:ext cx="767311" cy="225658"/>
                      </a:xfrm>
                      <a:prstGeom prst="roundRect">
                        <a:avLst>
                          <a:gd name="adj" fmla="val 50000"/>
                        </a:avLst>
                      </a:prstGeom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n>
                        <a:noFill/>
                      </a:ln>
                    </p:spPr>
                    <p:style>
                      <a:lnRef idx="2">
                        <a:schemeClr val="accent1">
                          <a:shade val="15000"/>
                        </a:schemeClr>
                      </a:lnRef>
                      <a:fillRef idx="1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lt1"/>
                      </a:fontRef>
                    </p:style>
                    <p:txBody>
                      <a:bodyPr rtlCol="0" anchor="ctr"/>
                      <a:lstStyle/>
                      <a:p>
                        <a:pPr algn="ctr"/>
                        <a:endParaRPr lang="ko-KR" altLang="en-US" sz="1600" dirty="0">
                          <a:latin typeface="페이퍼로지 4 Regular" pitchFamily="2" charset="-127"/>
                          <a:ea typeface="페이퍼로지 4 Regular" pitchFamily="2" charset="-127"/>
                        </a:endParaRPr>
                      </a:p>
                    </p:txBody>
                  </p:sp>
                  <p:sp>
                    <p:nvSpPr>
                      <p:cNvPr id="65" name="TextBox 64">
                        <a:extLst>
                          <a:ext uri="{FF2B5EF4-FFF2-40B4-BE49-F238E27FC236}">
                            <a16:creationId xmlns:a16="http://schemas.microsoft.com/office/drawing/2014/main" id="{3212BE9E-701C-F2BA-1964-B70D888B963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9923947" y="2434048"/>
                        <a:ext cx="477927" cy="22228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lIns="0" tIns="0" rIns="0" bIns="0" rtlCol="0">
                        <a:spAutoFit/>
                      </a:bodyPr>
                      <a:lstStyle/>
                      <a:p>
                        <a:pPr algn="ctr">
                          <a:lnSpc>
                            <a:spcPct val="110000"/>
                          </a:lnSpc>
                        </a:pPr>
                        <a:r>
                          <a:rPr lang="en-US" altLang="ko-KR" sz="1200" spc="-30" dirty="0">
                            <a:solidFill>
                              <a:schemeClr val="bg1"/>
                            </a:solidFill>
                            <a:latin typeface="페이퍼로지 4 Regular" pitchFamily="2" charset="-127"/>
                            <a:ea typeface="페이퍼로지 4 Regular" pitchFamily="2" charset="-127"/>
                            <a:cs typeface="Pretendard ExtraBold" panose="02000903000000020004" pitchFamily="50" charset="-127"/>
                          </a:rPr>
                          <a:t>2025</a:t>
                        </a:r>
                        <a:endParaRPr lang="ko-KR" altLang="en-US" sz="1200" spc="-30" dirty="0">
                          <a:solidFill>
                            <a:schemeClr val="bg1"/>
                          </a:solidFill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endParaRPr>
                      </a:p>
                    </p:txBody>
                  </p:sp>
                </p:grpSp>
                <p:sp>
                  <p:nvSpPr>
                    <p:cNvPr id="59" name="TextBox 58">
                      <a:extLst>
                        <a:ext uri="{FF2B5EF4-FFF2-40B4-BE49-F238E27FC236}">
                          <a16:creationId xmlns:a16="http://schemas.microsoft.com/office/drawing/2014/main" id="{56DC9919-CEC7-6FC0-17FE-5C16C822BAAE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9943299" y="2832829"/>
                      <a:ext cx="439224" cy="306174"/>
                    </a:xfrm>
                    <a:prstGeom prst="rect">
                      <a:avLst/>
                    </a:prstGeom>
                    <a:noFill/>
                  </p:spPr>
                  <p:txBody>
                    <a:bodyPr wrap="none" lIns="0" tIns="0" rIns="0" bIns="0" rtlCol="0">
                      <a:spAutoFit/>
                    </a:bodyPr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ko-KR" altLang="en-US" sz="2000" spc="-50" dirty="0">
                          <a:latin typeface="페이퍼로지 4 Regular" pitchFamily="2" charset="-127"/>
                          <a:ea typeface="페이퍼로지 4 Regular" pitchFamily="2" charset="-127"/>
                          <a:cs typeface="Pretendard ExtraBold" panose="02000903000000020004" pitchFamily="50" charset="-127"/>
                        </a:rPr>
                        <a:t>현재</a:t>
                      </a:r>
                    </a:p>
                  </p:txBody>
                </p:sp>
              </p:grpSp>
            </p:grpSp>
          </p:grpSp>
          <p:sp>
            <p:nvSpPr>
              <p:cNvPr id="44" name="사각형: 둥근 모서리 43">
                <a:extLst>
                  <a:ext uri="{FF2B5EF4-FFF2-40B4-BE49-F238E27FC236}">
                    <a16:creationId xmlns:a16="http://schemas.microsoft.com/office/drawing/2014/main" id="{D0EFAB56-AB81-E526-2814-271322957192}"/>
                  </a:ext>
                </a:extLst>
              </p:cNvPr>
              <p:cNvSpPr/>
              <p:nvPr/>
            </p:nvSpPr>
            <p:spPr>
              <a:xfrm>
                <a:off x="6223907" y="3080727"/>
                <a:ext cx="2477718" cy="602993"/>
              </a:xfrm>
              <a:prstGeom prst="roundRect">
                <a:avLst>
                  <a:gd name="adj" fmla="val 50000"/>
                </a:avLst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이등변 삼각형 26">
                <a:extLst>
                  <a:ext uri="{FF2B5EF4-FFF2-40B4-BE49-F238E27FC236}">
                    <a16:creationId xmlns:a16="http://schemas.microsoft.com/office/drawing/2014/main" id="{2B02C99A-CA72-8409-A010-B5EDB6AF53B3}"/>
                  </a:ext>
                </a:extLst>
              </p:cNvPr>
              <p:cNvSpPr/>
              <p:nvPr/>
            </p:nvSpPr>
            <p:spPr>
              <a:xfrm rot="10800000">
                <a:off x="7333625" y="3602094"/>
                <a:ext cx="258284" cy="170109"/>
              </a:xfrm>
              <a:prstGeom prst="triangle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8" name="그룹 27">
                <a:extLst>
                  <a:ext uri="{FF2B5EF4-FFF2-40B4-BE49-F238E27FC236}">
                    <a16:creationId xmlns:a16="http://schemas.microsoft.com/office/drawing/2014/main" id="{306B6615-13C0-80AB-57E3-E66EDBD1EA4D}"/>
                  </a:ext>
                </a:extLst>
              </p:cNvPr>
              <p:cNvGrpSpPr/>
              <p:nvPr/>
            </p:nvGrpSpPr>
            <p:grpSpPr>
              <a:xfrm>
                <a:off x="6668331" y="3141424"/>
                <a:ext cx="1588870" cy="491124"/>
                <a:chOff x="6668332" y="3143674"/>
                <a:chExt cx="1588870" cy="491124"/>
              </a:xfrm>
            </p:grpSpPr>
            <p:sp>
              <p:nvSpPr>
                <p:cNvPr id="29" name="TextBox 28">
                  <a:extLst>
                    <a:ext uri="{FF2B5EF4-FFF2-40B4-BE49-F238E27FC236}">
                      <a16:creationId xmlns:a16="http://schemas.microsoft.com/office/drawing/2014/main" id="{D24C52E3-4870-2A53-4581-F5A84B3D1E24}"/>
                    </a:ext>
                  </a:extLst>
                </p:cNvPr>
                <p:cNvSpPr txBox="1"/>
                <p:nvPr/>
              </p:nvSpPr>
              <p:spPr>
                <a:xfrm>
                  <a:off x="6678898" y="3359210"/>
                  <a:ext cx="1567738" cy="27558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ko-KR"/>
                  </a:defPPr>
                  <a:lvl1pPr>
                    <a:lnSpc>
                      <a:spcPct val="110000"/>
                    </a:lnSpc>
                    <a:defRPr sz="200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defRPr>
                  </a:lvl1pPr>
                </a:lstStyle>
                <a:p>
                  <a:pPr algn="ctr"/>
                  <a:r>
                    <a:rPr lang="en-US" altLang="ko-KR" sz="18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</a:rPr>
                    <a:t>70</a:t>
                  </a:r>
                  <a:r>
                    <a:rPr lang="ko-KR" altLang="en-US" sz="1800" spc="-5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</a:rPr>
                    <a:t>년이 넘는 시간</a:t>
                  </a:r>
                </a:p>
              </p:txBody>
            </p:sp>
            <p:grpSp>
              <p:nvGrpSpPr>
                <p:cNvPr id="31" name="그룹 30">
                  <a:extLst>
                    <a:ext uri="{FF2B5EF4-FFF2-40B4-BE49-F238E27FC236}">
                      <a16:creationId xmlns:a16="http://schemas.microsoft.com/office/drawing/2014/main" id="{A60E3184-9AC6-FAE4-2C05-7DBD9A4A974A}"/>
                    </a:ext>
                  </a:extLst>
                </p:cNvPr>
                <p:cNvGrpSpPr/>
                <p:nvPr/>
              </p:nvGrpSpPr>
              <p:grpSpPr>
                <a:xfrm>
                  <a:off x="6668332" y="3143674"/>
                  <a:ext cx="1588870" cy="197274"/>
                  <a:chOff x="6693482" y="3413662"/>
                  <a:chExt cx="1588870" cy="197274"/>
                </a:xfrm>
              </p:grpSpPr>
              <p:sp>
                <p:nvSpPr>
                  <p:cNvPr id="32" name="사각형: 둥근 모서리 31">
                    <a:extLst>
                      <a:ext uri="{FF2B5EF4-FFF2-40B4-BE49-F238E27FC236}">
                        <a16:creationId xmlns:a16="http://schemas.microsoft.com/office/drawing/2014/main" id="{8E288FC1-6477-000D-BA9D-6CD19C80DC6B}"/>
                      </a:ext>
                    </a:extLst>
                  </p:cNvPr>
                  <p:cNvSpPr/>
                  <p:nvPr/>
                </p:nvSpPr>
                <p:spPr>
                  <a:xfrm>
                    <a:off x="6693482" y="3413662"/>
                    <a:ext cx="1588870" cy="19727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alpha val="47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34" name="TextBox 33">
                    <a:extLst>
                      <a:ext uri="{FF2B5EF4-FFF2-40B4-BE49-F238E27FC236}">
                        <a16:creationId xmlns:a16="http://schemas.microsoft.com/office/drawing/2014/main" id="{4F4862CF-46C2-6C63-C3D9-0C6E4B7917EE}"/>
                      </a:ext>
                    </a:extLst>
                  </p:cNvPr>
                  <p:cNvSpPr txBox="1"/>
                  <p:nvPr/>
                </p:nvSpPr>
                <p:spPr>
                  <a:xfrm>
                    <a:off x="6859540" y="3431924"/>
                    <a:ext cx="1256754" cy="160750"/>
                  </a:xfrm>
                  <a:prstGeom prst="rect">
                    <a:avLst/>
                  </a:prstGeom>
                  <a:noFill/>
                </p:spPr>
                <p:txBody>
                  <a:bodyPr wrap="none" lIns="0" tIns="0" rIns="0" bIns="0" rtlCol="0">
                    <a:spAutoFit/>
                  </a:bodyPr>
                  <a:lstStyle>
                    <a:defPPr>
                      <a:defRPr lang="ko-KR"/>
                    </a:defPPr>
                    <a:lvl1pPr>
                      <a:lnSpc>
                        <a:spcPct val="110000"/>
                      </a:lnSpc>
                      <a:defRPr sz="2000">
                        <a:latin typeface="페이퍼로지 3 Light" pitchFamily="2" charset="-127"/>
                        <a:ea typeface="페이퍼로지 3 Light" pitchFamily="2" charset="-127"/>
                        <a:cs typeface="Pretendard ExtraBold" panose="02000903000000020004" pitchFamily="50" charset="-127"/>
                      </a:defRPr>
                    </a:lvl1pPr>
                  </a:lstStyle>
                  <a:p>
                    <a:pPr algn="ctr"/>
                    <a:r>
                      <a:rPr lang="en-US" altLang="ko-KR" sz="1050" dirty="0">
                        <a:solidFill>
                          <a:schemeClr val="bg1"/>
                        </a:solidFill>
                      </a:rPr>
                      <a:t>· </a:t>
                    </a:r>
                    <a:r>
                      <a:rPr lang="ko-KR" altLang="en-US" sz="1050" dirty="0">
                        <a:solidFill>
                          <a:schemeClr val="bg1"/>
                        </a:solidFill>
                      </a:rPr>
                      <a:t>한반도 분단의 장기화</a:t>
                    </a:r>
                    <a:r>
                      <a:rPr lang="en-US" altLang="ko-KR" sz="1050" dirty="0">
                        <a:solidFill>
                          <a:schemeClr val="bg1"/>
                        </a:solidFill>
                      </a:rPr>
                      <a:t> ·</a:t>
                    </a:r>
                    <a:endParaRPr lang="ko-KR" altLang="en-US" sz="1050" dirty="0">
                      <a:solidFill>
                        <a:schemeClr val="bg1"/>
                      </a:solidFill>
                    </a:endParaRPr>
                  </a:p>
                </p:txBody>
              </p:sp>
            </p:grpSp>
          </p:grpSp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id="{81102312-42C4-77E0-7AA7-A5CFFF6D4C6C}"/>
                  </a:ext>
                </a:extLst>
              </p:cNvPr>
              <p:cNvGrpSpPr/>
              <p:nvPr/>
            </p:nvGrpSpPr>
            <p:grpSpPr>
              <a:xfrm>
                <a:off x="4809152" y="3868460"/>
                <a:ext cx="5307220" cy="1153865"/>
                <a:chOff x="4809152" y="4010490"/>
                <a:chExt cx="5307220" cy="1153865"/>
              </a:xfrm>
            </p:grpSpPr>
            <p:sp>
              <p:nvSpPr>
                <p:cNvPr id="23" name="사각형: 둥근 모서리 22">
                  <a:extLst>
                    <a:ext uri="{FF2B5EF4-FFF2-40B4-BE49-F238E27FC236}">
                      <a16:creationId xmlns:a16="http://schemas.microsoft.com/office/drawing/2014/main" id="{86170A18-C33E-8C32-FA20-643ADAA2345C}"/>
                    </a:ext>
                  </a:extLst>
                </p:cNvPr>
                <p:cNvSpPr/>
                <p:nvPr/>
              </p:nvSpPr>
              <p:spPr>
                <a:xfrm>
                  <a:off x="4809152" y="4010490"/>
                  <a:ext cx="2476658" cy="1153865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5" name="사각형: 둥근 모서리 34">
                  <a:extLst>
                    <a:ext uri="{FF2B5EF4-FFF2-40B4-BE49-F238E27FC236}">
                      <a16:creationId xmlns:a16="http://schemas.microsoft.com/office/drawing/2014/main" id="{CED14CBB-0CD1-3046-6663-7CFF348CA957}"/>
                    </a:ext>
                  </a:extLst>
                </p:cNvPr>
                <p:cNvSpPr/>
                <p:nvPr/>
              </p:nvSpPr>
              <p:spPr>
                <a:xfrm>
                  <a:off x="7639714" y="4010490"/>
                  <a:ext cx="2476658" cy="1153865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TextBox 18">
                  <a:extLst>
                    <a:ext uri="{FF2B5EF4-FFF2-40B4-BE49-F238E27FC236}">
                      <a16:creationId xmlns:a16="http://schemas.microsoft.com/office/drawing/2014/main" id="{BB8A1F31-E72F-7D9E-7037-0CA19023A627}"/>
                    </a:ext>
                  </a:extLst>
                </p:cNvPr>
                <p:cNvSpPr txBox="1"/>
                <p:nvPr/>
              </p:nvSpPr>
              <p:spPr>
                <a:xfrm>
                  <a:off x="5100107" y="4265058"/>
                  <a:ext cx="1894749" cy="6447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ko-KR"/>
                  </a:defPPr>
                  <a:lvl1pPr>
                    <a:lnSpc>
                      <a:spcPct val="110000"/>
                    </a:lnSpc>
                    <a:defRPr sz="200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defRPr>
                  </a:lvl1pPr>
                </a:lstStyle>
                <a:p>
                  <a:pPr algn="ctr"/>
                  <a:r>
                    <a:rPr lang="ko-KR" altLang="en-US" spc="-20" dirty="0">
                      <a:latin typeface="페이퍼로지 6 SemiBold" pitchFamily="2" charset="-127"/>
                      <a:ea typeface="페이퍼로지 6 SemiBold" pitchFamily="2" charset="-127"/>
                    </a:rPr>
                    <a:t>분단 상황을</a:t>
                  </a:r>
                  <a:endParaRPr lang="en-US" altLang="ko-KR" spc="-20" dirty="0">
                    <a:latin typeface="페이퍼로지 6 SemiBold" pitchFamily="2" charset="-127"/>
                    <a:ea typeface="페이퍼로지 6 SemiBold" pitchFamily="2" charset="-127"/>
                  </a:endParaRPr>
                </a:p>
                <a:p>
                  <a:pPr algn="ctr"/>
                  <a:r>
                    <a:rPr lang="ko-KR" altLang="en-US" spc="-20" dirty="0">
                      <a:solidFill>
                        <a:srgbClr val="3C4D03"/>
                      </a:solidFill>
                      <a:latin typeface="페이퍼로지 6 SemiBold" pitchFamily="2" charset="-127"/>
                      <a:ea typeface="페이퍼로지 6 SemiBold" pitchFamily="2" charset="-127"/>
                    </a:rPr>
                    <a:t>당연한 것으로 인식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F22EE678-D66F-0A04-9984-BCB32446D4F0}"/>
                    </a:ext>
                  </a:extLst>
                </p:cNvPr>
                <p:cNvSpPr txBox="1"/>
                <p:nvPr/>
              </p:nvSpPr>
              <p:spPr>
                <a:xfrm>
                  <a:off x="7930669" y="4265058"/>
                  <a:ext cx="1894749" cy="64472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ko-KR"/>
                  </a:defPPr>
                  <a:lvl1pPr>
                    <a:lnSpc>
                      <a:spcPct val="110000"/>
                    </a:lnSpc>
                    <a:defRPr sz="2000">
                      <a:latin typeface="페이퍼로지 3 Light" pitchFamily="2" charset="-127"/>
                      <a:ea typeface="페이퍼로지 3 Light" pitchFamily="2" charset="-127"/>
                      <a:cs typeface="Pretendard ExtraBold" panose="02000903000000020004" pitchFamily="50" charset="-127"/>
                    </a:defRPr>
                  </a:lvl1pPr>
                </a:lstStyle>
                <a:p>
                  <a:pPr algn="ctr"/>
                  <a:r>
                    <a:rPr lang="ko-KR" altLang="en-US" spc="-20" dirty="0">
                      <a:latin typeface="페이퍼로지 6 SemiBold" pitchFamily="2" charset="-127"/>
                      <a:ea typeface="페이퍼로지 6 SemiBold" pitchFamily="2" charset="-127"/>
                    </a:rPr>
                    <a:t>통일에 대한</a:t>
                  </a:r>
                  <a:endParaRPr lang="en-US" altLang="ko-KR" spc="-20" dirty="0">
                    <a:latin typeface="페이퍼로지 6 SemiBold" pitchFamily="2" charset="-127"/>
                    <a:ea typeface="페이퍼로지 6 SemiBold" pitchFamily="2" charset="-127"/>
                  </a:endParaRPr>
                </a:p>
                <a:p>
                  <a:pPr algn="ctr"/>
                  <a:r>
                    <a:rPr lang="ko-KR" altLang="en-US" spc="-20" dirty="0">
                      <a:solidFill>
                        <a:srgbClr val="3C4D03"/>
                      </a:solidFill>
                      <a:latin typeface="페이퍼로지 6 SemiBold" pitchFamily="2" charset="-127"/>
                      <a:ea typeface="페이퍼로지 6 SemiBold" pitchFamily="2" charset="-127"/>
                    </a:rPr>
                    <a:t>국민들의 관심 감소</a:t>
                  </a:r>
                </a:p>
              </p:txBody>
            </p:sp>
            <p:cxnSp>
              <p:nvCxnSpPr>
                <p:cNvPr id="36" name="직선 화살표 연결선 35">
                  <a:extLst>
                    <a:ext uri="{FF2B5EF4-FFF2-40B4-BE49-F238E27FC236}">
                      <a16:creationId xmlns:a16="http://schemas.microsoft.com/office/drawing/2014/main" id="{ABC18D67-2058-71EA-0C5C-4E3A433BBDC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285814" y="4587422"/>
                  <a:ext cx="277036" cy="0"/>
                </a:xfrm>
                <a:prstGeom prst="straightConnector1">
                  <a:avLst/>
                </a:prstGeom>
                <a:ln w="3175" cap="rnd">
                  <a:solidFill>
                    <a:schemeClr val="tx1">
                      <a:lumMod val="75000"/>
                      <a:lumOff val="25000"/>
                    </a:schemeClr>
                  </a:solidFill>
                  <a:tailEnd type="arrow"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7C5B74AF-ABC2-032A-AF8B-A96021AD0865}"/>
              </a:ext>
            </a:extLst>
          </p:cNvPr>
          <p:cNvGrpSpPr/>
          <p:nvPr/>
        </p:nvGrpSpPr>
        <p:grpSpPr>
          <a:xfrm>
            <a:off x="0" y="776161"/>
            <a:ext cx="12192000" cy="1902231"/>
            <a:chOff x="0" y="951408"/>
            <a:chExt cx="12192000" cy="1902231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A802D5BB-AE33-300F-897A-E55D9666A8DB}"/>
                </a:ext>
              </a:extLst>
            </p:cNvPr>
            <p:cNvSpPr/>
            <p:nvPr/>
          </p:nvSpPr>
          <p:spPr>
            <a:xfrm>
              <a:off x="0" y="951408"/>
              <a:ext cx="12192000" cy="99961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CAA1977-0EAC-F8E8-DE81-AA1DD224928D}"/>
                </a:ext>
              </a:extLst>
            </p:cNvPr>
            <p:cNvSpPr txBox="1"/>
            <p:nvPr/>
          </p:nvSpPr>
          <p:spPr>
            <a:xfrm>
              <a:off x="3838972" y="1145043"/>
              <a:ext cx="4514056" cy="61234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4000" spc="-1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통일문제 이해의 필요성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8A8013F-5825-2EA3-D65E-8DB445D9D850}"/>
                </a:ext>
              </a:extLst>
            </p:cNvPr>
            <p:cNvSpPr txBox="1"/>
            <p:nvPr/>
          </p:nvSpPr>
          <p:spPr>
            <a:xfrm>
              <a:off x="3843781" y="2155050"/>
              <a:ext cx="4504439" cy="6985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ko-KR" sz="2000" spc="-2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70</a:t>
              </a:r>
              <a:r>
                <a:rPr lang="ko-KR" altLang="en-US" sz="2000" spc="-2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넘게 남과 북은 떨어져 살고 있습니다</a:t>
              </a:r>
              <a:r>
                <a:rPr lang="en-US" altLang="ko-KR" sz="2000" spc="-2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.</a:t>
              </a:r>
            </a:p>
            <a:p>
              <a:pPr algn="ctr">
                <a:lnSpc>
                  <a:spcPct val="120000"/>
                </a:lnSpc>
              </a:pPr>
              <a:r>
                <a:rPr lang="ko-KR" altLang="en-US" sz="20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지금 우리는 </a:t>
              </a:r>
              <a:r>
                <a:rPr lang="ko-KR" altLang="en-US" sz="2000" spc="-20" dirty="0">
                  <a:solidFill>
                    <a:srgbClr val="3C4D03"/>
                  </a:solidFill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rPr>
                <a:t>왜 통일 이야기</a:t>
              </a:r>
              <a:r>
                <a:rPr lang="ko-KR" altLang="en-US" sz="20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를 들어야 할까요</a:t>
              </a:r>
              <a:r>
                <a:rPr lang="en-US" altLang="ko-KR" sz="20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?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8921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B78831-0DAB-48BF-11AB-79D3263CB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CF508114-8AB7-0F63-0E71-66A19CEDAD0D}"/>
              </a:ext>
            </a:extLst>
          </p:cNvPr>
          <p:cNvSpPr txBox="1"/>
          <p:nvPr/>
        </p:nvSpPr>
        <p:spPr>
          <a:xfrm>
            <a:off x="4892188" y="1888507"/>
            <a:ext cx="2422137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분단 상황의 지속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AFAE842A-9D43-E197-31D9-F57CA3CBFE55}"/>
              </a:ext>
            </a:extLst>
          </p:cNvPr>
          <p:cNvSpPr/>
          <p:nvPr/>
        </p:nvSpPr>
        <p:spPr>
          <a:xfrm>
            <a:off x="0" y="5443386"/>
            <a:ext cx="12192000" cy="1414614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DF83924-8B89-76FF-9338-812A96C449A5}"/>
              </a:ext>
            </a:extLst>
          </p:cNvPr>
          <p:cNvSpPr txBox="1"/>
          <p:nvPr/>
        </p:nvSpPr>
        <p:spPr>
          <a:xfrm>
            <a:off x="1228482" y="5939488"/>
            <a:ext cx="9735037" cy="5232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4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한반도 통일</a:t>
            </a:r>
            <a:r>
              <a:rPr lang="ko-KR" altLang="en-US" sz="34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은 우리 민족에게</a:t>
            </a:r>
            <a:r>
              <a:rPr lang="ko-KR" altLang="en-US" sz="34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 어떤 의미</a:t>
            </a:r>
            <a:r>
              <a:rPr lang="ko-KR" altLang="en-US" sz="34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를 가지는 것일까요</a:t>
            </a:r>
            <a:r>
              <a:rPr lang="en-US" altLang="ko-KR" sz="3400" spc="-10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?</a:t>
            </a:r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7FF3FBF0-4796-19F6-1DAB-0AB45F7F6660}"/>
              </a:ext>
            </a:extLst>
          </p:cNvPr>
          <p:cNvGrpSpPr/>
          <p:nvPr/>
        </p:nvGrpSpPr>
        <p:grpSpPr>
          <a:xfrm>
            <a:off x="5839323" y="5173454"/>
            <a:ext cx="513354" cy="513354"/>
            <a:chOff x="5839323" y="3827944"/>
            <a:chExt cx="513354" cy="513354"/>
          </a:xfrm>
        </p:grpSpPr>
        <p:sp>
          <p:nvSpPr>
            <p:cNvPr id="24" name="타원 23">
              <a:extLst>
                <a:ext uri="{FF2B5EF4-FFF2-40B4-BE49-F238E27FC236}">
                  <a16:creationId xmlns:a16="http://schemas.microsoft.com/office/drawing/2014/main" id="{35DFCC01-EC03-7B53-04CB-8D83AF00ECD3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D2942280-BCE5-3999-D234-6D59EE965493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35" name="직선 연결선 34">
                <a:extLst>
                  <a:ext uri="{FF2B5EF4-FFF2-40B4-BE49-F238E27FC236}">
                    <a16:creationId xmlns:a16="http://schemas.microsoft.com/office/drawing/2014/main" id="{D8BB64BC-C536-EF81-8616-C55FABB1C3D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12C74B62-7E69-B68B-6B8A-CFB7A53F6B3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AACBD293-0E08-008A-A6C3-78EE99F5DC70}"/>
              </a:ext>
            </a:extLst>
          </p:cNvPr>
          <p:cNvGrpSpPr/>
          <p:nvPr/>
        </p:nvGrpSpPr>
        <p:grpSpPr>
          <a:xfrm>
            <a:off x="0" y="2726179"/>
            <a:ext cx="12192000" cy="2069214"/>
            <a:chOff x="0" y="2674916"/>
            <a:chExt cx="12192000" cy="2069214"/>
          </a:xfrm>
        </p:grpSpPr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B9D2948F-B7AE-3590-8208-656E067B398D}"/>
                </a:ext>
              </a:extLst>
            </p:cNvPr>
            <p:cNvSpPr/>
            <p:nvPr/>
          </p:nvSpPr>
          <p:spPr>
            <a:xfrm>
              <a:off x="0" y="3422382"/>
              <a:ext cx="12192000" cy="83884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1086C2A-6CC9-3483-FD15-0105939C5DA4}"/>
                </a:ext>
              </a:extLst>
            </p:cNvPr>
            <p:cNvSpPr txBox="1"/>
            <p:nvPr/>
          </p:nvSpPr>
          <p:spPr>
            <a:xfrm>
              <a:off x="1761002" y="2674916"/>
              <a:ext cx="410369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01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5D483340-0F39-0C76-DEE1-7AC2D4B0CA44}"/>
                </a:ext>
              </a:extLst>
            </p:cNvPr>
            <p:cNvSpPr txBox="1"/>
            <p:nvPr/>
          </p:nvSpPr>
          <p:spPr>
            <a:xfrm>
              <a:off x="4522522" y="2674916"/>
              <a:ext cx="410369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02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D8084400-CC42-5EE7-CA07-49319C77630E}"/>
                </a:ext>
              </a:extLst>
            </p:cNvPr>
            <p:cNvSpPr txBox="1"/>
            <p:nvPr/>
          </p:nvSpPr>
          <p:spPr>
            <a:xfrm>
              <a:off x="7284042" y="2674916"/>
              <a:ext cx="410369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03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CCD12DA9-62F9-E2DA-AE84-B9D340CFA0D1}"/>
                </a:ext>
              </a:extLst>
            </p:cNvPr>
            <p:cNvSpPr txBox="1"/>
            <p:nvPr/>
          </p:nvSpPr>
          <p:spPr>
            <a:xfrm>
              <a:off x="10045561" y="2674916"/>
              <a:ext cx="410369" cy="36740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rPr>
                <a:t>04</a:t>
              </a:r>
              <a:endParaRPr lang="ko-KR" altLang="en-US" sz="2400" dirty="0">
                <a:latin typeface="페이퍼로지 1 Thin" pitchFamily="2" charset="-127"/>
                <a:ea typeface="페이퍼로지 1 Thin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2" name="그룹 11">
              <a:extLst>
                <a:ext uri="{FF2B5EF4-FFF2-40B4-BE49-F238E27FC236}">
                  <a16:creationId xmlns:a16="http://schemas.microsoft.com/office/drawing/2014/main" id="{03042168-4AEF-6666-894D-88034AEEF36E}"/>
                </a:ext>
              </a:extLst>
            </p:cNvPr>
            <p:cNvGrpSpPr/>
            <p:nvPr/>
          </p:nvGrpSpPr>
          <p:grpSpPr>
            <a:xfrm>
              <a:off x="780860" y="2939482"/>
              <a:ext cx="2370652" cy="1804648"/>
              <a:chOff x="780860" y="2939482"/>
              <a:chExt cx="2370652" cy="1804648"/>
            </a:xfrm>
          </p:grpSpPr>
          <p:sp>
            <p:nvSpPr>
              <p:cNvPr id="20" name="사각형: 둥근 모서리 19">
                <a:extLst>
                  <a:ext uri="{FF2B5EF4-FFF2-40B4-BE49-F238E27FC236}">
                    <a16:creationId xmlns:a16="http://schemas.microsoft.com/office/drawing/2014/main" id="{D9E2F4F4-60D9-1DCF-26EF-17068D4E55D6}"/>
                  </a:ext>
                </a:extLst>
              </p:cNvPr>
              <p:cNvSpPr/>
              <p:nvPr/>
            </p:nvSpPr>
            <p:spPr>
              <a:xfrm>
                <a:off x="780860" y="2939482"/>
                <a:ext cx="2370652" cy="18046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2" name="사각형: 둥근 모서리 31">
                <a:extLst>
                  <a:ext uri="{FF2B5EF4-FFF2-40B4-BE49-F238E27FC236}">
                    <a16:creationId xmlns:a16="http://schemas.microsoft.com/office/drawing/2014/main" id="{AFDB4E05-BF69-4593-1F15-4605BBFB9DAD}"/>
                  </a:ext>
                </a:extLst>
              </p:cNvPr>
              <p:cNvSpPr/>
              <p:nvPr/>
            </p:nvSpPr>
            <p:spPr>
              <a:xfrm>
                <a:off x="831033" y="2981365"/>
                <a:ext cx="2270308" cy="1720882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8830E958-8D86-05A0-12D6-2AF169F36943}"/>
                </a:ext>
              </a:extLst>
            </p:cNvPr>
            <p:cNvGrpSpPr/>
            <p:nvPr/>
          </p:nvGrpSpPr>
          <p:grpSpPr>
            <a:xfrm>
              <a:off x="3542380" y="2939482"/>
              <a:ext cx="2370652" cy="1804648"/>
              <a:chOff x="3542380" y="2939482"/>
              <a:chExt cx="2370652" cy="1804648"/>
            </a:xfrm>
          </p:grpSpPr>
          <p:sp>
            <p:nvSpPr>
              <p:cNvPr id="21" name="사각형: 둥근 모서리 20">
                <a:extLst>
                  <a:ext uri="{FF2B5EF4-FFF2-40B4-BE49-F238E27FC236}">
                    <a16:creationId xmlns:a16="http://schemas.microsoft.com/office/drawing/2014/main" id="{C28BEAAA-9D45-9842-8D65-5E71AE09AB83}"/>
                  </a:ext>
                </a:extLst>
              </p:cNvPr>
              <p:cNvSpPr/>
              <p:nvPr/>
            </p:nvSpPr>
            <p:spPr>
              <a:xfrm>
                <a:off x="3542380" y="2939482"/>
                <a:ext cx="2370652" cy="18046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6513E6BC-83CC-205A-C828-CB8D1CE9E39A}"/>
                  </a:ext>
                </a:extLst>
              </p:cNvPr>
              <p:cNvSpPr/>
              <p:nvPr/>
            </p:nvSpPr>
            <p:spPr>
              <a:xfrm>
                <a:off x="3592552" y="2981365"/>
                <a:ext cx="2270308" cy="1720882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7" name="그룹 16">
              <a:extLst>
                <a:ext uri="{FF2B5EF4-FFF2-40B4-BE49-F238E27FC236}">
                  <a16:creationId xmlns:a16="http://schemas.microsoft.com/office/drawing/2014/main" id="{D21D93DB-B794-C901-EB70-019DA10C6BE3}"/>
                </a:ext>
              </a:extLst>
            </p:cNvPr>
            <p:cNvGrpSpPr/>
            <p:nvPr/>
          </p:nvGrpSpPr>
          <p:grpSpPr>
            <a:xfrm>
              <a:off x="6303900" y="2939482"/>
              <a:ext cx="2370652" cy="1804648"/>
              <a:chOff x="6303900" y="2939482"/>
              <a:chExt cx="2370652" cy="1804648"/>
            </a:xfrm>
          </p:grpSpPr>
          <p:sp>
            <p:nvSpPr>
              <p:cNvPr id="22" name="사각형: 둥근 모서리 21">
                <a:extLst>
                  <a:ext uri="{FF2B5EF4-FFF2-40B4-BE49-F238E27FC236}">
                    <a16:creationId xmlns:a16="http://schemas.microsoft.com/office/drawing/2014/main" id="{FB277A2D-4B82-4782-656C-9BBF0F6905E8}"/>
                  </a:ext>
                </a:extLst>
              </p:cNvPr>
              <p:cNvSpPr/>
              <p:nvPr/>
            </p:nvSpPr>
            <p:spPr>
              <a:xfrm>
                <a:off x="6303900" y="2939482"/>
                <a:ext cx="2370652" cy="18046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E1A2AD31-2A8C-462F-A2F2-ED1A74FAD96F}"/>
                  </a:ext>
                </a:extLst>
              </p:cNvPr>
              <p:cNvSpPr/>
              <p:nvPr/>
            </p:nvSpPr>
            <p:spPr>
              <a:xfrm>
                <a:off x="6354071" y="2981365"/>
                <a:ext cx="2270308" cy="1720882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8" name="그룹 27">
              <a:extLst>
                <a:ext uri="{FF2B5EF4-FFF2-40B4-BE49-F238E27FC236}">
                  <a16:creationId xmlns:a16="http://schemas.microsoft.com/office/drawing/2014/main" id="{10015FD7-962E-EFF3-65E3-8C96A838629A}"/>
                </a:ext>
              </a:extLst>
            </p:cNvPr>
            <p:cNvGrpSpPr/>
            <p:nvPr/>
          </p:nvGrpSpPr>
          <p:grpSpPr>
            <a:xfrm>
              <a:off x="9065419" y="2939482"/>
              <a:ext cx="2370652" cy="1804648"/>
              <a:chOff x="9065419" y="2939482"/>
              <a:chExt cx="2370652" cy="1804648"/>
            </a:xfrm>
          </p:grpSpPr>
          <p:sp>
            <p:nvSpPr>
              <p:cNvPr id="23" name="사각형: 둥근 모서리 22">
                <a:extLst>
                  <a:ext uri="{FF2B5EF4-FFF2-40B4-BE49-F238E27FC236}">
                    <a16:creationId xmlns:a16="http://schemas.microsoft.com/office/drawing/2014/main" id="{FD28A2FB-75C5-105F-BE1B-3B70B0E7D1EC}"/>
                  </a:ext>
                </a:extLst>
              </p:cNvPr>
              <p:cNvSpPr/>
              <p:nvPr/>
            </p:nvSpPr>
            <p:spPr>
              <a:xfrm>
                <a:off x="9065419" y="2939482"/>
                <a:ext cx="2370652" cy="1804648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36" name="사각형: 둥근 모서리 35">
                <a:extLst>
                  <a:ext uri="{FF2B5EF4-FFF2-40B4-BE49-F238E27FC236}">
                    <a16:creationId xmlns:a16="http://schemas.microsoft.com/office/drawing/2014/main" id="{E5538D5F-5709-F733-9956-D76E78153358}"/>
                  </a:ext>
                </a:extLst>
              </p:cNvPr>
              <p:cNvSpPr/>
              <p:nvPr/>
            </p:nvSpPr>
            <p:spPr>
              <a:xfrm>
                <a:off x="9115591" y="2981365"/>
                <a:ext cx="2270308" cy="1720882"/>
              </a:xfrm>
              <a:prstGeom prst="roundRect">
                <a:avLst>
                  <a:gd name="adj" fmla="val 1544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그룹 6">
              <a:extLst>
                <a:ext uri="{FF2B5EF4-FFF2-40B4-BE49-F238E27FC236}">
                  <a16:creationId xmlns:a16="http://schemas.microsoft.com/office/drawing/2014/main" id="{86CAEBE1-6A37-9AE9-82FE-BD1107EC46FC}"/>
                </a:ext>
              </a:extLst>
            </p:cNvPr>
            <p:cNvGrpSpPr/>
            <p:nvPr/>
          </p:nvGrpSpPr>
          <p:grpSpPr>
            <a:xfrm>
              <a:off x="1260063" y="3319548"/>
              <a:ext cx="1412246" cy="1044517"/>
              <a:chOff x="1260063" y="3360457"/>
              <a:chExt cx="1412246" cy="1044517"/>
            </a:xfrm>
          </p:grpSpPr>
          <p:sp>
            <p:nvSpPr>
              <p:cNvPr id="39" name="사각형: 둥근 모서리 38">
                <a:extLst>
                  <a:ext uri="{FF2B5EF4-FFF2-40B4-BE49-F238E27FC236}">
                    <a16:creationId xmlns:a16="http://schemas.microsoft.com/office/drawing/2014/main" id="{A5990E39-37A4-07E9-FF81-F4AC341DF124}"/>
                  </a:ext>
                </a:extLst>
              </p:cNvPr>
              <p:cNvSpPr/>
              <p:nvPr/>
            </p:nvSpPr>
            <p:spPr>
              <a:xfrm>
                <a:off x="1366943" y="4038495"/>
                <a:ext cx="1198486" cy="352853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1AE31499-9E8E-7F1D-9A7C-5AEF0C86F7D6}"/>
                  </a:ext>
                </a:extLst>
              </p:cNvPr>
              <p:cNvSpPr txBox="1"/>
              <p:nvPr/>
            </p:nvSpPr>
            <p:spPr>
              <a:xfrm>
                <a:off x="1260063" y="3360457"/>
                <a:ext cx="1412246" cy="104451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막대한 분단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비용으로 인한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국력 낭비</a:t>
                </a:r>
              </a:p>
            </p:txBody>
          </p:sp>
        </p:grpSp>
        <p:grpSp>
          <p:nvGrpSpPr>
            <p:cNvPr id="6" name="그룹 5">
              <a:extLst>
                <a:ext uri="{FF2B5EF4-FFF2-40B4-BE49-F238E27FC236}">
                  <a16:creationId xmlns:a16="http://schemas.microsoft.com/office/drawing/2014/main" id="{6BC73167-3391-DC7A-19E4-F2DA4F12C5E6}"/>
                </a:ext>
              </a:extLst>
            </p:cNvPr>
            <p:cNvGrpSpPr/>
            <p:nvPr/>
          </p:nvGrpSpPr>
          <p:grpSpPr>
            <a:xfrm>
              <a:off x="4275659" y="3488825"/>
              <a:ext cx="904094" cy="705962"/>
              <a:chOff x="4275659" y="3516474"/>
              <a:chExt cx="904094" cy="705962"/>
            </a:xfrm>
          </p:grpSpPr>
          <p:sp>
            <p:nvSpPr>
              <p:cNvPr id="42" name="사각형: 둥근 모서리 41">
                <a:extLst>
                  <a:ext uri="{FF2B5EF4-FFF2-40B4-BE49-F238E27FC236}">
                    <a16:creationId xmlns:a16="http://schemas.microsoft.com/office/drawing/2014/main" id="{E1327631-A41F-28D9-D542-2CD7BFF269CB}"/>
                  </a:ext>
                </a:extLst>
              </p:cNvPr>
              <p:cNvSpPr/>
              <p:nvPr/>
            </p:nvSpPr>
            <p:spPr>
              <a:xfrm>
                <a:off x="4426212" y="3857197"/>
                <a:ext cx="602988" cy="352853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8519551-E93D-C9E3-8A1A-530DD4F18E33}"/>
                  </a:ext>
                </a:extLst>
              </p:cNvPr>
              <p:cNvSpPr txBox="1"/>
              <p:nvPr/>
            </p:nvSpPr>
            <p:spPr>
              <a:xfrm>
                <a:off x="4275659" y="3516474"/>
                <a:ext cx="904094" cy="705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이산가족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고통</a:t>
                </a:r>
              </a:p>
            </p:txBody>
          </p:sp>
        </p:grpSp>
        <p:grpSp>
          <p:nvGrpSpPr>
            <p:cNvPr id="5" name="그룹 4">
              <a:extLst>
                <a:ext uri="{FF2B5EF4-FFF2-40B4-BE49-F238E27FC236}">
                  <a16:creationId xmlns:a16="http://schemas.microsoft.com/office/drawing/2014/main" id="{87483EBA-D880-214A-2D5B-358F4CC0AF77}"/>
                </a:ext>
              </a:extLst>
            </p:cNvPr>
            <p:cNvGrpSpPr/>
            <p:nvPr/>
          </p:nvGrpSpPr>
          <p:grpSpPr>
            <a:xfrm>
              <a:off x="6748852" y="3488825"/>
              <a:ext cx="1480748" cy="705962"/>
              <a:chOff x="6748852" y="3516474"/>
              <a:chExt cx="1480748" cy="705962"/>
            </a:xfrm>
          </p:grpSpPr>
          <p:sp>
            <p:nvSpPr>
              <p:cNvPr id="45" name="사각형: 둥근 모서리 44">
                <a:extLst>
                  <a:ext uri="{FF2B5EF4-FFF2-40B4-BE49-F238E27FC236}">
                    <a16:creationId xmlns:a16="http://schemas.microsoft.com/office/drawing/2014/main" id="{F6ABD839-2AC1-8434-47BF-2F81BF5DC458}"/>
                  </a:ext>
                </a:extLst>
              </p:cNvPr>
              <p:cNvSpPr/>
              <p:nvPr/>
            </p:nvSpPr>
            <p:spPr>
              <a:xfrm>
                <a:off x="6748852" y="3861959"/>
                <a:ext cx="1480748" cy="352853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C7A03236-747E-CD39-FB67-23AA102A4F37}"/>
                  </a:ext>
                </a:extLst>
              </p:cNvPr>
              <p:cNvSpPr txBox="1"/>
              <p:nvPr/>
            </p:nvSpPr>
            <p:spPr>
              <a:xfrm>
                <a:off x="6783103" y="3516474"/>
                <a:ext cx="1412246" cy="705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민족의</a:t>
                </a:r>
                <a:r>
                  <a:rPr lang="en-US" altLang="ko-KR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발전과</a:t>
                </a:r>
                <a:endParaRPr lang="en-US" altLang="ko-KR" sz="2400" dirty="0">
                  <a:latin typeface="페이퍼로지 7 Bold" pitchFamily="2" charset="-127"/>
                  <a:ea typeface="페이퍼로지 7 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번영의</a:t>
                </a:r>
                <a:r>
                  <a:rPr lang="en-US" altLang="ko-KR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저해</a:t>
                </a:r>
              </a:p>
            </p:txBody>
          </p:sp>
        </p:grpSp>
        <p:grpSp>
          <p:nvGrpSpPr>
            <p:cNvPr id="4" name="그룹 3">
              <a:extLst>
                <a:ext uri="{FF2B5EF4-FFF2-40B4-BE49-F238E27FC236}">
                  <a16:creationId xmlns:a16="http://schemas.microsoft.com/office/drawing/2014/main" id="{959BCFBF-5B2F-34ED-85EA-19B267F6DE93}"/>
                </a:ext>
              </a:extLst>
            </p:cNvPr>
            <p:cNvGrpSpPr/>
            <p:nvPr/>
          </p:nvGrpSpPr>
          <p:grpSpPr>
            <a:xfrm>
              <a:off x="9798698" y="3488825"/>
              <a:ext cx="904094" cy="705962"/>
              <a:chOff x="9798698" y="3516474"/>
              <a:chExt cx="904094" cy="705962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070D793F-50F9-12F2-5B8A-A657279DABB5}"/>
                  </a:ext>
                </a:extLst>
              </p:cNvPr>
              <p:cNvSpPr/>
              <p:nvPr/>
            </p:nvSpPr>
            <p:spPr>
              <a:xfrm>
                <a:off x="9814440" y="3858625"/>
                <a:ext cx="872610" cy="352853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44639301-A4E1-CC6C-1810-CEDF3F65AC01}"/>
                  </a:ext>
                </a:extLst>
              </p:cNvPr>
              <p:cNvSpPr txBox="1"/>
              <p:nvPr/>
            </p:nvSpPr>
            <p:spPr>
              <a:xfrm>
                <a:off x="9798698" y="3516474"/>
                <a:ext cx="904094" cy="70596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00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남북간의</a:t>
                </a: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z="2400" spc="-50" dirty="0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이질성</a:t>
                </a:r>
              </a:p>
            </p:txBody>
          </p:sp>
        </p:grpSp>
      </p:grpSp>
      <p:pic>
        <p:nvPicPr>
          <p:cNvPr id="9" name="그림 8">
            <a:extLst>
              <a:ext uri="{FF2B5EF4-FFF2-40B4-BE49-F238E27FC236}">
                <a16:creationId xmlns:a16="http://schemas.microsoft.com/office/drawing/2014/main" id="{854E5786-B381-369E-5A74-73AC4CA7B9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54" name="그룹 53">
            <a:extLst>
              <a:ext uri="{FF2B5EF4-FFF2-40B4-BE49-F238E27FC236}">
                <a16:creationId xmlns:a16="http://schemas.microsoft.com/office/drawing/2014/main" id="{80B5B413-C878-AE5B-AF4B-9F267667BABE}"/>
              </a:ext>
            </a:extLst>
          </p:cNvPr>
          <p:cNvGrpSpPr/>
          <p:nvPr/>
        </p:nvGrpSpPr>
        <p:grpSpPr>
          <a:xfrm>
            <a:off x="-403488" y="241825"/>
            <a:ext cx="1170251" cy="664655"/>
            <a:chOff x="-403488" y="171975"/>
            <a:chExt cx="1170251" cy="664655"/>
          </a:xfrm>
        </p:grpSpPr>
        <p:pic>
          <p:nvPicPr>
            <p:cNvPr id="58" name="그래픽 57">
              <a:extLst>
                <a:ext uri="{FF2B5EF4-FFF2-40B4-BE49-F238E27FC236}">
                  <a16:creationId xmlns:a16="http://schemas.microsoft.com/office/drawing/2014/main" id="{C134DFD4-32FE-336C-DAB5-9D543176B24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 rot="16200000">
              <a:off x="-403488" y="172065"/>
              <a:ext cx="664476" cy="664476"/>
            </a:xfrm>
            <a:prstGeom prst="rect">
              <a:avLst/>
            </a:prstGeom>
          </p:spPr>
        </p:pic>
        <p:sp>
          <p:nvSpPr>
            <p:cNvPr id="59" name="그래픽 10">
              <a:extLst>
                <a:ext uri="{FF2B5EF4-FFF2-40B4-BE49-F238E27FC236}">
                  <a16:creationId xmlns:a16="http://schemas.microsoft.com/office/drawing/2014/main" id="{7003C187-6576-0671-AA37-B9E771D127A6}"/>
                </a:ext>
              </a:extLst>
            </p:cNvPr>
            <p:cNvSpPr/>
            <p:nvPr/>
          </p:nvSpPr>
          <p:spPr>
            <a:xfrm rot="16200000">
              <a:off x="102108" y="171975"/>
              <a:ext cx="664655" cy="664655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66089CE2-3222-A00C-35B0-1FBA97E7B303}"/>
                </a:ext>
              </a:extLst>
            </p:cNvPr>
            <p:cNvSpPr txBox="1"/>
            <p:nvPr/>
          </p:nvSpPr>
          <p:spPr>
            <a:xfrm>
              <a:off x="246792" y="310037"/>
              <a:ext cx="394339" cy="3980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2600" spc="-200" dirty="0">
                  <a:solidFill>
                    <a:schemeClr val="tx1">
                      <a:alpha val="5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</a:rPr>
                <a:t>01</a:t>
              </a:r>
            </a:p>
          </p:txBody>
        </p:sp>
      </p:grpSp>
      <p:grpSp>
        <p:nvGrpSpPr>
          <p:cNvPr id="55" name="그룹 54">
            <a:extLst>
              <a:ext uri="{FF2B5EF4-FFF2-40B4-BE49-F238E27FC236}">
                <a16:creationId xmlns:a16="http://schemas.microsoft.com/office/drawing/2014/main" id="{13F39D58-9F4E-4AEF-DC54-1166EC8C52E4}"/>
              </a:ext>
            </a:extLst>
          </p:cNvPr>
          <p:cNvGrpSpPr/>
          <p:nvPr/>
        </p:nvGrpSpPr>
        <p:grpSpPr>
          <a:xfrm>
            <a:off x="893281" y="277053"/>
            <a:ext cx="1699183" cy="662496"/>
            <a:chOff x="902807" y="211966"/>
            <a:chExt cx="1699183" cy="66249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2B347FA2-E68E-CE3D-2E1D-D0EBFF96B947}"/>
                </a:ext>
              </a:extLst>
            </p:cNvPr>
            <p:cNvSpPr txBox="1"/>
            <p:nvPr/>
          </p:nvSpPr>
          <p:spPr>
            <a:xfrm>
              <a:off x="902807" y="415169"/>
              <a:ext cx="1699183" cy="459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통일의 의미</a:t>
              </a:r>
              <a:endParaRPr lang="en-US" altLang="ko-KR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76658CD-9070-8CFC-0320-D828DF3C082F}"/>
                </a:ext>
              </a:extLst>
            </p:cNvPr>
            <p:cNvSpPr txBox="1"/>
            <p:nvPr/>
          </p:nvSpPr>
          <p:spPr>
            <a:xfrm>
              <a:off x="902807" y="211966"/>
              <a:ext cx="1279196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20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통일문제를 보는 관점</a:t>
              </a: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3DDB4973-86FE-4F3D-3E74-269E8EE281E6}"/>
              </a:ext>
            </a:extLst>
          </p:cNvPr>
          <p:cNvSpPr txBox="1"/>
          <p:nvPr/>
        </p:nvSpPr>
        <p:spPr>
          <a:xfrm>
            <a:off x="893281" y="1026598"/>
            <a:ext cx="4374274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가족이 갈라지고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서로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많이 달라졌습니다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왜 통일이 필요한지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지금부터 하나씩 </a:t>
            </a:r>
            <a:r>
              <a:rPr lang="ko-KR" altLang="en-US" spc="-20" dirty="0" err="1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알아볼게요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4353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E91BB4-5B9C-1D66-0D71-37D4B34FF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그룹 16">
            <a:extLst>
              <a:ext uri="{FF2B5EF4-FFF2-40B4-BE49-F238E27FC236}">
                <a16:creationId xmlns:a16="http://schemas.microsoft.com/office/drawing/2014/main" id="{03AAD07C-FBE7-6556-87AD-AF4263B1E8E8}"/>
              </a:ext>
            </a:extLst>
          </p:cNvPr>
          <p:cNvGrpSpPr/>
          <p:nvPr/>
        </p:nvGrpSpPr>
        <p:grpSpPr>
          <a:xfrm>
            <a:off x="8652824" y="4739834"/>
            <a:ext cx="424259" cy="424259"/>
            <a:chOff x="8631611" y="4545966"/>
            <a:chExt cx="466685" cy="466685"/>
          </a:xfrm>
        </p:grpSpPr>
        <p:sp>
          <p:nvSpPr>
            <p:cNvPr id="18" name="타원 17">
              <a:extLst>
                <a:ext uri="{FF2B5EF4-FFF2-40B4-BE49-F238E27FC236}">
                  <a16:creationId xmlns:a16="http://schemas.microsoft.com/office/drawing/2014/main" id="{4D76E8C3-E486-00D9-E0DC-5BAF2E9DBF20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id="{1EBD0AC5-F88A-4FDF-EE6B-579197BF4958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21" name="직선 연결선 20">
                <a:extLst>
                  <a:ext uri="{FF2B5EF4-FFF2-40B4-BE49-F238E27FC236}">
                    <a16:creationId xmlns:a16="http://schemas.microsoft.com/office/drawing/2014/main" id="{6CBFC13D-89E1-B8F2-0BB1-487B089EF4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직선 연결선 21">
                <a:extLst>
                  <a:ext uri="{FF2B5EF4-FFF2-40B4-BE49-F238E27FC236}">
                    <a16:creationId xmlns:a16="http://schemas.microsoft.com/office/drawing/2014/main" id="{A5910CF7-E155-A17B-FB8F-9816A2075DD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C5DBE806-9C37-E3AC-BF61-26C197B0827F}"/>
              </a:ext>
            </a:extLst>
          </p:cNvPr>
          <p:cNvGrpSpPr/>
          <p:nvPr/>
        </p:nvGrpSpPr>
        <p:grpSpPr>
          <a:xfrm>
            <a:off x="3127617" y="4739834"/>
            <a:ext cx="424259" cy="424259"/>
            <a:chOff x="8631611" y="4545966"/>
            <a:chExt cx="466685" cy="466685"/>
          </a:xfrm>
        </p:grpSpPr>
        <p:sp>
          <p:nvSpPr>
            <p:cNvPr id="13" name="타원 12">
              <a:extLst>
                <a:ext uri="{FF2B5EF4-FFF2-40B4-BE49-F238E27FC236}">
                  <a16:creationId xmlns:a16="http://schemas.microsoft.com/office/drawing/2014/main" id="{F2DBBE1D-E510-B47D-5726-A1F39189169B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4" name="그룹 13">
              <a:extLst>
                <a:ext uri="{FF2B5EF4-FFF2-40B4-BE49-F238E27FC236}">
                  <a16:creationId xmlns:a16="http://schemas.microsoft.com/office/drawing/2014/main" id="{4B538F2A-F413-C5CA-C4E2-304A160DE44B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</p:grpSpPr>
          <p:cxnSp>
            <p:nvCxnSpPr>
              <p:cNvPr id="15" name="직선 연결선 14">
                <a:extLst>
                  <a:ext uri="{FF2B5EF4-FFF2-40B4-BE49-F238E27FC236}">
                    <a16:creationId xmlns:a16="http://schemas.microsoft.com/office/drawing/2014/main" id="{3E6A45AA-765B-80C0-FAD7-9E38F6F832C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직선 연결선 15">
                <a:extLst>
                  <a:ext uri="{FF2B5EF4-FFF2-40B4-BE49-F238E27FC236}">
                    <a16:creationId xmlns:a16="http://schemas.microsoft.com/office/drawing/2014/main" id="{2E3F13E8-6EAB-EA17-CF77-DD9D38DEE2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5" name="사각형: 둥근 모서리 34">
            <a:extLst>
              <a:ext uri="{FF2B5EF4-FFF2-40B4-BE49-F238E27FC236}">
                <a16:creationId xmlns:a16="http://schemas.microsoft.com/office/drawing/2014/main" id="{7162144A-8725-762B-1344-0203BE3428E9}"/>
              </a:ext>
            </a:extLst>
          </p:cNvPr>
          <p:cNvSpPr/>
          <p:nvPr/>
        </p:nvSpPr>
        <p:spPr>
          <a:xfrm>
            <a:off x="779461" y="2417401"/>
            <a:ext cx="5120570" cy="2538910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26B3D96-B5F5-6F65-7F10-9250FBBAFA87}"/>
              </a:ext>
            </a:extLst>
          </p:cNvPr>
          <p:cNvSpPr txBox="1"/>
          <p:nvPr/>
        </p:nvSpPr>
        <p:spPr>
          <a:xfrm>
            <a:off x="2226460" y="1885950"/>
            <a:ext cx="2226572" cy="4323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정치적</a:t>
            </a:r>
            <a:r>
              <a:rPr lang="en-US" altLang="ko-KR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법적 </a:t>
            </a:r>
            <a:r>
              <a:rPr lang="ko-KR" altLang="en-US" sz="28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sp>
        <p:nvSpPr>
          <p:cNvPr id="50" name="사각형: 둥근 위쪽 모서리 49">
            <a:extLst>
              <a:ext uri="{FF2B5EF4-FFF2-40B4-BE49-F238E27FC236}">
                <a16:creationId xmlns:a16="http://schemas.microsoft.com/office/drawing/2014/main" id="{43B1A2F8-36EA-5831-2298-BA13F4AEAA35}"/>
              </a:ext>
            </a:extLst>
          </p:cNvPr>
          <p:cNvSpPr/>
          <p:nvPr/>
        </p:nvSpPr>
        <p:spPr>
          <a:xfrm>
            <a:off x="779462" y="2417401"/>
            <a:ext cx="5120569" cy="797701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7D6E7ED-EF1A-60B0-F67E-783DED34FC21}"/>
              </a:ext>
            </a:extLst>
          </p:cNvPr>
          <p:cNvSpPr txBox="1"/>
          <p:nvPr/>
        </p:nvSpPr>
        <p:spPr>
          <a:xfrm>
            <a:off x="2656065" y="2653006"/>
            <a:ext cx="1367362" cy="3088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체제의 단일화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2A73FED-67F9-130A-D508-1C8ADFAE26E4}"/>
              </a:ext>
            </a:extLst>
          </p:cNvPr>
          <p:cNvSpPr txBox="1"/>
          <p:nvPr/>
        </p:nvSpPr>
        <p:spPr>
          <a:xfrm>
            <a:off x="1619404" y="5356078"/>
            <a:ext cx="3440685" cy="51757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분단으로 인한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체제의 이념과 갈등</a:t>
            </a:r>
            <a:r>
              <a: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전쟁의 위협을 극복하여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7A2932DE-FB81-1289-9185-2E6578743766}"/>
              </a:ext>
            </a:extLst>
          </p:cNvPr>
          <p:cNvGrpSpPr/>
          <p:nvPr/>
        </p:nvGrpSpPr>
        <p:grpSpPr>
          <a:xfrm>
            <a:off x="2008433" y="5942091"/>
            <a:ext cx="2662626" cy="430134"/>
            <a:chOff x="2008434" y="5942091"/>
            <a:chExt cx="2662626" cy="430134"/>
          </a:xfrm>
        </p:grpSpPr>
        <p:sp>
          <p:nvSpPr>
            <p:cNvPr id="80" name="사각형: 둥근 모서리 79">
              <a:extLst>
                <a:ext uri="{FF2B5EF4-FFF2-40B4-BE49-F238E27FC236}">
                  <a16:creationId xmlns:a16="http://schemas.microsoft.com/office/drawing/2014/main" id="{0B693092-64F7-6E52-453B-89D7F5B27F23}"/>
                </a:ext>
              </a:extLst>
            </p:cNvPr>
            <p:cNvSpPr/>
            <p:nvPr/>
          </p:nvSpPr>
          <p:spPr>
            <a:xfrm>
              <a:off x="2008434" y="5947098"/>
              <a:ext cx="2662626" cy="406255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188FB61A-D287-F211-289C-97549C312E18}"/>
                </a:ext>
              </a:extLst>
            </p:cNvPr>
            <p:cNvSpPr txBox="1"/>
            <p:nvPr/>
          </p:nvSpPr>
          <p:spPr>
            <a:xfrm>
              <a:off x="2054534" y="5942091"/>
              <a:ext cx="2555187" cy="43013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8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한반도의 평화 정착</a:t>
              </a:r>
            </a:p>
          </p:txBody>
        </p:sp>
      </p:grp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48A5B55C-8B0E-002B-B34A-7EF945415A56}"/>
              </a:ext>
            </a:extLst>
          </p:cNvPr>
          <p:cNvSpPr/>
          <p:nvPr/>
        </p:nvSpPr>
        <p:spPr>
          <a:xfrm>
            <a:off x="6304668" y="2417401"/>
            <a:ext cx="5120570" cy="2538910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6320B18-AB69-7171-D4B0-230F09DE6E61}"/>
              </a:ext>
            </a:extLst>
          </p:cNvPr>
          <p:cNvSpPr txBox="1"/>
          <p:nvPr/>
        </p:nvSpPr>
        <p:spPr>
          <a:xfrm>
            <a:off x="8093909" y="1885950"/>
            <a:ext cx="1542089" cy="4323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 </a:t>
            </a:r>
            <a:r>
              <a:rPr lang="ko-KR" altLang="en-US" sz="28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sp>
        <p:nvSpPr>
          <p:cNvPr id="52" name="사각형: 둥근 위쪽 모서리 51">
            <a:extLst>
              <a:ext uri="{FF2B5EF4-FFF2-40B4-BE49-F238E27FC236}">
                <a16:creationId xmlns:a16="http://schemas.microsoft.com/office/drawing/2014/main" id="{E42DDD9E-8059-E737-D186-00F30BAB3679}"/>
              </a:ext>
            </a:extLst>
          </p:cNvPr>
          <p:cNvSpPr/>
          <p:nvPr/>
        </p:nvSpPr>
        <p:spPr>
          <a:xfrm>
            <a:off x="6304669" y="2417401"/>
            <a:ext cx="5120569" cy="797701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48A8D35-2074-3C67-7ECF-71C2BFFCF8AC}"/>
              </a:ext>
            </a:extLst>
          </p:cNvPr>
          <p:cNvSpPr txBox="1"/>
          <p:nvPr/>
        </p:nvSpPr>
        <p:spPr>
          <a:xfrm>
            <a:off x="7557705" y="2530987"/>
            <a:ext cx="2614497" cy="30884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서로 다른 두 경제권의 통합</a:t>
            </a:r>
            <a:endParaRPr lang="en-US" altLang="ko-KR" sz="2000" spc="-50" dirty="0">
              <a:solidFill>
                <a:schemeClr val="bg1"/>
              </a:solidFill>
              <a:latin typeface="페이퍼로지 5 Medium" pitchFamily="2" charset="-127"/>
              <a:ea typeface="페이퍼로지 5 Medium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3B3CC6AB-D83A-B6E2-1D18-3A19378D85E6}"/>
              </a:ext>
            </a:extLst>
          </p:cNvPr>
          <p:cNvSpPr txBox="1"/>
          <p:nvPr/>
        </p:nvSpPr>
        <p:spPr>
          <a:xfrm>
            <a:off x="8135266" y="5356078"/>
            <a:ext cx="1459374" cy="5157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우리의 경제영역을</a:t>
            </a:r>
          </a:p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전세계로 확대하여</a:t>
            </a:r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46D9C961-0A67-E7E3-6117-AD8420DA18BD}"/>
              </a:ext>
            </a:extLst>
          </p:cNvPr>
          <p:cNvSpPr/>
          <p:nvPr/>
        </p:nvSpPr>
        <p:spPr>
          <a:xfrm>
            <a:off x="7014281" y="5947098"/>
            <a:ext cx="3701344" cy="406255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41AB92D8-B7B5-1428-1E79-A98DDF47989A}"/>
              </a:ext>
            </a:extLst>
          </p:cNvPr>
          <p:cNvSpPr txBox="1"/>
          <p:nvPr/>
        </p:nvSpPr>
        <p:spPr>
          <a:xfrm>
            <a:off x="7067185" y="5942090"/>
            <a:ext cx="3595536" cy="43013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더 큰 경제발전의 기반 마련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6A9EC537-8DAA-D75F-9603-EDE2EC1F9E53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A808B642-6BCB-3ACF-11BF-7678C62B5617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>
                <a:extLst>
                  <a:ext uri="{FF2B5EF4-FFF2-40B4-BE49-F238E27FC236}">
                    <a16:creationId xmlns:a16="http://schemas.microsoft.com/office/drawing/2014/main" id="{517C59EA-5AE1-AAC8-BF51-B11DFDD695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>
                <a:extLst>
                  <a:ext uri="{FF2B5EF4-FFF2-40B4-BE49-F238E27FC236}">
                    <a16:creationId xmlns:a16="http://schemas.microsoft.com/office/drawing/2014/main" id="{AE6C2F93-EA4F-D18E-5730-FB6D99D9D36E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C97E9774-AD98-3DA8-F62D-EA14D2F16174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4AC74364-FF75-84D6-82C7-84699794BBAE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6FF6270-55A5-5741-9504-C8623671CF4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의미</a:t>
                </a:r>
                <a:endPara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C058B1A-C12B-3A10-E253-158CE898B202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3C4D03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4A8CE6B8-D608-F00B-EC5D-623883AF687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5DFB317-4352-2FAB-AE03-65A4AC69E1C3}"/>
              </a:ext>
            </a:extLst>
          </p:cNvPr>
          <p:cNvSpPr txBox="1"/>
          <p:nvPr/>
        </p:nvSpPr>
        <p:spPr>
          <a:xfrm>
            <a:off x="893281" y="1026598"/>
            <a:ext cx="5373266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북한과 우리는 법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돈 쓰는 방식이 완전히 달라요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통일이 되면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같은 법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으로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더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튼튼한 경제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로 바뀔 수 있습니다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4A8345C-F071-C250-FA4E-DAA9677922C6}"/>
              </a:ext>
            </a:extLst>
          </p:cNvPr>
          <p:cNvSpPr txBox="1"/>
          <p:nvPr/>
        </p:nvSpPr>
        <p:spPr>
          <a:xfrm>
            <a:off x="1457821" y="3694929"/>
            <a:ext cx="3763852" cy="7059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남북의 서로 다른 </a:t>
            </a: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정치체제를 통합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하여</a:t>
            </a:r>
            <a:br>
              <a:rPr lang="ko-KR" altLang="en-US" sz="200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단일 국가 수립</a:t>
            </a:r>
            <a:endParaRPr lang="ko-KR" altLang="en-US" sz="20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566A0E-3A6C-1556-E16C-4DF7DBFE09CF}"/>
              </a:ext>
            </a:extLst>
          </p:cNvPr>
          <p:cNvSpPr txBox="1"/>
          <p:nvPr/>
        </p:nvSpPr>
        <p:spPr>
          <a:xfrm>
            <a:off x="7349314" y="3694929"/>
            <a:ext cx="3031278" cy="70596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0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선진일류국가로 발전</a:t>
            </a:r>
            <a:r>
              <a:rPr lang="ko-KR" altLang="en-US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하기 위해</a:t>
            </a:r>
            <a:endParaRPr lang="en-US" altLang="ko-KR" sz="20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4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시장경제체제로 통합 필요</a:t>
            </a:r>
          </a:p>
        </p:txBody>
      </p:sp>
      <p:grpSp>
        <p:nvGrpSpPr>
          <p:cNvPr id="40" name="그룹 39">
            <a:extLst>
              <a:ext uri="{FF2B5EF4-FFF2-40B4-BE49-F238E27FC236}">
                <a16:creationId xmlns:a16="http://schemas.microsoft.com/office/drawing/2014/main" id="{B34FABA6-7D44-CA9F-A54D-FD315310C234}"/>
              </a:ext>
            </a:extLst>
          </p:cNvPr>
          <p:cNvGrpSpPr/>
          <p:nvPr/>
        </p:nvGrpSpPr>
        <p:grpSpPr>
          <a:xfrm>
            <a:off x="7122867" y="2864737"/>
            <a:ext cx="3484173" cy="236780"/>
            <a:chOff x="7134774" y="2366243"/>
            <a:chExt cx="3484173" cy="236780"/>
          </a:xfrm>
        </p:grpSpPr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CA984A0F-C3A1-A023-EBCE-47CD66405A33}"/>
                </a:ext>
              </a:extLst>
            </p:cNvPr>
            <p:cNvGrpSpPr/>
            <p:nvPr/>
          </p:nvGrpSpPr>
          <p:grpSpPr>
            <a:xfrm>
              <a:off x="7134774" y="2366243"/>
              <a:ext cx="1781420" cy="236780"/>
              <a:chOff x="7231611" y="2366243"/>
              <a:chExt cx="1781420" cy="236780"/>
            </a:xfrm>
          </p:grpSpPr>
          <p:sp>
            <p:nvSpPr>
              <p:cNvPr id="76" name="사각형: 둥근 모서리 75">
                <a:extLst>
                  <a:ext uri="{FF2B5EF4-FFF2-40B4-BE49-F238E27FC236}">
                    <a16:creationId xmlns:a16="http://schemas.microsoft.com/office/drawing/2014/main" id="{C9A48C76-EC42-DDB0-2E24-0F76CF59C2AB}"/>
                  </a:ext>
                </a:extLst>
              </p:cNvPr>
              <p:cNvSpPr/>
              <p:nvPr/>
            </p:nvSpPr>
            <p:spPr>
              <a:xfrm>
                <a:off x="7231611" y="2366243"/>
                <a:ext cx="1781420" cy="2367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B28FC821-E73B-68D1-93A7-465B1E9451C4}"/>
                  </a:ext>
                </a:extLst>
              </p:cNvPr>
              <p:cNvSpPr txBox="1"/>
              <p:nvPr/>
            </p:nvSpPr>
            <p:spPr>
              <a:xfrm>
                <a:off x="7480943" y="2404258"/>
                <a:ext cx="1452321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자유민주주의 시장경제체제</a:t>
                </a:r>
                <a:endParaRPr lang="en-US" altLang="ko-KR" sz="105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78" name="그룹 77">
                <a:extLst>
                  <a:ext uri="{FF2B5EF4-FFF2-40B4-BE49-F238E27FC236}">
                    <a16:creationId xmlns:a16="http://schemas.microsoft.com/office/drawing/2014/main" id="{57FB3B43-8CD7-583D-42BC-A492C0F62F27}"/>
                  </a:ext>
                </a:extLst>
              </p:cNvPr>
              <p:cNvGrpSpPr/>
              <p:nvPr/>
            </p:nvGrpSpPr>
            <p:grpSpPr>
              <a:xfrm>
                <a:off x="7251592" y="2389481"/>
                <a:ext cx="190304" cy="190304"/>
                <a:chOff x="7058724" y="2475894"/>
                <a:chExt cx="190304" cy="190304"/>
              </a:xfrm>
            </p:grpSpPr>
            <p:sp>
              <p:nvSpPr>
                <p:cNvPr id="83" name="타원 82">
                  <a:extLst>
                    <a:ext uri="{FF2B5EF4-FFF2-40B4-BE49-F238E27FC236}">
                      <a16:creationId xmlns:a16="http://schemas.microsoft.com/office/drawing/2014/main" id="{0E6C9435-58F6-487C-A239-965952DB2764}"/>
                    </a:ext>
                  </a:extLst>
                </p:cNvPr>
                <p:cNvSpPr/>
                <p:nvPr/>
              </p:nvSpPr>
              <p:spPr>
                <a:xfrm>
                  <a:off x="7058724" y="2475894"/>
                  <a:ext cx="190304" cy="190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64A72356-0B53-2A2C-9F39-5A5857FCE7F1}"/>
                    </a:ext>
                  </a:extLst>
                </p:cNvPr>
                <p:cNvSpPr txBox="1"/>
                <p:nvPr/>
              </p:nvSpPr>
              <p:spPr>
                <a:xfrm>
                  <a:off x="7097771" y="2494519"/>
                  <a:ext cx="112210" cy="153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남</a:t>
                  </a:r>
                  <a:endParaRPr lang="en-US" altLang="ko-KR" sz="100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grpSp>
          <p:nvGrpSpPr>
            <p:cNvPr id="54" name="그룹 53">
              <a:extLst>
                <a:ext uri="{FF2B5EF4-FFF2-40B4-BE49-F238E27FC236}">
                  <a16:creationId xmlns:a16="http://schemas.microsoft.com/office/drawing/2014/main" id="{28AB4EA0-CB7A-631A-CC53-B4C7988870AF}"/>
                </a:ext>
              </a:extLst>
            </p:cNvPr>
            <p:cNvGrpSpPr/>
            <p:nvPr/>
          </p:nvGrpSpPr>
          <p:grpSpPr>
            <a:xfrm>
              <a:off x="9061377" y="2366243"/>
              <a:ext cx="1557570" cy="236780"/>
              <a:chOff x="8940726" y="2366243"/>
              <a:chExt cx="1557570" cy="236780"/>
            </a:xfrm>
          </p:grpSpPr>
          <p:sp>
            <p:nvSpPr>
              <p:cNvPr id="57" name="사각형: 둥근 모서리 56">
                <a:extLst>
                  <a:ext uri="{FF2B5EF4-FFF2-40B4-BE49-F238E27FC236}">
                    <a16:creationId xmlns:a16="http://schemas.microsoft.com/office/drawing/2014/main" id="{03F2FA4B-C83E-CE59-B835-E3BD2DC7B953}"/>
                  </a:ext>
                </a:extLst>
              </p:cNvPr>
              <p:cNvSpPr/>
              <p:nvPr/>
            </p:nvSpPr>
            <p:spPr>
              <a:xfrm>
                <a:off x="8940726" y="2366243"/>
                <a:ext cx="1557570" cy="236780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alpha val="22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B8234A58-3B5D-B643-9148-A024CFAAF20E}"/>
                  </a:ext>
                </a:extLst>
              </p:cNvPr>
              <p:cNvSpPr txBox="1"/>
              <p:nvPr/>
            </p:nvSpPr>
            <p:spPr>
              <a:xfrm>
                <a:off x="9190058" y="2404258"/>
                <a:ext cx="1215076" cy="16075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050" dirty="0">
                    <a:solidFill>
                      <a:schemeClr val="bg1"/>
                    </a:solidFill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사회주의 계획경제체제</a:t>
                </a:r>
                <a:endParaRPr lang="en-US" altLang="ko-KR" sz="1050" dirty="0">
                  <a:solidFill>
                    <a:schemeClr val="bg1"/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62" name="그룹 61">
                <a:extLst>
                  <a:ext uri="{FF2B5EF4-FFF2-40B4-BE49-F238E27FC236}">
                    <a16:creationId xmlns:a16="http://schemas.microsoft.com/office/drawing/2014/main" id="{8D002598-AE20-E3A6-D90B-27A9BDA59E22}"/>
                  </a:ext>
                </a:extLst>
              </p:cNvPr>
              <p:cNvGrpSpPr/>
              <p:nvPr/>
            </p:nvGrpSpPr>
            <p:grpSpPr>
              <a:xfrm>
                <a:off x="8960707" y="2389481"/>
                <a:ext cx="190304" cy="190304"/>
                <a:chOff x="7058724" y="2475894"/>
                <a:chExt cx="190304" cy="190304"/>
              </a:xfrm>
            </p:grpSpPr>
            <p:sp>
              <p:nvSpPr>
                <p:cNvPr id="71" name="타원 70">
                  <a:extLst>
                    <a:ext uri="{FF2B5EF4-FFF2-40B4-BE49-F238E27FC236}">
                      <a16:creationId xmlns:a16="http://schemas.microsoft.com/office/drawing/2014/main" id="{5236B75F-9D29-D2BA-A8D1-B52263BA9537}"/>
                    </a:ext>
                  </a:extLst>
                </p:cNvPr>
                <p:cNvSpPr/>
                <p:nvPr/>
              </p:nvSpPr>
              <p:spPr>
                <a:xfrm>
                  <a:off x="7058724" y="2475894"/>
                  <a:ext cx="190304" cy="190304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73" name="TextBox 72">
                  <a:extLst>
                    <a:ext uri="{FF2B5EF4-FFF2-40B4-BE49-F238E27FC236}">
                      <a16:creationId xmlns:a16="http://schemas.microsoft.com/office/drawing/2014/main" id="{1A5AE2AF-7B95-D519-B8EE-F5EECC615125}"/>
                    </a:ext>
                  </a:extLst>
                </p:cNvPr>
                <p:cNvSpPr txBox="1"/>
                <p:nvPr/>
              </p:nvSpPr>
              <p:spPr>
                <a:xfrm>
                  <a:off x="7097771" y="2494519"/>
                  <a:ext cx="112211" cy="153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>
                    <a:lnSpc>
                      <a:spcPct val="110000"/>
                    </a:lnSpc>
                  </a:pPr>
                  <a:r>
                    <a:rPr lang="ko-KR" altLang="en-US" sz="1000" dirty="0">
                      <a:solidFill>
                        <a:schemeClr val="bg1"/>
                      </a:solidFill>
                      <a:latin typeface="페이퍼로지 5 Medium" pitchFamily="2" charset="-127"/>
                      <a:ea typeface="페이퍼로지 5 Medium" pitchFamily="2" charset="-127"/>
                      <a:cs typeface="Pretendard ExtraBold" panose="02000903000000020004" pitchFamily="50" charset="-127"/>
                    </a:rPr>
                    <a:t>북</a:t>
                  </a:r>
                  <a:endParaRPr lang="en-US" altLang="ko-KR" sz="10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endParaRPr>
                </a:p>
              </p:txBody>
            </p:sp>
          </p:grpSp>
        </p:grpSp>
        <p:sp>
          <p:nvSpPr>
            <p:cNvPr id="56" name="타원 55">
              <a:extLst>
                <a:ext uri="{FF2B5EF4-FFF2-40B4-BE49-F238E27FC236}">
                  <a16:creationId xmlns:a16="http://schemas.microsoft.com/office/drawing/2014/main" id="{F61C45BB-849D-5FDB-739D-42E4FFDE6BF0}"/>
                </a:ext>
              </a:extLst>
            </p:cNvPr>
            <p:cNvSpPr/>
            <p:nvPr/>
          </p:nvSpPr>
          <p:spPr>
            <a:xfrm>
              <a:off x="8973172" y="2469020"/>
              <a:ext cx="31227" cy="312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367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E299C-CDC6-E14C-40C5-D4E62C53BF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사각형: 둥근 모서리 70">
            <a:extLst>
              <a:ext uri="{FF2B5EF4-FFF2-40B4-BE49-F238E27FC236}">
                <a16:creationId xmlns:a16="http://schemas.microsoft.com/office/drawing/2014/main" id="{229655D2-A4EC-23DA-A336-6EC77BD1CA5C}"/>
              </a:ext>
            </a:extLst>
          </p:cNvPr>
          <p:cNvSpPr/>
          <p:nvPr/>
        </p:nvSpPr>
        <p:spPr>
          <a:xfrm>
            <a:off x="6304668" y="2417401"/>
            <a:ext cx="5120570" cy="3927837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73" name="사각형: 둥근 위쪽 모서리 72">
            <a:extLst>
              <a:ext uri="{FF2B5EF4-FFF2-40B4-BE49-F238E27FC236}">
                <a16:creationId xmlns:a16="http://schemas.microsoft.com/office/drawing/2014/main" id="{A4AF07D5-AD67-A6DF-4307-F6992ACEC9AF}"/>
              </a:ext>
            </a:extLst>
          </p:cNvPr>
          <p:cNvSpPr/>
          <p:nvPr/>
        </p:nvSpPr>
        <p:spPr>
          <a:xfrm>
            <a:off x="6304669" y="2417402"/>
            <a:ext cx="5120569" cy="781441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6643122-EE22-4E62-8624-8A5AEE7E5802}"/>
              </a:ext>
            </a:extLst>
          </p:cNvPr>
          <p:cNvSpPr txBox="1"/>
          <p:nvPr/>
        </p:nvSpPr>
        <p:spPr>
          <a:xfrm>
            <a:off x="8291078" y="2655659"/>
            <a:ext cx="1147750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국토의 완성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012DD20-4958-AB3B-7E53-4975A5B87FFD}"/>
              </a:ext>
            </a:extLst>
          </p:cNvPr>
          <p:cNvSpPr txBox="1"/>
          <p:nvPr/>
        </p:nvSpPr>
        <p:spPr>
          <a:xfrm>
            <a:off x="7828292" y="3560065"/>
            <a:ext cx="2073323" cy="5157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구성원 모두가 어느 곳이든</a:t>
            </a:r>
          </a:p>
          <a:p>
            <a:pPr algn="ctr">
              <a:lnSpc>
                <a:spcPct val="110000"/>
              </a:lnSpc>
            </a:pP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자유롭게 왕래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하고</a:t>
            </a:r>
            <a:endParaRPr lang="ko-KR" altLang="en-US" sz="20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94" name="사각형: 둥근 모서리 93">
            <a:extLst>
              <a:ext uri="{FF2B5EF4-FFF2-40B4-BE49-F238E27FC236}">
                <a16:creationId xmlns:a16="http://schemas.microsoft.com/office/drawing/2014/main" id="{C94E1F6F-1BE7-3937-841D-FB3E8A29AD7E}"/>
              </a:ext>
            </a:extLst>
          </p:cNvPr>
          <p:cNvSpPr/>
          <p:nvPr/>
        </p:nvSpPr>
        <p:spPr>
          <a:xfrm>
            <a:off x="6978086" y="4119610"/>
            <a:ext cx="3773734" cy="332596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594F6B03-DC2E-60D5-27CE-97A84CFEC63A}"/>
              </a:ext>
            </a:extLst>
          </p:cNvPr>
          <p:cNvSpPr txBox="1"/>
          <p:nvPr/>
        </p:nvSpPr>
        <p:spPr>
          <a:xfrm>
            <a:off x="7030316" y="4115606"/>
            <a:ext cx="3669274" cy="33682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평화롭게 거주할 수 있는 터전 마련</a:t>
            </a:r>
          </a:p>
        </p:txBody>
      </p:sp>
      <p:grpSp>
        <p:nvGrpSpPr>
          <p:cNvPr id="109" name="그룹 108">
            <a:extLst>
              <a:ext uri="{FF2B5EF4-FFF2-40B4-BE49-F238E27FC236}">
                <a16:creationId xmlns:a16="http://schemas.microsoft.com/office/drawing/2014/main" id="{5DDD892D-8A00-E4BA-7722-6F215572E3E0}"/>
              </a:ext>
            </a:extLst>
          </p:cNvPr>
          <p:cNvGrpSpPr/>
          <p:nvPr/>
        </p:nvGrpSpPr>
        <p:grpSpPr>
          <a:xfrm>
            <a:off x="7031426" y="5260422"/>
            <a:ext cx="3667054" cy="627119"/>
            <a:chOff x="7031426" y="5260422"/>
            <a:chExt cx="3667054" cy="627119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194FAAD5-2B38-54D3-ED7B-7E24E28BD1D8}"/>
                </a:ext>
              </a:extLst>
            </p:cNvPr>
            <p:cNvSpPr txBox="1"/>
            <p:nvPr/>
          </p:nvSpPr>
          <p:spPr>
            <a:xfrm>
              <a:off x="7630480" y="5260422"/>
              <a:ext cx="2468945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단순한 국토 면적의 합계를 넘어</a:t>
              </a:r>
            </a:p>
          </p:txBody>
        </p:sp>
        <p:sp>
          <p:nvSpPr>
            <p:cNvPr id="90" name="사각형: 둥근 모서리 89">
              <a:extLst>
                <a:ext uri="{FF2B5EF4-FFF2-40B4-BE49-F238E27FC236}">
                  <a16:creationId xmlns:a16="http://schemas.microsoft.com/office/drawing/2014/main" id="{C5AAC60B-2E69-C18A-AEA6-530B46BF0AEA}"/>
                </a:ext>
              </a:extLst>
            </p:cNvPr>
            <p:cNvSpPr/>
            <p:nvPr/>
          </p:nvSpPr>
          <p:spPr>
            <a:xfrm>
              <a:off x="7031426" y="5554721"/>
              <a:ext cx="3667054" cy="332596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CA61FB67-E04D-D45D-4A46-CC854DC91882}"/>
                </a:ext>
              </a:extLst>
            </p:cNvPr>
            <p:cNvSpPr txBox="1"/>
            <p:nvPr/>
          </p:nvSpPr>
          <p:spPr>
            <a:xfrm>
              <a:off x="7086421" y="5550717"/>
              <a:ext cx="3557064" cy="33682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2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유라시아 대륙과 육상으로의 연결</a:t>
              </a:r>
            </a:p>
          </p:txBody>
        </p:sp>
      </p:grpSp>
      <p:sp>
        <p:nvSpPr>
          <p:cNvPr id="9" name="사각형: 둥근 모서리 8">
            <a:extLst>
              <a:ext uri="{FF2B5EF4-FFF2-40B4-BE49-F238E27FC236}">
                <a16:creationId xmlns:a16="http://schemas.microsoft.com/office/drawing/2014/main" id="{B82D4EE4-C427-E6FC-B844-91BDF607C637}"/>
              </a:ext>
            </a:extLst>
          </p:cNvPr>
          <p:cNvSpPr/>
          <p:nvPr/>
        </p:nvSpPr>
        <p:spPr>
          <a:xfrm>
            <a:off x="779461" y="2417401"/>
            <a:ext cx="5120570" cy="3927837"/>
          </a:xfrm>
          <a:prstGeom prst="roundRect">
            <a:avLst>
              <a:gd name="adj" fmla="val 11615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ECBB5BAE-3DFE-CB38-D33A-98D662708BF0}"/>
              </a:ext>
            </a:extLst>
          </p:cNvPr>
          <p:cNvSpPr/>
          <p:nvPr/>
        </p:nvSpPr>
        <p:spPr>
          <a:xfrm>
            <a:off x="779462" y="2417402"/>
            <a:ext cx="5120569" cy="781441"/>
          </a:xfrm>
          <a:prstGeom prst="round2SameRect">
            <a:avLst>
              <a:gd name="adj1" fmla="val 32426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 sz="160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4A80EBB-CCF5-6A22-973C-32613EC13B07}"/>
              </a:ext>
            </a:extLst>
          </p:cNvPr>
          <p:cNvSpPr txBox="1"/>
          <p:nvPr/>
        </p:nvSpPr>
        <p:spPr>
          <a:xfrm>
            <a:off x="2124670" y="2548490"/>
            <a:ext cx="2430152" cy="5232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14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하나의 사회</a:t>
            </a:r>
            <a:r>
              <a:rPr lang="en-US" altLang="ko-KR" sz="14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1400" spc="-5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문화 공동체를 형성하여</a:t>
            </a:r>
            <a:endParaRPr lang="ko-KR" altLang="en-US" sz="1600" spc="-5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민족의 동질성을 회복</a:t>
            </a:r>
          </a:p>
        </p:txBody>
      </p:sp>
      <p:grpSp>
        <p:nvGrpSpPr>
          <p:cNvPr id="106" name="그룹 105">
            <a:extLst>
              <a:ext uri="{FF2B5EF4-FFF2-40B4-BE49-F238E27FC236}">
                <a16:creationId xmlns:a16="http://schemas.microsoft.com/office/drawing/2014/main" id="{A2F5B6A8-C6F0-3796-3685-7F2F0A69338E}"/>
              </a:ext>
            </a:extLst>
          </p:cNvPr>
          <p:cNvGrpSpPr/>
          <p:nvPr/>
        </p:nvGrpSpPr>
        <p:grpSpPr>
          <a:xfrm>
            <a:off x="1231192" y="3449521"/>
            <a:ext cx="4217108" cy="892141"/>
            <a:chOff x="1231192" y="3449521"/>
            <a:chExt cx="4217108" cy="892141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51C52ED-15C0-A6F4-4EE0-DFB08150FF1C}"/>
                </a:ext>
              </a:extLst>
            </p:cNvPr>
            <p:cNvSpPr txBox="1"/>
            <p:nvPr/>
          </p:nvSpPr>
          <p:spPr>
            <a:xfrm>
              <a:off x="2412249" y="3449521"/>
              <a:ext cx="1854995" cy="5157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마음의 분단을 극복하고</a:t>
              </a:r>
              <a:endPara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</a:t>
              </a:r>
              <a:r>
                <a:rPr lang="ko-KR" altLang="en-US" sz="1600" spc="-30" dirty="0" err="1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우리’라는</a:t>
              </a: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공동체 의식</a:t>
              </a:r>
              <a:endParaRPr lang="ko-KR" altLang="en-US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96" name="그룹 95">
              <a:extLst>
                <a:ext uri="{FF2B5EF4-FFF2-40B4-BE49-F238E27FC236}">
                  <a16:creationId xmlns:a16="http://schemas.microsoft.com/office/drawing/2014/main" id="{03E77BD7-82EE-5496-9950-B0D2F9CD8838}"/>
                </a:ext>
              </a:extLst>
            </p:cNvPr>
            <p:cNvGrpSpPr/>
            <p:nvPr/>
          </p:nvGrpSpPr>
          <p:grpSpPr>
            <a:xfrm>
              <a:off x="1231192" y="3999982"/>
              <a:ext cx="4217108" cy="341680"/>
              <a:chOff x="1231192" y="3999982"/>
              <a:chExt cx="4217108" cy="341680"/>
            </a:xfrm>
          </p:grpSpPr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id="{F1B92BF1-474B-8341-8380-F801805C51BA}"/>
                  </a:ext>
                </a:extLst>
              </p:cNvPr>
              <p:cNvSpPr/>
              <p:nvPr/>
            </p:nvSpPr>
            <p:spPr>
              <a:xfrm>
                <a:off x="1231192" y="4009066"/>
                <a:ext cx="4217108" cy="332596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5651202A-A078-D388-4D2C-EBDAE09505A7}"/>
                  </a:ext>
                </a:extLst>
              </p:cNvPr>
              <p:cNvSpPr txBox="1"/>
              <p:nvPr/>
            </p:nvSpPr>
            <p:spPr>
              <a:xfrm>
                <a:off x="1263056" y="3999982"/>
                <a:ext cx="4153381" cy="3368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하나의 국가 테두리 안에서 소속감 공유</a:t>
                </a:r>
              </a:p>
            </p:txBody>
          </p:sp>
        </p:grpSp>
      </p:grpSp>
      <p:grpSp>
        <p:nvGrpSpPr>
          <p:cNvPr id="105" name="그룹 104">
            <a:extLst>
              <a:ext uri="{FF2B5EF4-FFF2-40B4-BE49-F238E27FC236}">
                <a16:creationId xmlns:a16="http://schemas.microsoft.com/office/drawing/2014/main" id="{A7CD028C-0CA6-44A1-9510-7BB035A01DCE}"/>
              </a:ext>
            </a:extLst>
          </p:cNvPr>
          <p:cNvGrpSpPr/>
          <p:nvPr/>
        </p:nvGrpSpPr>
        <p:grpSpPr>
          <a:xfrm>
            <a:off x="1472492" y="5145563"/>
            <a:ext cx="3734508" cy="893637"/>
            <a:chOff x="1472492" y="5145563"/>
            <a:chExt cx="3734508" cy="893637"/>
          </a:xfrm>
        </p:grpSpPr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90E908D-2873-2B49-E0EB-D11AAB2B2D48}"/>
                </a:ext>
              </a:extLst>
            </p:cNvPr>
            <p:cNvSpPr txBox="1"/>
            <p:nvPr/>
          </p:nvSpPr>
          <p:spPr>
            <a:xfrm>
              <a:off x="2016628" y="5145563"/>
              <a:ext cx="2646237" cy="51578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하나의 평화로운 통일 국간 내에서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새로운 문화와 미래</a:t>
              </a: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를</a:t>
              </a:r>
              <a:endParaRPr lang="ko-KR" altLang="en-US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97" name="그룹 96">
              <a:extLst>
                <a:ext uri="{FF2B5EF4-FFF2-40B4-BE49-F238E27FC236}">
                  <a16:creationId xmlns:a16="http://schemas.microsoft.com/office/drawing/2014/main" id="{731CDB97-8CB7-C572-EC03-65B74A604110}"/>
                </a:ext>
              </a:extLst>
            </p:cNvPr>
            <p:cNvGrpSpPr/>
            <p:nvPr/>
          </p:nvGrpSpPr>
          <p:grpSpPr>
            <a:xfrm>
              <a:off x="1472492" y="5702376"/>
              <a:ext cx="3734508" cy="336824"/>
              <a:chOff x="1472492" y="5702376"/>
              <a:chExt cx="3734508" cy="336824"/>
            </a:xfrm>
          </p:grpSpPr>
          <p:sp>
            <p:nvSpPr>
              <p:cNvPr id="48" name="사각형: 둥근 모서리 47">
                <a:extLst>
                  <a:ext uri="{FF2B5EF4-FFF2-40B4-BE49-F238E27FC236}">
                    <a16:creationId xmlns:a16="http://schemas.microsoft.com/office/drawing/2014/main" id="{6A91C9E3-95B4-0CA5-2068-8DF64AD7D51D}"/>
                  </a:ext>
                </a:extLst>
              </p:cNvPr>
              <p:cNvSpPr/>
              <p:nvPr/>
            </p:nvSpPr>
            <p:spPr>
              <a:xfrm>
                <a:off x="1472492" y="5705110"/>
                <a:ext cx="3734508" cy="332596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C074BD37-66C3-DECE-58B0-AA360B0A736A}"/>
                  </a:ext>
                </a:extLst>
              </p:cNvPr>
              <p:cNvSpPr txBox="1"/>
              <p:nvPr/>
            </p:nvSpPr>
            <p:spPr>
              <a:xfrm>
                <a:off x="1505109" y="5702376"/>
                <a:ext cx="3669274" cy="33682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함께 </a:t>
                </a:r>
                <a:r>
                  <a:rPr lang="ko-KR" altLang="en-US" sz="2200" spc="-50" dirty="0" err="1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만들어나갈</a:t>
                </a:r>
                <a:r>
                  <a:rPr lang="ko-KR" altLang="en-US" sz="22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수 있는 기반 마련</a:t>
                </a: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8D09E505-09D8-D3CC-22F2-E89F05FE367F}"/>
              </a:ext>
            </a:extLst>
          </p:cNvPr>
          <p:cNvSpPr txBox="1"/>
          <p:nvPr/>
        </p:nvSpPr>
        <p:spPr>
          <a:xfrm>
            <a:off x="2226460" y="1885950"/>
            <a:ext cx="2226572" cy="4323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</a:t>
            </a:r>
            <a:r>
              <a:rPr lang="en-US" altLang="ko-KR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문화적 </a:t>
            </a:r>
            <a:r>
              <a:rPr lang="ko-KR" altLang="en-US" sz="28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0CA30EF-EC1C-49DB-38CD-B74C8E86F156}"/>
              </a:ext>
            </a:extLst>
          </p:cNvPr>
          <p:cNvSpPr txBox="1"/>
          <p:nvPr/>
        </p:nvSpPr>
        <p:spPr>
          <a:xfrm>
            <a:off x="8093909" y="1885950"/>
            <a:ext cx="1542089" cy="43238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8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지리적 </a:t>
            </a:r>
            <a:r>
              <a:rPr lang="ko-KR" altLang="en-US" sz="28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측면</a:t>
            </a:r>
          </a:p>
        </p:txBody>
      </p:sp>
      <p:grpSp>
        <p:nvGrpSpPr>
          <p:cNvPr id="23" name="그룹 22">
            <a:extLst>
              <a:ext uri="{FF2B5EF4-FFF2-40B4-BE49-F238E27FC236}">
                <a16:creationId xmlns:a16="http://schemas.microsoft.com/office/drawing/2014/main" id="{959794AC-0180-349C-FC3D-E5C2A1D267FD}"/>
              </a:ext>
            </a:extLst>
          </p:cNvPr>
          <p:cNvGrpSpPr/>
          <p:nvPr/>
        </p:nvGrpSpPr>
        <p:grpSpPr>
          <a:xfrm>
            <a:off x="-403488" y="241825"/>
            <a:ext cx="2995952" cy="697724"/>
            <a:chOff x="-403488" y="171975"/>
            <a:chExt cx="2995952" cy="697724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CB4B9B2A-FADD-D1D2-74EB-548590BB13E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>
                <a:extLst>
                  <a:ext uri="{FF2B5EF4-FFF2-40B4-BE49-F238E27FC236}">
                    <a16:creationId xmlns:a16="http://schemas.microsoft.com/office/drawing/2014/main" id="{C8B9582B-5751-D11A-1EF8-EC00701007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>
                <a:extLst>
                  <a:ext uri="{FF2B5EF4-FFF2-40B4-BE49-F238E27FC236}">
                    <a16:creationId xmlns:a16="http://schemas.microsoft.com/office/drawing/2014/main" id="{FA75E212-6BD2-01E0-3846-621610575B99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397201EF-1D03-9621-D02A-C5975C1DF312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B2455FE7-9FFA-3B43-9BBF-9BFA34C0ACC4}"/>
                </a:ext>
              </a:extLst>
            </p:cNvPr>
            <p:cNvGrpSpPr/>
            <p:nvPr/>
          </p:nvGrpSpPr>
          <p:grpSpPr>
            <a:xfrm>
              <a:off x="893281" y="207203"/>
              <a:ext cx="1699183" cy="662496"/>
              <a:chOff x="902807" y="211966"/>
              <a:chExt cx="1699183" cy="662496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EB65960E-E7E1-8BE1-FD8F-33D73DB19E55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1699183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통일의 의미</a:t>
                </a:r>
                <a:endParaRPr lang="en-US" altLang="ko-KR" sz="3000" spc="-10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753052E8-0616-6879-3A89-3BB439768BD3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3C4D03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1C2A8A87-BDEA-FBF9-1C78-97FA757102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3520016-C705-1515-EFA0-FCF25E691D08}"/>
              </a:ext>
            </a:extLst>
          </p:cNvPr>
          <p:cNvSpPr txBox="1"/>
          <p:nvPr/>
        </p:nvSpPr>
        <p:spPr>
          <a:xfrm>
            <a:off x="893281" y="1026598"/>
            <a:ext cx="4413388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통일되면 우리 국토 전체가 자유로운 삶터가 돼요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 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역사와 문화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도 다시 이어질 겁니다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D634B7D0-C633-989C-ADF0-C9B41042D070}"/>
              </a:ext>
            </a:extLst>
          </p:cNvPr>
          <p:cNvGrpSpPr/>
          <p:nvPr/>
        </p:nvGrpSpPr>
        <p:grpSpPr>
          <a:xfrm>
            <a:off x="1099550" y="4597854"/>
            <a:ext cx="4480392" cy="318752"/>
            <a:chOff x="6624757" y="4513572"/>
            <a:chExt cx="4480392" cy="318752"/>
          </a:xfrm>
        </p:grpSpPr>
        <p:cxnSp>
          <p:nvCxnSpPr>
            <p:cNvPr id="99" name="직선 연결선 98">
              <a:extLst>
                <a:ext uri="{FF2B5EF4-FFF2-40B4-BE49-F238E27FC236}">
                  <a16:creationId xmlns:a16="http://schemas.microsoft.com/office/drawing/2014/main" id="{4CB42767-9EB2-3321-5A10-5E4DDE969578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729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0" name="그룹 99">
              <a:extLst>
                <a:ext uri="{FF2B5EF4-FFF2-40B4-BE49-F238E27FC236}">
                  <a16:creationId xmlns:a16="http://schemas.microsoft.com/office/drawing/2014/main" id="{21BE97FC-5918-23A2-A4CB-6F448E7EA6E9}"/>
                </a:ext>
              </a:extLst>
            </p:cNvPr>
            <p:cNvGrpSpPr/>
            <p:nvPr/>
          </p:nvGrpSpPr>
          <p:grpSpPr>
            <a:xfrm>
              <a:off x="8705577" y="4513572"/>
              <a:ext cx="318752" cy="318752"/>
              <a:chOff x="8705577" y="4513572"/>
              <a:chExt cx="318752" cy="318752"/>
            </a:xfrm>
          </p:grpSpPr>
          <p:sp>
            <p:nvSpPr>
              <p:cNvPr id="101" name="타원 100">
                <a:extLst>
                  <a:ext uri="{FF2B5EF4-FFF2-40B4-BE49-F238E27FC236}">
                    <a16:creationId xmlns:a16="http://schemas.microsoft.com/office/drawing/2014/main" id="{19CFD97A-37CE-223B-F24B-8EA2D7248064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2" name="그룹 101">
                <a:extLst>
                  <a:ext uri="{FF2B5EF4-FFF2-40B4-BE49-F238E27FC236}">
                    <a16:creationId xmlns:a16="http://schemas.microsoft.com/office/drawing/2014/main" id="{AB2D9D16-7ED0-58FC-361F-DBB2A433E227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03" name="직선 연결선 102">
                  <a:extLst>
                    <a:ext uri="{FF2B5EF4-FFF2-40B4-BE49-F238E27FC236}">
                      <a16:creationId xmlns:a16="http://schemas.microsoft.com/office/drawing/2014/main" id="{35833C1B-654A-9593-3CD3-BAD148FD54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4" name="직선 연결선 103">
                  <a:extLst>
                    <a:ext uri="{FF2B5EF4-FFF2-40B4-BE49-F238E27FC236}">
                      <a16:creationId xmlns:a16="http://schemas.microsoft.com/office/drawing/2014/main" id="{D8EDA1A4-8EDF-7CA5-52DF-92FF05D541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10" name="그룹 109">
            <a:extLst>
              <a:ext uri="{FF2B5EF4-FFF2-40B4-BE49-F238E27FC236}">
                <a16:creationId xmlns:a16="http://schemas.microsoft.com/office/drawing/2014/main" id="{22352F0C-22C5-B3EF-B587-E3F94EE47A89}"/>
              </a:ext>
            </a:extLst>
          </p:cNvPr>
          <p:cNvGrpSpPr/>
          <p:nvPr/>
        </p:nvGrpSpPr>
        <p:grpSpPr>
          <a:xfrm>
            <a:off x="6624757" y="4699258"/>
            <a:ext cx="4480392" cy="318752"/>
            <a:chOff x="6624757" y="4513572"/>
            <a:chExt cx="4480392" cy="318752"/>
          </a:xfrm>
        </p:grpSpPr>
        <p:cxnSp>
          <p:nvCxnSpPr>
            <p:cNvPr id="111" name="직선 연결선 110">
              <a:extLst>
                <a:ext uri="{FF2B5EF4-FFF2-40B4-BE49-F238E27FC236}">
                  <a16:creationId xmlns:a16="http://schemas.microsoft.com/office/drawing/2014/main" id="{C43B655D-A32B-3E10-0989-57B51F237428}"/>
                </a:ext>
              </a:extLst>
            </p:cNvPr>
            <p:cNvCxnSpPr>
              <a:cxnSpLocks/>
            </p:cNvCxnSpPr>
            <p:nvPr/>
          </p:nvCxnSpPr>
          <p:spPr>
            <a:xfrm>
              <a:off x="6624757" y="4672948"/>
              <a:ext cx="4480392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" name="그룹 111">
              <a:extLst>
                <a:ext uri="{FF2B5EF4-FFF2-40B4-BE49-F238E27FC236}">
                  <a16:creationId xmlns:a16="http://schemas.microsoft.com/office/drawing/2014/main" id="{91CD79AC-4020-B9CD-11F8-38A3DA8B6D0E}"/>
                </a:ext>
              </a:extLst>
            </p:cNvPr>
            <p:cNvGrpSpPr/>
            <p:nvPr/>
          </p:nvGrpSpPr>
          <p:grpSpPr>
            <a:xfrm>
              <a:off x="8705577" y="4513572"/>
              <a:ext cx="318752" cy="318752"/>
              <a:chOff x="8705577" y="4513572"/>
              <a:chExt cx="318752" cy="318752"/>
            </a:xfrm>
          </p:grpSpPr>
          <p:sp>
            <p:nvSpPr>
              <p:cNvPr id="113" name="타원 112">
                <a:extLst>
                  <a:ext uri="{FF2B5EF4-FFF2-40B4-BE49-F238E27FC236}">
                    <a16:creationId xmlns:a16="http://schemas.microsoft.com/office/drawing/2014/main" id="{1CA0B020-7F8A-17D6-5E3C-630EDB352E9B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14" name="그룹 113">
                <a:extLst>
                  <a:ext uri="{FF2B5EF4-FFF2-40B4-BE49-F238E27FC236}">
                    <a16:creationId xmlns:a16="http://schemas.microsoft.com/office/drawing/2014/main" id="{1EF8CDBB-6519-7F98-4CF1-67C30D50BA86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15" name="직선 연결선 114">
                  <a:extLst>
                    <a:ext uri="{FF2B5EF4-FFF2-40B4-BE49-F238E27FC236}">
                      <a16:creationId xmlns:a16="http://schemas.microsoft.com/office/drawing/2014/main" id="{D359D590-8E46-0BAB-86CA-EE2E0EBB60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6" name="직선 연결선 115">
                  <a:extLst>
                    <a:ext uri="{FF2B5EF4-FFF2-40B4-BE49-F238E27FC236}">
                      <a16:creationId xmlns:a16="http://schemas.microsoft.com/office/drawing/2014/main" id="{31BA827E-4CAA-EEF3-EE15-B469FA6BA3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</p:spTree>
    <p:extLst>
      <p:ext uri="{BB962C8B-B14F-4D97-AF65-F5344CB8AC3E}">
        <p14:creationId xmlns:p14="http://schemas.microsoft.com/office/powerpoint/2010/main" val="148396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45B439-84E7-E8D6-548D-8EB59B6509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>
            <a:extLst>
              <a:ext uri="{FF2B5EF4-FFF2-40B4-BE49-F238E27FC236}">
                <a16:creationId xmlns:a16="http://schemas.microsoft.com/office/drawing/2014/main" id="{92A267B6-AA6C-3097-76DF-2C713710AD32}"/>
              </a:ext>
            </a:extLst>
          </p:cNvPr>
          <p:cNvGrpSpPr/>
          <p:nvPr/>
        </p:nvGrpSpPr>
        <p:grpSpPr>
          <a:xfrm>
            <a:off x="-403488" y="241825"/>
            <a:ext cx="4369726" cy="697724"/>
            <a:chOff x="-403488" y="171975"/>
            <a:chExt cx="4369726" cy="697724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4826B89A-CD54-D765-9D94-AB189B314538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>
                <a:extLst>
                  <a:ext uri="{FF2B5EF4-FFF2-40B4-BE49-F238E27FC236}">
                    <a16:creationId xmlns:a16="http://schemas.microsoft.com/office/drawing/2014/main" id="{0A91376E-7AEE-4BC7-C9A7-75D6A341F8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>
                <a:extLst>
                  <a:ext uri="{FF2B5EF4-FFF2-40B4-BE49-F238E27FC236}">
                    <a16:creationId xmlns:a16="http://schemas.microsoft.com/office/drawing/2014/main" id="{69886B69-243F-BDCE-7636-4D9CF43031B4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23FBD9FC-60CA-1800-D67B-4CEBB2C587CF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03AC34A9-1B49-0006-7F56-4FF238DC803D}"/>
                </a:ext>
              </a:extLst>
            </p:cNvPr>
            <p:cNvGrpSpPr/>
            <p:nvPr/>
          </p:nvGrpSpPr>
          <p:grpSpPr>
            <a:xfrm>
              <a:off x="893281" y="207203"/>
              <a:ext cx="3072957" cy="662496"/>
              <a:chOff x="902807" y="211966"/>
              <a:chExt cx="3072957" cy="662496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1342D481-F96F-9CEC-CB65-9B9E9D233D49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072957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A794E0F1-E856-4534-AB0D-484E266A04CC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3C4D03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EE2FF11B-B6C9-32DC-E8CF-7C915F8BC5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489F6BC-9C9B-F571-50F8-BBE9E736B300}"/>
              </a:ext>
            </a:extLst>
          </p:cNvPr>
          <p:cNvSpPr txBox="1"/>
          <p:nvPr/>
        </p:nvSpPr>
        <p:spPr>
          <a:xfrm>
            <a:off x="893281" y="1026598"/>
            <a:ext cx="4315925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우리 헌법은 평화통일을 원칙으로 하고 있습니다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서로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신뢰를 쌓는 게 먼저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예요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C4856EA8-5FD1-9BB8-EBA8-B3F3A222A18E}"/>
              </a:ext>
            </a:extLst>
          </p:cNvPr>
          <p:cNvSpPr/>
          <p:nvPr/>
        </p:nvSpPr>
        <p:spPr>
          <a:xfrm>
            <a:off x="6307620" y="1962151"/>
            <a:ext cx="5120570" cy="438308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0439B732-BA69-E16F-1987-39BE5706F0CE}"/>
              </a:ext>
            </a:extLst>
          </p:cNvPr>
          <p:cNvSpPr/>
          <p:nvPr/>
        </p:nvSpPr>
        <p:spPr>
          <a:xfrm>
            <a:off x="6352951" y="2002186"/>
            <a:ext cx="5029908" cy="83882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0CD0332-ED8D-D281-DFFD-700B40429611}"/>
              </a:ext>
            </a:extLst>
          </p:cNvPr>
          <p:cNvSpPr txBox="1"/>
          <p:nvPr/>
        </p:nvSpPr>
        <p:spPr>
          <a:xfrm>
            <a:off x="7401487" y="2221543"/>
            <a:ext cx="3358292" cy="40011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2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평화로운 방식과 과정 추구</a:t>
            </a:r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C8ACEDD1-B6BE-0D5F-AA57-4C7FD9EFEDDD}"/>
              </a:ext>
            </a:extLst>
          </p:cNvPr>
          <p:cNvSpPr/>
          <p:nvPr/>
        </p:nvSpPr>
        <p:spPr>
          <a:xfrm>
            <a:off x="6352951" y="2002186"/>
            <a:ext cx="913826" cy="838825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396F851-692D-F1BF-6779-2A9826EE9DAE}"/>
              </a:ext>
            </a:extLst>
          </p:cNvPr>
          <p:cNvSpPr txBox="1"/>
          <p:nvPr/>
        </p:nvSpPr>
        <p:spPr>
          <a:xfrm>
            <a:off x="6487661" y="2115425"/>
            <a:ext cx="644407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4000" spc="-1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A7716E71-CF38-782D-88E7-BB5203EB8199}"/>
              </a:ext>
            </a:extLst>
          </p:cNvPr>
          <p:cNvSpPr/>
          <p:nvPr/>
        </p:nvSpPr>
        <p:spPr>
          <a:xfrm>
            <a:off x="779461" y="1962151"/>
            <a:ext cx="5120570" cy="438308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A6DB2290-658F-8D09-FE75-3721C23333E8}"/>
              </a:ext>
            </a:extLst>
          </p:cNvPr>
          <p:cNvSpPr/>
          <p:nvPr/>
        </p:nvSpPr>
        <p:spPr>
          <a:xfrm>
            <a:off x="824792" y="2002186"/>
            <a:ext cx="5029908" cy="83882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813F9FA5-6B1B-3E7F-3941-5949F8424A2C}"/>
              </a:ext>
            </a:extLst>
          </p:cNvPr>
          <p:cNvSpPr txBox="1"/>
          <p:nvPr/>
        </p:nvSpPr>
        <p:spPr>
          <a:xfrm>
            <a:off x="1873328" y="2083044"/>
            <a:ext cx="2425344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자유민주적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기본질서에 입각한</a:t>
            </a:r>
            <a:endParaRPr lang="en-US" altLang="ko-KR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8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통일 지향</a:t>
            </a:r>
          </a:p>
        </p:txBody>
      </p:sp>
      <p:sp>
        <p:nvSpPr>
          <p:cNvPr id="43" name="타원 42">
            <a:extLst>
              <a:ext uri="{FF2B5EF4-FFF2-40B4-BE49-F238E27FC236}">
                <a16:creationId xmlns:a16="http://schemas.microsoft.com/office/drawing/2014/main" id="{8B289F12-A635-58BB-F3F3-F951A77D0527}"/>
              </a:ext>
            </a:extLst>
          </p:cNvPr>
          <p:cNvSpPr/>
          <p:nvPr/>
        </p:nvSpPr>
        <p:spPr>
          <a:xfrm>
            <a:off x="824792" y="2002186"/>
            <a:ext cx="913826" cy="838825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62E9FBC-60A0-8EE1-DDEA-A16B088C5AF1}"/>
              </a:ext>
            </a:extLst>
          </p:cNvPr>
          <p:cNvSpPr txBox="1"/>
          <p:nvPr/>
        </p:nvSpPr>
        <p:spPr>
          <a:xfrm>
            <a:off x="959502" y="2115425"/>
            <a:ext cx="644407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4000" spc="-15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4000" spc="-1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0" name="그림 69">
            <a:extLst>
              <a:ext uri="{FF2B5EF4-FFF2-40B4-BE49-F238E27FC236}">
                <a16:creationId xmlns:a16="http://schemas.microsoft.com/office/drawing/2014/main" id="{EC581506-B2A1-249D-7219-0D776ABF584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15526" y="5177742"/>
            <a:ext cx="1512664" cy="1167496"/>
          </a:xfrm>
          <a:custGeom>
            <a:avLst/>
            <a:gdLst>
              <a:gd name="connsiteX0" fmla="*/ 0 w 1512664"/>
              <a:gd name="connsiteY0" fmla="*/ 0 h 1271884"/>
              <a:gd name="connsiteX1" fmla="*/ 1512664 w 1512664"/>
              <a:gd name="connsiteY1" fmla="*/ 0 h 1271884"/>
              <a:gd name="connsiteX2" fmla="*/ 1512664 w 1512664"/>
              <a:gd name="connsiteY2" fmla="*/ 763826 h 1271884"/>
              <a:gd name="connsiteX3" fmla="*/ 1004606 w 1512664"/>
              <a:gd name="connsiteY3" fmla="*/ 1271884 h 1271884"/>
              <a:gd name="connsiteX4" fmla="*/ 0 w 1512664"/>
              <a:gd name="connsiteY4" fmla="*/ 1271884 h 127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2664" h="1271884">
                <a:moveTo>
                  <a:pt x="0" y="0"/>
                </a:moveTo>
                <a:lnTo>
                  <a:pt x="1512664" y="0"/>
                </a:lnTo>
                <a:lnTo>
                  <a:pt x="1512664" y="763826"/>
                </a:lnTo>
                <a:cubicBezTo>
                  <a:pt x="1512664" y="1044419"/>
                  <a:pt x="1285199" y="1271884"/>
                  <a:pt x="1004606" y="1271884"/>
                </a:cubicBezTo>
                <a:lnTo>
                  <a:pt x="0" y="1271884"/>
                </a:lnTo>
                <a:close/>
              </a:path>
            </a:pathLst>
          </a:custGeom>
        </p:spPr>
      </p:pic>
      <p:grpSp>
        <p:nvGrpSpPr>
          <p:cNvPr id="40" name="그룹 39">
            <a:extLst>
              <a:ext uri="{FF2B5EF4-FFF2-40B4-BE49-F238E27FC236}">
                <a16:creationId xmlns:a16="http://schemas.microsoft.com/office/drawing/2014/main" id="{6BD857B5-075A-B9C1-66E1-C8E5E6883513}"/>
              </a:ext>
            </a:extLst>
          </p:cNvPr>
          <p:cNvGrpSpPr/>
          <p:nvPr/>
        </p:nvGrpSpPr>
        <p:grpSpPr>
          <a:xfrm>
            <a:off x="1460386" y="3443254"/>
            <a:ext cx="3758721" cy="1795023"/>
            <a:chOff x="1460386" y="3443254"/>
            <a:chExt cx="3758721" cy="1795023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7C8503A0-A034-4863-D12A-99BCB1AF3566}"/>
                </a:ext>
              </a:extLst>
            </p:cNvPr>
            <p:cNvSpPr/>
            <p:nvPr/>
          </p:nvSpPr>
          <p:spPr>
            <a:xfrm>
              <a:off x="2800348" y="3819582"/>
              <a:ext cx="1866900" cy="448238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7473515-0F9E-51CB-EADE-B17270D11D75}"/>
                </a:ext>
              </a:extLst>
            </p:cNvPr>
            <p:cNvSpPr txBox="1"/>
            <p:nvPr/>
          </p:nvSpPr>
          <p:spPr>
            <a:xfrm>
              <a:off x="1460386" y="3804601"/>
              <a:ext cx="3758721" cy="87851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대한민국은  </a:t>
              </a:r>
              <a:r>
                <a:rPr lang="ko-KR" altLang="en-US" sz="32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통일을 지</a:t>
              </a:r>
              <a:r>
                <a:rPr lang="ko-KR" altLang="en-US" sz="3200" spc="-6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향 </a:t>
              </a: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하며</a:t>
              </a:r>
              <a:endPara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자유민주적 기본질서</a:t>
              </a: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에 입각한</a:t>
              </a:r>
            </a:p>
          </p:txBody>
        </p:sp>
        <p:sp>
          <p:nvSpPr>
            <p:cNvPr id="17" name="사각형: 둥근 모서리 16">
              <a:extLst>
                <a:ext uri="{FF2B5EF4-FFF2-40B4-BE49-F238E27FC236}">
                  <a16:creationId xmlns:a16="http://schemas.microsoft.com/office/drawing/2014/main" id="{76F66C8C-26C6-D2AB-6367-06C982395B88}"/>
                </a:ext>
              </a:extLst>
            </p:cNvPr>
            <p:cNvSpPr/>
            <p:nvPr/>
          </p:nvSpPr>
          <p:spPr>
            <a:xfrm>
              <a:off x="1535992" y="4764307"/>
              <a:ext cx="3620208" cy="448238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000"/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E9F175-F4D8-D01F-B790-FAB551CED228}"/>
                </a:ext>
              </a:extLst>
            </p:cNvPr>
            <p:cNvSpPr txBox="1"/>
            <p:nvPr/>
          </p:nvSpPr>
          <p:spPr>
            <a:xfrm>
              <a:off x="1492766" y="4748399"/>
              <a:ext cx="3693960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평화적 통일정책을 수립</a:t>
              </a:r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9D093711-7EFE-E0AC-1DC3-E1BC012D4561}"/>
                </a:ext>
              </a:extLst>
            </p:cNvPr>
            <p:cNvGrpSpPr/>
            <p:nvPr/>
          </p:nvGrpSpPr>
          <p:grpSpPr>
            <a:xfrm>
              <a:off x="2795460" y="3443254"/>
              <a:ext cx="1088573" cy="237737"/>
              <a:chOff x="2795460" y="3443254"/>
              <a:chExt cx="1088573" cy="237737"/>
            </a:xfrm>
          </p:grpSpPr>
          <p:sp>
            <p:nvSpPr>
              <p:cNvPr id="8" name="사각형: 둥근 모서리 7">
                <a:extLst>
                  <a:ext uri="{FF2B5EF4-FFF2-40B4-BE49-F238E27FC236}">
                    <a16:creationId xmlns:a16="http://schemas.microsoft.com/office/drawing/2014/main" id="{60E11031-A952-76D3-076E-657C64642337}"/>
                  </a:ext>
                </a:extLst>
              </p:cNvPr>
              <p:cNvSpPr/>
              <p:nvPr/>
            </p:nvSpPr>
            <p:spPr>
              <a:xfrm>
                <a:off x="2795460" y="3443254"/>
                <a:ext cx="1088573" cy="23773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 w="3175"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endParaRPr lang="ko-KR" altLang="en-US" sz="1400"/>
              </a:p>
            </p:txBody>
          </p:sp>
          <p:grpSp>
            <p:nvGrpSpPr>
              <p:cNvPr id="9" name="그룹 8">
                <a:extLst>
                  <a:ext uri="{FF2B5EF4-FFF2-40B4-BE49-F238E27FC236}">
                    <a16:creationId xmlns:a16="http://schemas.microsoft.com/office/drawing/2014/main" id="{C3DE6903-273B-2FA0-4E2F-9D4FA9EE5F56}"/>
                  </a:ext>
                </a:extLst>
              </p:cNvPr>
              <p:cNvGrpSpPr/>
              <p:nvPr/>
            </p:nvGrpSpPr>
            <p:grpSpPr>
              <a:xfrm>
                <a:off x="2968723" y="3462095"/>
                <a:ext cx="742046" cy="200055"/>
                <a:chOff x="2968724" y="2590591"/>
                <a:chExt cx="742046" cy="200055"/>
              </a:xfrm>
            </p:grpSpPr>
            <p:sp>
              <p:nvSpPr>
                <p:cNvPr id="10" name="TextBox 9">
                  <a:extLst>
                    <a:ext uri="{FF2B5EF4-FFF2-40B4-BE49-F238E27FC236}">
                      <a16:creationId xmlns:a16="http://schemas.microsoft.com/office/drawing/2014/main" id="{394CA722-5B16-86BE-F538-922C434F9956}"/>
                    </a:ext>
                  </a:extLst>
                </p:cNvPr>
                <p:cNvSpPr txBox="1"/>
                <p:nvPr/>
              </p:nvSpPr>
              <p:spPr>
                <a:xfrm>
                  <a:off x="3054413" y="2590591"/>
                  <a:ext cx="570669" cy="200055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algn="ctr"/>
                  <a:r>
                    <a:rPr lang="ko-KR" altLang="en-US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헌법 </a:t>
                  </a:r>
                  <a:r>
                    <a:rPr lang="en-US" altLang="ko-KR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4</a:t>
                  </a:r>
                  <a:r>
                    <a:rPr lang="ko-KR" altLang="en-US" sz="1300" spc="-3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조</a:t>
                  </a:r>
                </a:p>
              </p:txBody>
            </p:sp>
            <p:grpSp>
              <p:nvGrpSpPr>
                <p:cNvPr id="11" name="그룹 10">
                  <a:extLst>
                    <a:ext uri="{FF2B5EF4-FFF2-40B4-BE49-F238E27FC236}">
                      <a16:creationId xmlns:a16="http://schemas.microsoft.com/office/drawing/2014/main" id="{4D39E199-BAA6-639E-56A3-57EB5B695857}"/>
                    </a:ext>
                  </a:extLst>
                </p:cNvPr>
                <p:cNvGrpSpPr/>
                <p:nvPr/>
              </p:nvGrpSpPr>
              <p:grpSpPr>
                <a:xfrm>
                  <a:off x="2968724" y="2676424"/>
                  <a:ext cx="742046" cy="28388"/>
                  <a:chOff x="2973691" y="2676424"/>
                  <a:chExt cx="742046" cy="28388"/>
                </a:xfrm>
              </p:grpSpPr>
              <p:sp>
                <p:nvSpPr>
                  <p:cNvPr id="12" name="타원 11">
                    <a:extLst>
                      <a:ext uri="{FF2B5EF4-FFF2-40B4-BE49-F238E27FC236}">
                        <a16:creationId xmlns:a16="http://schemas.microsoft.com/office/drawing/2014/main" id="{3129E940-8C2E-C971-8941-59D197DE01A1}"/>
                      </a:ext>
                    </a:extLst>
                  </p:cNvPr>
                  <p:cNvSpPr/>
                  <p:nvPr/>
                </p:nvSpPr>
                <p:spPr>
                  <a:xfrm>
                    <a:off x="3687349" y="2676424"/>
                    <a:ext cx="28388" cy="283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13" name="타원 12">
                    <a:extLst>
                      <a:ext uri="{FF2B5EF4-FFF2-40B4-BE49-F238E27FC236}">
                        <a16:creationId xmlns:a16="http://schemas.microsoft.com/office/drawing/2014/main" id="{3C9AB10C-8FBA-F967-0408-3AAE5B1FF4EB}"/>
                      </a:ext>
                    </a:extLst>
                  </p:cNvPr>
                  <p:cNvSpPr/>
                  <p:nvPr/>
                </p:nvSpPr>
                <p:spPr>
                  <a:xfrm>
                    <a:off x="2973691" y="2676424"/>
                    <a:ext cx="28388" cy="28388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</p:grpSp>
        </p:grpSp>
      </p:grpSp>
      <p:grpSp>
        <p:nvGrpSpPr>
          <p:cNvPr id="39" name="그룹 38">
            <a:extLst>
              <a:ext uri="{FF2B5EF4-FFF2-40B4-BE49-F238E27FC236}">
                <a16:creationId xmlns:a16="http://schemas.microsoft.com/office/drawing/2014/main" id="{1BE02207-EFD1-D5BA-CED5-6467B62A51A9}"/>
              </a:ext>
            </a:extLst>
          </p:cNvPr>
          <p:cNvGrpSpPr/>
          <p:nvPr/>
        </p:nvGrpSpPr>
        <p:grpSpPr>
          <a:xfrm>
            <a:off x="7189882" y="3702638"/>
            <a:ext cx="3356047" cy="1250920"/>
            <a:chOff x="7189882" y="3807112"/>
            <a:chExt cx="3356047" cy="1250920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D1DB18EC-3DC3-FFBB-8064-8B165D99366E}"/>
                </a:ext>
              </a:extLst>
            </p:cNvPr>
            <p:cNvSpPr/>
            <p:nvPr/>
          </p:nvSpPr>
          <p:spPr>
            <a:xfrm>
              <a:off x="8052707" y="3819582"/>
              <a:ext cx="1862819" cy="448238"/>
            </a:xfrm>
            <a:prstGeom prst="roundRect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584564-B8DD-9267-8DA1-3EB870115C0D}"/>
                </a:ext>
              </a:extLst>
            </p:cNvPr>
            <p:cNvSpPr txBox="1"/>
            <p:nvPr/>
          </p:nvSpPr>
          <p:spPr>
            <a:xfrm>
              <a:off x="7189882" y="3807112"/>
              <a:ext cx="3356047" cy="125092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남북간  </a:t>
              </a:r>
              <a:r>
                <a:rPr lang="ko-KR" altLang="en-US" sz="32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신뢰를 기반  </a:t>
              </a:r>
              <a:r>
                <a:rPr lang="ko-KR" altLang="en-US" sz="2200" spc="-30" dirty="0" err="1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으로</a:t>
              </a:r>
              <a:endPara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한반도에 평화를 구축</a:t>
              </a:r>
              <a:r>
                <a:rPr lang="ko-KR" altLang="en-US" sz="2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하기 위한</a:t>
              </a:r>
              <a:endPara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22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노력 필요</a:t>
              </a:r>
              <a:endParaRPr lang="en-US" altLang="ko-KR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9709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D0FA08-BB6C-9420-0147-6A8E556AE0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그룹 22">
            <a:extLst>
              <a:ext uri="{FF2B5EF4-FFF2-40B4-BE49-F238E27FC236}">
                <a16:creationId xmlns:a16="http://schemas.microsoft.com/office/drawing/2014/main" id="{13BCA232-DB35-C60D-15E5-2DFD79B595B9}"/>
              </a:ext>
            </a:extLst>
          </p:cNvPr>
          <p:cNvGrpSpPr/>
          <p:nvPr/>
        </p:nvGrpSpPr>
        <p:grpSpPr>
          <a:xfrm>
            <a:off x="-403488" y="241825"/>
            <a:ext cx="4369726" cy="697724"/>
            <a:chOff x="-403488" y="171975"/>
            <a:chExt cx="4369726" cy="697724"/>
          </a:xfrm>
        </p:grpSpPr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D0653B92-13C0-FE14-7B3F-86CDD6297E0C}"/>
                </a:ext>
              </a:extLst>
            </p:cNvPr>
            <p:cNvGrpSpPr/>
            <p:nvPr/>
          </p:nvGrpSpPr>
          <p:grpSpPr>
            <a:xfrm>
              <a:off x="-403488" y="171975"/>
              <a:ext cx="1170251" cy="664655"/>
              <a:chOff x="-403488" y="171975"/>
              <a:chExt cx="1170251" cy="664655"/>
            </a:xfrm>
          </p:grpSpPr>
          <p:pic>
            <p:nvPicPr>
              <p:cNvPr id="44" name="그래픽 43">
                <a:extLst>
                  <a:ext uri="{FF2B5EF4-FFF2-40B4-BE49-F238E27FC236}">
                    <a16:creationId xmlns:a16="http://schemas.microsoft.com/office/drawing/2014/main" id="{3B85B702-DEB8-2BB2-E801-7BBE6077E2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 rot="16200000">
                <a:off x="-403488" y="172065"/>
                <a:ext cx="664476" cy="664476"/>
              </a:xfrm>
              <a:prstGeom prst="rect">
                <a:avLst/>
              </a:prstGeom>
            </p:spPr>
          </p:pic>
          <p:sp>
            <p:nvSpPr>
              <p:cNvPr id="46" name="그래픽 10">
                <a:extLst>
                  <a:ext uri="{FF2B5EF4-FFF2-40B4-BE49-F238E27FC236}">
                    <a16:creationId xmlns:a16="http://schemas.microsoft.com/office/drawing/2014/main" id="{6FC8E2AE-8E3B-53B2-02FD-1AC8C123C2CE}"/>
                  </a:ext>
                </a:extLst>
              </p:cNvPr>
              <p:cNvSpPr/>
              <p:nvPr/>
            </p:nvSpPr>
            <p:spPr>
              <a:xfrm rot="16200000">
                <a:off x="102108" y="171975"/>
                <a:ext cx="664655" cy="664655"/>
              </a:xfrm>
              <a:custGeom>
                <a:avLst/>
                <a:gdLst>
                  <a:gd name="connsiteX0" fmla="*/ 469205 w 938409"/>
                  <a:gd name="connsiteY0" fmla="*/ 938283 h 938409"/>
                  <a:gd name="connsiteX1" fmla="*/ 0 w 938409"/>
                  <a:gd name="connsiteY1" fmla="*/ 469205 h 938409"/>
                  <a:gd name="connsiteX2" fmla="*/ 469205 w 938409"/>
                  <a:gd name="connsiteY2" fmla="*/ 0 h 938409"/>
                  <a:gd name="connsiteX3" fmla="*/ 938410 w 938409"/>
                  <a:gd name="connsiteY3" fmla="*/ 469205 h 938409"/>
                  <a:gd name="connsiteX4" fmla="*/ 469205 w 938409"/>
                  <a:gd name="connsiteY4" fmla="*/ 938410 h 938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8409" h="938409">
                    <a:moveTo>
                      <a:pt x="469205" y="938283"/>
                    </a:moveTo>
                    <a:cubicBezTo>
                      <a:pt x="210451" y="938283"/>
                      <a:pt x="0" y="727832"/>
                      <a:pt x="0" y="469205"/>
                    </a:cubicBezTo>
                    <a:cubicBezTo>
                      <a:pt x="0" y="210578"/>
                      <a:pt x="210451" y="0"/>
                      <a:pt x="469205" y="0"/>
                    </a:cubicBezTo>
                    <a:cubicBezTo>
                      <a:pt x="727958" y="0"/>
                      <a:pt x="938410" y="210451"/>
                      <a:pt x="938410" y="469205"/>
                    </a:cubicBezTo>
                    <a:cubicBezTo>
                      <a:pt x="938410" y="727958"/>
                      <a:pt x="727958" y="938410"/>
                      <a:pt x="469205" y="93841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16200000" scaled="1"/>
                <a:tileRect/>
              </a:gra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0EA75ACC-6504-AA47-BA15-84C12D7FB54F}"/>
                  </a:ext>
                </a:extLst>
              </p:cNvPr>
              <p:cNvSpPr txBox="1"/>
              <p:nvPr/>
            </p:nvSpPr>
            <p:spPr>
              <a:xfrm>
                <a:off x="246792" y="310037"/>
                <a:ext cx="394339" cy="3980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600" spc="-200" dirty="0">
                    <a:solidFill>
                      <a:schemeClr val="tx1">
                        <a:alpha val="55000"/>
                      </a:schemeClr>
                    </a:solidFill>
                    <a:latin typeface="페이퍼로지 6 SemiBold" pitchFamily="2" charset="-127"/>
                    <a:ea typeface="페이퍼로지 6 SemiBold" pitchFamily="2" charset="-127"/>
                  </a:rPr>
                  <a:t>01</a:t>
                </a:r>
              </a:p>
            </p:txBody>
          </p:sp>
        </p:grpSp>
        <p:grpSp>
          <p:nvGrpSpPr>
            <p:cNvPr id="25" name="그룹 24">
              <a:extLst>
                <a:ext uri="{FF2B5EF4-FFF2-40B4-BE49-F238E27FC236}">
                  <a16:creationId xmlns:a16="http://schemas.microsoft.com/office/drawing/2014/main" id="{4E050947-EAE4-5162-9808-022A2FDB677B}"/>
                </a:ext>
              </a:extLst>
            </p:cNvPr>
            <p:cNvGrpSpPr/>
            <p:nvPr/>
          </p:nvGrpSpPr>
          <p:grpSpPr>
            <a:xfrm>
              <a:off x="893281" y="207203"/>
              <a:ext cx="3072957" cy="662496"/>
              <a:chOff x="902807" y="211966"/>
              <a:chExt cx="3072957" cy="662496"/>
            </a:xfrm>
          </p:grpSpPr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986D14FC-0E0F-F474-3710-73B312B0A8D2}"/>
                  </a:ext>
                </a:extLst>
              </p:cNvPr>
              <p:cNvSpPr txBox="1"/>
              <p:nvPr/>
            </p:nvSpPr>
            <p:spPr>
              <a:xfrm>
                <a:off x="902807" y="415169"/>
                <a:ext cx="3072957" cy="45929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3000" spc="-10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34FF466B-2BBD-D31A-0769-D193AC22BA85}"/>
                  </a:ext>
                </a:extLst>
              </p:cNvPr>
              <p:cNvSpPr txBox="1"/>
              <p:nvPr/>
            </p:nvSpPr>
            <p:spPr>
              <a:xfrm>
                <a:off x="902807" y="211966"/>
                <a:ext cx="1279196" cy="18370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1200" dirty="0">
                    <a:solidFill>
                      <a:srgbClr val="3C4D03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통일문제를 보는 관점</a:t>
                </a:r>
              </a:p>
            </p:txBody>
          </p:sp>
        </p:grpSp>
      </p:grpSp>
      <p:pic>
        <p:nvPicPr>
          <p:cNvPr id="3" name="그림 2">
            <a:extLst>
              <a:ext uri="{FF2B5EF4-FFF2-40B4-BE49-F238E27FC236}">
                <a16:creationId xmlns:a16="http://schemas.microsoft.com/office/drawing/2014/main" id="{1FDA8437-AC38-E1CE-079C-47B5A093525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D24135C-5DC5-BFC1-EB91-D1F4F36FC17A}"/>
              </a:ext>
            </a:extLst>
          </p:cNvPr>
          <p:cNvSpPr txBox="1"/>
          <p:nvPr/>
        </p:nvSpPr>
        <p:spPr>
          <a:xfrm>
            <a:off x="893281" y="1026598"/>
            <a:ext cx="3466334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통일은 우리 모두의 일입니다</a:t>
            </a:r>
            <a:r>
              <a:rPr lang="en-US" altLang="ko-KR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.</a:t>
            </a:r>
          </a:p>
          <a:p>
            <a:pPr>
              <a:lnSpc>
                <a:spcPct val="110000"/>
              </a:lnSpc>
            </a:pP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주변 나라들과 </a:t>
            </a:r>
            <a:r>
              <a:rPr lang="ko-KR" altLang="en-US" spc="-20" dirty="0">
                <a:solidFill>
                  <a:srgbClr val="3C4D03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대화와 협력이 중요</a:t>
            </a:r>
            <a:r>
              <a:rPr lang="ko-KR" altLang="en-US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해요</a:t>
            </a:r>
            <a:r>
              <a: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.</a:t>
            </a:r>
          </a:p>
        </p:txBody>
      </p:sp>
      <p:sp>
        <p:nvSpPr>
          <p:cNvPr id="5" name="사각형: 둥근 모서리 4">
            <a:extLst>
              <a:ext uri="{FF2B5EF4-FFF2-40B4-BE49-F238E27FC236}">
                <a16:creationId xmlns:a16="http://schemas.microsoft.com/office/drawing/2014/main" id="{626045E0-FA59-1C2A-64AE-F68733233C1D}"/>
              </a:ext>
            </a:extLst>
          </p:cNvPr>
          <p:cNvSpPr/>
          <p:nvPr/>
        </p:nvSpPr>
        <p:spPr>
          <a:xfrm>
            <a:off x="6307620" y="1962151"/>
            <a:ext cx="5120570" cy="438308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2" name="사각형: 둥근 모서리 31">
            <a:extLst>
              <a:ext uri="{FF2B5EF4-FFF2-40B4-BE49-F238E27FC236}">
                <a16:creationId xmlns:a16="http://schemas.microsoft.com/office/drawing/2014/main" id="{72BE2A26-7586-F43F-E629-2A35E7A5284D}"/>
              </a:ext>
            </a:extLst>
          </p:cNvPr>
          <p:cNvSpPr/>
          <p:nvPr/>
        </p:nvSpPr>
        <p:spPr>
          <a:xfrm>
            <a:off x="6352951" y="2002186"/>
            <a:ext cx="5029908" cy="83882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>
            <a:extLst>
              <a:ext uri="{FF2B5EF4-FFF2-40B4-BE49-F238E27FC236}">
                <a16:creationId xmlns:a16="http://schemas.microsoft.com/office/drawing/2014/main" id="{6966AFE4-A832-7E5A-8EB8-BC87CC57AB30}"/>
              </a:ext>
            </a:extLst>
          </p:cNvPr>
          <p:cNvSpPr/>
          <p:nvPr/>
        </p:nvSpPr>
        <p:spPr>
          <a:xfrm>
            <a:off x="6352951" y="2002186"/>
            <a:ext cx="913826" cy="838825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4B89147-9463-9B51-892D-03748B2DDC97}"/>
              </a:ext>
            </a:extLst>
          </p:cNvPr>
          <p:cNvSpPr txBox="1"/>
          <p:nvPr/>
        </p:nvSpPr>
        <p:spPr>
          <a:xfrm>
            <a:off x="6487661" y="2115425"/>
            <a:ext cx="644407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4000" spc="-1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36" name="사각형: 둥근 모서리 35">
            <a:extLst>
              <a:ext uri="{FF2B5EF4-FFF2-40B4-BE49-F238E27FC236}">
                <a16:creationId xmlns:a16="http://schemas.microsoft.com/office/drawing/2014/main" id="{21ABE705-718A-8072-F5B5-16CBCF1E04F7}"/>
              </a:ext>
            </a:extLst>
          </p:cNvPr>
          <p:cNvSpPr/>
          <p:nvPr/>
        </p:nvSpPr>
        <p:spPr>
          <a:xfrm>
            <a:off x="779461" y="1962151"/>
            <a:ext cx="5120570" cy="438308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38" name="사각형: 둥근 모서리 37">
            <a:extLst>
              <a:ext uri="{FF2B5EF4-FFF2-40B4-BE49-F238E27FC236}">
                <a16:creationId xmlns:a16="http://schemas.microsoft.com/office/drawing/2014/main" id="{132EF37B-CDC5-9245-1F4C-C3B47293C7F6}"/>
              </a:ext>
            </a:extLst>
          </p:cNvPr>
          <p:cNvSpPr/>
          <p:nvPr/>
        </p:nvSpPr>
        <p:spPr>
          <a:xfrm>
            <a:off x="824792" y="2002186"/>
            <a:ext cx="5029908" cy="83882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>
            <a:extLst>
              <a:ext uri="{FF2B5EF4-FFF2-40B4-BE49-F238E27FC236}">
                <a16:creationId xmlns:a16="http://schemas.microsoft.com/office/drawing/2014/main" id="{27C18BF5-22E8-683E-10D8-B074244C1485}"/>
              </a:ext>
            </a:extLst>
          </p:cNvPr>
          <p:cNvSpPr/>
          <p:nvPr/>
        </p:nvSpPr>
        <p:spPr>
          <a:xfrm>
            <a:off x="824792" y="2002186"/>
            <a:ext cx="913826" cy="838825"/>
          </a:xfrm>
          <a:prstGeom prst="ellipse">
            <a:avLst/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39B870ED-B6D4-8116-68E9-5550F12878F2}"/>
              </a:ext>
            </a:extLst>
          </p:cNvPr>
          <p:cNvSpPr txBox="1"/>
          <p:nvPr/>
        </p:nvSpPr>
        <p:spPr>
          <a:xfrm>
            <a:off x="959502" y="2115425"/>
            <a:ext cx="644407" cy="61234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4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4000" spc="-1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891E0E5-BD7E-B791-53FB-DA87D6B62ED1}"/>
              </a:ext>
            </a:extLst>
          </p:cNvPr>
          <p:cNvSpPr txBox="1"/>
          <p:nvPr/>
        </p:nvSpPr>
        <p:spPr>
          <a:xfrm>
            <a:off x="7401487" y="2083044"/>
            <a:ext cx="2858155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민족문제이자</a:t>
            </a:r>
            <a:endParaRPr lang="en-US" altLang="ko-KR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8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국제문제라는 점 인식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DE13BE-69FB-C935-F24F-AA0ED14D84B2}"/>
              </a:ext>
            </a:extLst>
          </p:cNvPr>
          <p:cNvSpPr txBox="1"/>
          <p:nvPr/>
        </p:nvSpPr>
        <p:spPr>
          <a:xfrm>
            <a:off x="1873328" y="2083044"/>
            <a:ext cx="3529812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국민적 합의하에</a:t>
            </a:r>
          </a:p>
          <a:p>
            <a:r>
              <a:rPr lang="ko-KR" altLang="en-US" sz="28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민주적인 절차에 따라 추진</a:t>
            </a:r>
          </a:p>
        </p:txBody>
      </p:sp>
      <p:pic>
        <p:nvPicPr>
          <p:cNvPr id="80" name="그림 79">
            <a:extLst>
              <a:ext uri="{FF2B5EF4-FFF2-40B4-BE49-F238E27FC236}">
                <a16:creationId xmlns:a16="http://schemas.microsoft.com/office/drawing/2014/main" id="{672F8BC4-5DFA-BC45-91CC-C75979CDE2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79461" y="4416389"/>
            <a:ext cx="2979739" cy="1928849"/>
          </a:xfrm>
          <a:custGeom>
            <a:avLst/>
            <a:gdLst>
              <a:gd name="connsiteX0" fmla="*/ 0 w 3916364"/>
              <a:gd name="connsiteY0" fmla="*/ 0 h 2535147"/>
              <a:gd name="connsiteX1" fmla="*/ 3916364 w 3916364"/>
              <a:gd name="connsiteY1" fmla="*/ 0 h 2535147"/>
              <a:gd name="connsiteX2" fmla="*/ 3916364 w 3916364"/>
              <a:gd name="connsiteY2" fmla="*/ 2535147 h 2535147"/>
              <a:gd name="connsiteX3" fmla="*/ 508058 w 3916364"/>
              <a:gd name="connsiteY3" fmla="*/ 2535147 h 2535147"/>
              <a:gd name="connsiteX4" fmla="*/ 0 w 3916364"/>
              <a:gd name="connsiteY4" fmla="*/ 2027089 h 2535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16364" h="2535147">
                <a:moveTo>
                  <a:pt x="0" y="0"/>
                </a:moveTo>
                <a:lnTo>
                  <a:pt x="3916364" y="0"/>
                </a:lnTo>
                <a:lnTo>
                  <a:pt x="3916364" y="2535147"/>
                </a:lnTo>
                <a:lnTo>
                  <a:pt x="508058" y="2535147"/>
                </a:lnTo>
                <a:cubicBezTo>
                  <a:pt x="227465" y="2535147"/>
                  <a:pt x="0" y="2307682"/>
                  <a:pt x="0" y="2027089"/>
                </a:cubicBezTo>
                <a:close/>
              </a:path>
            </a:pathLst>
          </a:custGeom>
        </p:spPr>
      </p:pic>
      <p:sp>
        <p:nvSpPr>
          <p:cNvPr id="39" name="사각형: 둥근 모서리 38">
            <a:extLst>
              <a:ext uri="{FF2B5EF4-FFF2-40B4-BE49-F238E27FC236}">
                <a16:creationId xmlns:a16="http://schemas.microsoft.com/office/drawing/2014/main" id="{24D2EFF2-29F1-C48F-8D50-6049A193A9E6}"/>
              </a:ext>
            </a:extLst>
          </p:cNvPr>
          <p:cNvSpPr/>
          <p:nvPr/>
        </p:nvSpPr>
        <p:spPr>
          <a:xfrm>
            <a:off x="6442161" y="5283875"/>
            <a:ext cx="3249528" cy="448238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14C9633-FD28-AE07-2419-507DFB9519A2}"/>
              </a:ext>
            </a:extLst>
          </p:cNvPr>
          <p:cNvSpPr txBox="1"/>
          <p:nvPr/>
        </p:nvSpPr>
        <p:spPr>
          <a:xfrm>
            <a:off x="6450096" y="4901080"/>
            <a:ext cx="4566315" cy="125092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분단극복과 통일 역시</a:t>
            </a:r>
            <a:r>
              <a: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한반도를 둘러싼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32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주변국과 긴밀히 연계 </a:t>
            </a: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되어 있음을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인식 필요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0F1693-FF91-53B3-C830-F40467B3240D}"/>
              </a:ext>
            </a:extLst>
          </p:cNvPr>
          <p:cNvSpPr txBox="1"/>
          <p:nvPr/>
        </p:nvSpPr>
        <p:spPr>
          <a:xfrm>
            <a:off x="6519826" y="3032238"/>
            <a:ext cx="4696158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미</a:t>
            </a:r>
            <a:r>
              <a:rPr lang="en-US" altLang="ko-KR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소 한반도 분할 점령</a:t>
            </a: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의해</a:t>
            </a:r>
            <a:endParaRPr lang="en-US" altLang="ko-KR" sz="22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시작된 전쟁</a:t>
            </a:r>
            <a:r>
              <a: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민족 간 갈등</a:t>
            </a:r>
            <a:r>
              <a:rPr lang="en-US" altLang="ko-KR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심화된 대립으로</a:t>
            </a:r>
            <a:endParaRPr lang="en-US" altLang="ko-KR" sz="22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6C9428D1-1059-2F04-945F-35FD63A54B1C}"/>
              </a:ext>
            </a:extLst>
          </p:cNvPr>
          <p:cNvSpPr/>
          <p:nvPr/>
        </p:nvSpPr>
        <p:spPr>
          <a:xfrm>
            <a:off x="7391053" y="3822667"/>
            <a:ext cx="2953704" cy="448238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EDB0856-2A98-BDE2-9F46-CB4A8AEA5D54}"/>
              </a:ext>
            </a:extLst>
          </p:cNvPr>
          <p:cNvSpPr txBox="1"/>
          <p:nvPr/>
        </p:nvSpPr>
        <p:spPr>
          <a:xfrm>
            <a:off x="7431615" y="3806759"/>
            <a:ext cx="2872581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분단이 더욱 공고화</a:t>
            </a:r>
          </a:p>
        </p:txBody>
      </p:sp>
      <p:cxnSp>
        <p:nvCxnSpPr>
          <p:cNvPr id="12" name="직선 연결선 11">
            <a:extLst>
              <a:ext uri="{FF2B5EF4-FFF2-40B4-BE49-F238E27FC236}">
                <a16:creationId xmlns:a16="http://schemas.microsoft.com/office/drawing/2014/main" id="{E583F55D-85F0-F8CE-E4A3-F2CEEEE21433}"/>
              </a:ext>
            </a:extLst>
          </p:cNvPr>
          <p:cNvCxnSpPr>
            <a:cxnSpLocks/>
          </p:cNvCxnSpPr>
          <p:nvPr/>
        </p:nvCxnSpPr>
        <p:spPr>
          <a:xfrm>
            <a:off x="6627709" y="4605915"/>
            <a:ext cx="4480392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B263BEBA-BCA0-8B57-7D83-2F12507FFF1D}"/>
              </a:ext>
            </a:extLst>
          </p:cNvPr>
          <p:cNvSpPr txBox="1"/>
          <p:nvPr/>
        </p:nvSpPr>
        <p:spPr>
          <a:xfrm>
            <a:off x="1539413" y="3774495"/>
            <a:ext cx="3600666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특정집단이나 계층의 문제가 아닌</a:t>
            </a:r>
            <a:br>
              <a:rPr lang="ko-KR" altLang="en-US" sz="22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분단된 한반도에서 살아가는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FC8F44DC-F605-555E-7E9A-1EABBA36EC8A}"/>
              </a:ext>
            </a:extLst>
          </p:cNvPr>
          <p:cNvSpPr/>
          <p:nvPr/>
        </p:nvSpPr>
        <p:spPr>
          <a:xfrm>
            <a:off x="1656996" y="4564924"/>
            <a:ext cx="3365500" cy="448238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B96AA89-810B-3364-2F5B-00CBD9ABD31F}"/>
              </a:ext>
            </a:extLst>
          </p:cNvPr>
          <p:cNvSpPr txBox="1"/>
          <p:nvPr/>
        </p:nvSpPr>
        <p:spPr>
          <a:xfrm>
            <a:off x="1697470" y="4549016"/>
            <a:ext cx="3284552" cy="48987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2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우리 국민 모두의 과제</a:t>
            </a:r>
          </a:p>
        </p:txBody>
      </p:sp>
    </p:spTree>
    <p:extLst>
      <p:ext uri="{BB962C8B-B14F-4D97-AF65-F5344CB8AC3E}">
        <p14:creationId xmlns:p14="http://schemas.microsoft.com/office/powerpoint/2010/main" val="80675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1406</Words>
  <Application>Microsoft Office PowerPoint</Application>
  <PresentationFormat>와이드스크린</PresentationFormat>
  <Paragraphs>426</Paragraphs>
  <Slides>28</Slides>
  <Notes>20</Notes>
  <HiddenSlides>0</HiddenSlides>
  <MMClips>0</MMClips>
  <ScaleCrop>false</ScaleCrop>
  <HeadingPairs>
    <vt:vector size="6" baseType="variant">
      <vt:variant>
        <vt:lpstr>사용한 글꼴</vt:lpstr>
      </vt:variant>
      <vt:variant>
        <vt:i4>11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28</vt:i4>
      </vt:variant>
    </vt:vector>
  </HeadingPairs>
  <TitlesOfParts>
    <vt:vector size="40" baseType="lpstr">
      <vt:lpstr>맑은 고딕</vt:lpstr>
      <vt:lpstr>에스코어 드림 6 Bold</vt:lpstr>
      <vt:lpstr>페이퍼로지 8 ExtraBold</vt:lpstr>
      <vt:lpstr>페이퍼로지 7 Bold</vt:lpstr>
      <vt:lpstr>페이퍼로지 1 Thin</vt:lpstr>
      <vt:lpstr>에스코어 드림 8 Heavy</vt:lpstr>
      <vt:lpstr>페이퍼로지 3 Light</vt:lpstr>
      <vt:lpstr>페이퍼로지 6 SemiBold</vt:lpstr>
      <vt:lpstr>페이퍼로지 4 Regular</vt:lpstr>
      <vt:lpstr>페이퍼로지 5 Medium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팀피피티</dc:creator>
  <cp:lastModifiedBy>P PPT</cp:lastModifiedBy>
  <cp:revision>75</cp:revision>
  <dcterms:created xsi:type="dcterms:W3CDTF">2025-04-26T02:56:22Z</dcterms:created>
  <dcterms:modified xsi:type="dcterms:W3CDTF">2025-05-14T02:18:16Z</dcterms:modified>
</cp:coreProperties>
</file>