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402" r:id="rId2"/>
    <p:sldId id="346" r:id="rId3"/>
    <p:sldId id="359" r:id="rId4"/>
    <p:sldId id="355" r:id="rId5"/>
    <p:sldId id="376" r:id="rId6"/>
    <p:sldId id="375" r:id="rId7"/>
    <p:sldId id="365" r:id="rId8"/>
    <p:sldId id="363" r:id="rId9"/>
    <p:sldId id="377" r:id="rId10"/>
    <p:sldId id="378" r:id="rId11"/>
    <p:sldId id="407" r:id="rId12"/>
    <p:sldId id="381" r:id="rId13"/>
    <p:sldId id="382" r:id="rId14"/>
    <p:sldId id="383" r:id="rId15"/>
    <p:sldId id="384" r:id="rId16"/>
    <p:sldId id="385" r:id="rId17"/>
    <p:sldId id="386" r:id="rId18"/>
    <p:sldId id="388" r:id="rId19"/>
    <p:sldId id="400" r:id="rId20"/>
    <p:sldId id="387" r:id="rId21"/>
    <p:sldId id="389" r:id="rId22"/>
    <p:sldId id="390" r:id="rId23"/>
    <p:sldId id="391" r:id="rId24"/>
    <p:sldId id="392" r:id="rId25"/>
    <p:sldId id="393" r:id="rId26"/>
    <p:sldId id="409" r:id="rId27"/>
    <p:sldId id="394" r:id="rId28"/>
    <p:sldId id="395" r:id="rId29"/>
    <p:sldId id="401" r:id="rId30"/>
    <p:sldId id="396" r:id="rId31"/>
    <p:sldId id="397" r:id="rId32"/>
    <p:sldId id="410" r:id="rId33"/>
    <p:sldId id="411" r:id="rId34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162" userDrawn="1">
          <p15:clr>
            <a:srgbClr val="A4A3A4"/>
          </p15:clr>
        </p15:guide>
        <p15:guide id="4" orient="horz" pos="731" userDrawn="1">
          <p15:clr>
            <a:srgbClr val="A4A3A4"/>
          </p15:clr>
        </p15:guide>
        <p15:guide id="5" orient="horz" pos="138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-B" initials="U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D03"/>
    <a:srgbClr val="82904E"/>
    <a:srgbClr val="D5E29C"/>
    <a:srgbClr val="A1B0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408" autoAdjust="0"/>
    <p:restoredTop sz="94940" autoAdjust="0"/>
  </p:normalViewPr>
  <p:slideViewPr>
    <p:cSldViewPr snapToGrid="0">
      <p:cViewPr>
        <p:scale>
          <a:sx n="100" d="100"/>
          <a:sy n="100" d="100"/>
        </p:scale>
        <p:origin x="3048" y="132"/>
      </p:cViewPr>
      <p:guideLst>
        <p:guide orient="horz" pos="2160"/>
        <p:guide pos="3840"/>
        <p:guide orient="horz" pos="1162"/>
        <p:guide orient="horz" pos="731"/>
        <p:guide orient="horz" pos="138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판매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dPt>
            <c:idx val="0"/>
            <c:bubble3D val="0"/>
            <c:explosion val="2"/>
            <c:spPr>
              <a:solidFill>
                <a:srgbClr val="3C4D0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3ADB-4F29-85A3-F20138001EB0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3ADB-4F29-85A3-F20138001EB0}"/>
              </c:ext>
            </c:extLst>
          </c:dPt>
          <c:cat>
            <c:strRef>
              <c:f>Sheet1!$A$2:$A$3</c:f>
              <c:strCache>
                <c:ptCount val="2"/>
                <c:pt idx="0">
                  <c:v>1분기</c:v>
                </c:pt>
                <c:pt idx="1">
                  <c:v>2분기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15.9</c:v>
                </c:pt>
                <c:pt idx="1">
                  <c:v>84.1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ADB-4F29-85A3-F20138001EB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7E727-1EA7-4FF4-855B-803A31B1572D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D54FD-6E77-4F88-9984-38B3B301D59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04064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1652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371323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13594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94742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36603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pPr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11575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414626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2527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064093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7831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57768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452430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974619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291443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58252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5C621B-CEE3-D955-930A-73AC101D8E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440DD2EB-FE40-127D-439E-D6CDE0293EF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E2DAA52-2EED-E367-6A0B-071820B09E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E47C3EB2-595A-8F34-ACC1-13B49CC228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29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40233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31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12483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498663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494215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288299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2012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36927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85720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B98FBF-404A-1C61-67EE-EA52896C2A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>
            <a:extLst>
              <a:ext uri="{FF2B5EF4-FFF2-40B4-BE49-F238E27FC236}">
                <a16:creationId xmlns:a16="http://schemas.microsoft.com/office/drawing/2014/main" id="{B0EB1EBF-9189-3350-0CB4-96E29030FB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>
            <a:extLst>
              <a:ext uri="{FF2B5EF4-FFF2-40B4-BE49-F238E27FC236}">
                <a16:creationId xmlns:a16="http://schemas.microsoft.com/office/drawing/2014/main" id="{FCD006B2-5A2A-0B23-D35E-4C69FDDFD5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AF82D11-D757-0F46-35D5-ED0075544B9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9FDBCC-E71B-474E-BBF6-5C8A1A5B83BB}" type="slidenum">
              <a:rPr lang="ko-KR" altLang="en-US" smtClean="0"/>
              <a:t>14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64547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A0B61B5-51BD-E1DF-02EF-8FB7CF46CA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E293145-A900-4269-AC2C-7EE17CAACA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FA4F5DA-32D0-51F2-CA3D-8AF6A79A4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C34A2FC-7D7E-57A4-E06E-82D3226D7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AC27FC4-7C31-FC1F-FB4B-69E6DBE4E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8844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600BFA-FCF2-037A-7905-8CB3039A37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8D448CC-0B3C-63F5-015F-1B4CED12A4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4BDAD98-4D50-62C4-2150-C3FC85836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A8B4E48-DEE0-86BD-B674-ACACD55D9B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2B55B7E-F784-7362-87ED-C7864E4E5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4398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CB33CB25-A8B3-3092-C7D3-071EAA8E14C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D691EF4-4BD0-AA95-B6F9-D355A47900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04EB795-CCEE-E236-91F7-082A3EB5EE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7AEF6FA-268B-5D95-65E3-46D073CD4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0677DAF-6351-DF92-EF9A-53E0B1D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25597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8A5B31C5-81DD-9C88-BC37-B1387A333C5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35314" y="1349828"/>
            <a:ext cx="4455885" cy="3208020"/>
          </a:xfrm>
          <a:custGeom>
            <a:avLst/>
            <a:gdLst>
              <a:gd name="connsiteX0" fmla="*/ 0 w 4455885"/>
              <a:gd name="connsiteY0" fmla="*/ 0 h 3208020"/>
              <a:gd name="connsiteX1" fmla="*/ 4434840 w 4455885"/>
              <a:gd name="connsiteY1" fmla="*/ 472440 h 3208020"/>
              <a:gd name="connsiteX2" fmla="*/ 4455885 w 4455885"/>
              <a:gd name="connsiteY2" fmla="*/ 2960914 h 3208020"/>
              <a:gd name="connsiteX3" fmla="*/ 30480 w 4455885"/>
              <a:gd name="connsiteY3" fmla="*/ 3208020 h 320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885" h="3208020">
                <a:moveTo>
                  <a:pt x="0" y="0"/>
                </a:moveTo>
                <a:lnTo>
                  <a:pt x="4434840" y="472440"/>
                </a:lnTo>
                <a:lnTo>
                  <a:pt x="4455885" y="2960914"/>
                </a:lnTo>
                <a:lnTo>
                  <a:pt x="30480" y="320802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1662474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874BC4E-E0FD-E92C-223E-03CA7FEDF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4CADE891-8BF9-A6AB-556E-88B5B37A84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6B965F-F3A8-0A2C-7C20-3BFCBF777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EA465DF-C4A6-3702-72FE-F25824B0A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71870C6-D294-539E-70F9-435DAA70AD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80042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E52D255-F9F9-D3D8-C000-6F5ABA002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5D1BFAE3-B15F-8E16-495C-C409220C28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5E895F0-7464-DD70-0F46-837ED4699D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5444A37-59B1-3E55-3741-44D865DF3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00E2F6-A2DA-F27D-E1DA-97B5ED51D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91325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0FFAFB-3E23-D672-C7FE-0C513B56D8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2FB5F04-E1C9-5152-D380-A9C3204E2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4170474-9B2E-3F1A-6552-70A4474E7B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4F13752E-4857-5C61-3C11-085A86BFC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1FD68A9-B33D-76F5-3B7A-D579A4FD80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73B070A-318B-0DFF-1CB8-BFECAD326C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05383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CEA1F8-F3D6-F1ED-73A6-4DC24AB6B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D95F974-5B63-A188-F424-E12AFAD987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4C3B9235-C096-1192-521C-FCE34C27DF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EFA56CC5-3109-CFF1-6495-3B964A2FDD3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A1B5195C-0E76-046C-1AD9-A4749D45D2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37A0D78-513E-9858-4DD1-3A50490C9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A3FD5FA-80BB-4F62-394F-7688DF10D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A891315C-1E72-268E-AF12-1B4F1FE64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2676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083561-3E01-3697-A256-3614B3B229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F5F9415C-C2A5-2F35-7AEA-28CC79BC5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4F36B75A-C5AF-6B05-FA9C-1666A3A04E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425EE493-0EA6-12B3-2F17-4DB2FE4E65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1638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BC391A3-D7E1-5EB5-E634-343ED990FD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31F4EBDF-939C-1D7D-4F51-DA1D28DB7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77DEFA36-D79E-6F5A-928F-2758D82C7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11399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ECE330D-53AE-7B10-9D15-B0EF0E0A3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5CC533-7858-1103-B6E7-B946DAD9E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7EF0AE4-3498-BED0-72EC-55821DD1C1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82C541A-BA8E-B15B-B4BA-B3BC297FA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E90FBF69-0F16-FF21-CA2C-C44D261E9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0B591A1-B850-C0CB-68EA-3EF3FF5303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7320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06B4711-AB89-FB7E-14FB-513E28EAB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55BE4795-732D-F3CA-250B-8CA377D4B2D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E1646366-71B3-260A-DFBC-431D600A9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8A9C94C-CD64-EC63-905A-92EC4EB4D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5348D077-C8DE-835D-B3E4-71CC12DB76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845026A5-08E4-515D-7BDE-D0844FC686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23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9F7661CF-EEF6-1016-732B-4AE5C4C3B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8DB4993-E260-588D-6D9D-6ED1948A0D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75643A4-D08F-1C37-57A5-8098E31BAE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75AD3C7-3DF9-4CE1-9AA3-D5D7B69B7B52}" type="datetimeFigureOut">
              <a:rPr lang="ko-KR" altLang="en-US" smtClean="0"/>
              <a:pPr/>
              <a:t>2025-05-14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5756F29-A2F3-1C46-2210-CA298D9693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F0B75F7-5052-52DE-5CD8-3762CF843F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CE306B-D6B0-41AA-8387-58E9C48CD54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4884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png"/><Relationship Id="rId4" Type="http://schemas.openxmlformats.org/officeDocument/2006/relationships/image" Target="../media/image8.sv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1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sv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sv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30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5.png"/><Relationship Id="rId10" Type="http://schemas.openxmlformats.org/officeDocument/2006/relationships/image" Target="../media/image32.png"/><Relationship Id="rId4" Type="http://schemas.openxmlformats.org/officeDocument/2006/relationships/image" Target="../media/image8.svg"/><Relationship Id="rId9" Type="http://schemas.openxmlformats.org/officeDocument/2006/relationships/image" Target="../media/image3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svg"/><Relationship Id="rId5" Type="http://schemas.openxmlformats.org/officeDocument/2006/relationships/image" Target="../media/image1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5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1.wdp"/><Relationship Id="rId4" Type="http://schemas.openxmlformats.org/officeDocument/2006/relationships/image" Target="../media/image12.png"/><Relationship Id="rId9" Type="http://schemas.openxmlformats.org/officeDocument/2006/relationships/image" Target="../media/image8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5.png"/><Relationship Id="rId4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EDF21C60-82AE-155F-31C3-ADDE47DA2C14}"/>
              </a:ext>
            </a:extLst>
          </p:cNvPr>
          <p:cNvGrpSpPr/>
          <p:nvPr/>
        </p:nvGrpSpPr>
        <p:grpSpPr>
          <a:xfrm>
            <a:off x="-514020" y="2838404"/>
            <a:ext cx="13220041" cy="1181192"/>
            <a:chOff x="-514020" y="2838404"/>
            <a:chExt cx="13220041" cy="1181192"/>
          </a:xfrm>
        </p:grpSpPr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1C435663-0946-5D74-E155-EC28A102C969}"/>
                </a:ext>
              </a:extLst>
            </p:cNvPr>
            <p:cNvSpPr/>
            <p:nvPr/>
          </p:nvSpPr>
          <p:spPr>
            <a:xfrm>
              <a:off x="3804703" y="2838404"/>
              <a:ext cx="4582595" cy="118119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0" cap="flat">
              <a:gradFill flip="none" rotWithShape="1">
                <a:gsLst>
                  <a:gs pos="0">
                    <a:srgbClr val="A1B06D"/>
                  </a:gs>
                  <a:gs pos="74000">
                    <a:srgbClr val="3C4D03"/>
                  </a:gs>
                </a:gsLst>
                <a:lin ang="0" scaled="1"/>
                <a:tileRect/>
              </a:gra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6600" spc="-700" dirty="0">
                  <a:solidFill>
                    <a:srgbClr val="1A0A00"/>
                  </a:solidFill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북한 이해</a:t>
              </a:r>
            </a:p>
          </p:txBody>
        </p:sp>
        <p:sp>
          <p:nvSpPr>
            <p:cNvPr id="67" name="그래픽 10">
              <a:extLst>
                <a:ext uri="{FF2B5EF4-FFF2-40B4-BE49-F238E27FC236}">
                  <a16:creationId xmlns:a16="http://schemas.microsoft.com/office/drawing/2014/main" id="{0D4C37EE-51BC-7EEE-A9EF-67842B096D43}"/>
                </a:ext>
              </a:extLst>
            </p:cNvPr>
            <p:cNvSpPr/>
            <p:nvPr/>
          </p:nvSpPr>
          <p:spPr>
            <a:xfrm rot="16200000" flipH="1">
              <a:off x="11767612" y="2969197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68" name="그래픽 67">
              <a:extLst>
                <a:ext uri="{FF2B5EF4-FFF2-40B4-BE49-F238E27FC236}">
                  <a16:creationId xmlns:a16="http://schemas.microsoft.com/office/drawing/2014/main" id="{410C4A0D-1DE9-1FE0-B8D1-5EFB73F11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 flipH="1">
              <a:off x="11053775" y="2969323"/>
              <a:ext cx="938156" cy="938156"/>
            </a:xfrm>
            <a:prstGeom prst="rect">
              <a:avLst/>
            </a:prstGeom>
          </p:spPr>
        </p:pic>
        <p:sp>
          <p:nvSpPr>
            <p:cNvPr id="63" name="그래픽 40">
              <a:extLst>
                <a:ext uri="{FF2B5EF4-FFF2-40B4-BE49-F238E27FC236}">
                  <a16:creationId xmlns:a16="http://schemas.microsoft.com/office/drawing/2014/main" id="{0196E80E-355A-1CA2-DD68-CD9388E798C2}"/>
                </a:ext>
              </a:extLst>
            </p:cNvPr>
            <p:cNvSpPr/>
            <p:nvPr/>
          </p:nvSpPr>
          <p:spPr>
            <a:xfrm rot="5400000">
              <a:off x="9266213" y="2497184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47" name="그래픽 10">
              <a:extLst>
                <a:ext uri="{FF2B5EF4-FFF2-40B4-BE49-F238E27FC236}">
                  <a16:creationId xmlns:a16="http://schemas.microsoft.com/office/drawing/2014/main" id="{52387E1F-B6DB-8AF2-3347-8ADCC300804D}"/>
                </a:ext>
              </a:extLst>
            </p:cNvPr>
            <p:cNvSpPr/>
            <p:nvPr/>
          </p:nvSpPr>
          <p:spPr>
            <a:xfrm rot="16200000" flipH="1">
              <a:off x="2449991" y="2969197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48" name="그래픽 47">
              <a:extLst>
                <a:ext uri="{FF2B5EF4-FFF2-40B4-BE49-F238E27FC236}">
                  <a16:creationId xmlns:a16="http://schemas.microsoft.com/office/drawing/2014/main" id="{A6045FFD-1136-6AB8-64D3-8C43BE4A4E6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 flipH="1">
              <a:off x="1736154" y="2969323"/>
              <a:ext cx="938156" cy="938156"/>
            </a:xfrm>
            <a:prstGeom prst="rect">
              <a:avLst/>
            </a:prstGeom>
          </p:spPr>
        </p:pic>
        <p:sp>
          <p:nvSpPr>
            <p:cNvPr id="46" name="그래픽 40">
              <a:extLst>
                <a:ext uri="{FF2B5EF4-FFF2-40B4-BE49-F238E27FC236}">
                  <a16:creationId xmlns:a16="http://schemas.microsoft.com/office/drawing/2014/main" id="{7087F386-DB55-7D5F-59C5-E239C886DB01}"/>
                </a:ext>
              </a:extLst>
            </p:cNvPr>
            <p:cNvSpPr/>
            <p:nvPr/>
          </p:nvSpPr>
          <p:spPr>
            <a:xfrm rot="5400000">
              <a:off x="-51408" y="2497184"/>
              <a:ext cx="938409" cy="1863633"/>
            </a:xfrm>
            <a:custGeom>
              <a:avLst/>
              <a:gdLst>
                <a:gd name="connsiteX0" fmla="*/ 469205 w 938409"/>
                <a:gd name="connsiteY0" fmla="*/ 1863633 h 1863633"/>
                <a:gd name="connsiteX1" fmla="*/ 0 w 938409"/>
                <a:gd name="connsiteY1" fmla="*/ 1394429 h 1863633"/>
                <a:gd name="connsiteX2" fmla="*/ 97112 w 938409"/>
                <a:gd name="connsiteY2" fmla="*/ 1107277 h 1863633"/>
                <a:gd name="connsiteX3" fmla="*/ 97112 w 938409"/>
                <a:gd name="connsiteY3" fmla="*/ 756356 h 1863633"/>
                <a:gd name="connsiteX4" fmla="*/ 0 w 938409"/>
                <a:gd name="connsiteY4" fmla="*/ 469204 h 1863633"/>
                <a:gd name="connsiteX5" fmla="*/ 469205 w 938409"/>
                <a:gd name="connsiteY5" fmla="*/ 0 h 1863633"/>
                <a:gd name="connsiteX6" fmla="*/ 938410 w 938409"/>
                <a:gd name="connsiteY6" fmla="*/ 469204 h 1863633"/>
                <a:gd name="connsiteX7" fmla="*/ 841298 w 938409"/>
                <a:gd name="connsiteY7" fmla="*/ 756356 h 1863633"/>
                <a:gd name="connsiteX8" fmla="*/ 841298 w 938409"/>
                <a:gd name="connsiteY8" fmla="*/ 1107277 h 1863633"/>
                <a:gd name="connsiteX9" fmla="*/ 938410 w 938409"/>
                <a:gd name="connsiteY9" fmla="*/ 1394429 h 1863633"/>
                <a:gd name="connsiteX10" fmla="*/ 469205 w 938409"/>
                <a:gd name="connsiteY10" fmla="*/ 1863633 h 18636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38409" h="1863633">
                  <a:moveTo>
                    <a:pt x="469205" y="1863633"/>
                  </a:moveTo>
                  <a:cubicBezTo>
                    <a:pt x="210451" y="1863633"/>
                    <a:pt x="0" y="1653182"/>
                    <a:pt x="0" y="1394429"/>
                  </a:cubicBezTo>
                  <a:cubicBezTo>
                    <a:pt x="0" y="1289076"/>
                    <a:pt x="33596" y="1189809"/>
                    <a:pt x="97112" y="1107277"/>
                  </a:cubicBezTo>
                  <a:cubicBezTo>
                    <a:pt x="176855" y="1003826"/>
                    <a:pt x="176855" y="859680"/>
                    <a:pt x="97112" y="756356"/>
                  </a:cubicBezTo>
                  <a:cubicBezTo>
                    <a:pt x="33596" y="673824"/>
                    <a:pt x="0" y="574557"/>
                    <a:pt x="0" y="469204"/>
                  </a:cubicBezTo>
                  <a:cubicBezTo>
                    <a:pt x="0" y="210451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4"/>
                  </a:cubicBezTo>
                  <a:cubicBezTo>
                    <a:pt x="938410" y="574557"/>
                    <a:pt x="904813" y="673951"/>
                    <a:pt x="841298" y="756356"/>
                  </a:cubicBezTo>
                  <a:cubicBezTo>
                    <a:pt x="761554" y="859807"/>
                    <a:pt x="761554" y="1003826"/>
                    <a:pt x="841298" y="1107277"/>
                  </a:cubicBezTo>
                  <a:cubicBezTo>
                    <a:pt x="904813" y="1189809"/>
                    <a:pt x="938410" y="1289076"/>
                    <a:pt x="938410" y="1394429"/>
                  </a:cubicBezTo>
                  <a:cubicBezTo>
                    <a:pt x="938410" y="1653182"/>
                    <a:pt x="727958" y="1863633"/>
                    <a:pt x="469205" y="186363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F241BE83-C47F-5B7E-A946-6A07F3B9D8D2}"/>
                </a:ext>
              </a:extLst>
            </p:cNvPr>
            <p:cNvSpPr/>
            <p:nvPr/>
          </p:nvSpPr>
          <p:spPr>
            <a:xfrm>
              <a:off x="7678204" y="3668474"/>
              <a:ext cx="184150" cy="184150"/>
            </a:xfrm>
            <a:prstGeom prst="ellipse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60" name="그래픽 59">
            <a:extLst>
              <a:ext uri="{FF2B5EF4-FFF2-40B4-BE49-F238E27FC236}">
                <a16:creationId xmlns:a16="http://schemas.microsoft.com/office/drawing/2014/main" id="{8238E693-5803-1EAC-A848-36AF722E98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70" name="그룹 69">
            <a:extLst>
              <a:ext uri="{FF2B5EF4-FFF2-40B4-BE49-F238E27FC236}">
                <a16:creationId xmlns:a16="http://schemas.microsoft.com/office/drawing/2014/main" id="{F4013E04-C3B9-A2FF-8005-89B7EA1FDBA8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7EBDC61D-DB0B-1A7B-41ED-782D59D7584D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고등학생을 위한 북한 이해</a:t>
              </a: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EBF2A09C-CB0C-FD4D-F234-BF01D8D0C35E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788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정치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 방식</a:t>
              </a:r>
            </a:p>
          </p:txBody>
        </p:sp>
      </p:grpSp>
      <p:sp>
        <p:nvSpPr>
          <p:cNvPr id="8" name="직사각형 7">
            <a:extLst>
              <a:ext uri="{FF2B5EF4-FFF2-40B4-BE49-F238E27FC236}">
                <a16:creationId xmlns:a16="http://schemas.microsoft.com/office/drawing/2014/main" id="{227C98F7-E743-942C-1519-85207593E09D}"/>
              </a:ext>
            </a:extLst>
          </p:cNvPr>
          <p:cNvSpPr/>
          <p:nvPr/>
        </p:nvSpPr>
        <p:spPr>
          <a:xfrm>
            <a:off x="766762" y="5785325"/>
            <a:ext cx="10658474" cy="792295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0F8A5E9B-A458-3891-DF07-76F681B93B4A}"/>
              </a:ext>
            </a:extLst>
          </p:cNvPr>
          <p:cNvSpPr/>
          <p:nvPr/>
        </p:nvSpPr>
        <p:spPr>
          <a:xfrm>
            <a:off x="6306036" y="1854503"/>
            <a:ext cx="5119200" cy="3597733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사각형: 둥근 위쪽 모서리 10">
            <a:extLst>
              <a:ext uri="{FF2B5EF4-FFF2-40B4-BE49-F238E27FC236}">
                <a16:creationId xmlns:a16="http://schemas.microsoft.com/office/drawing/2014/main" id="{3AC03C19-90FA-0C99-D4B8-792B933B92AE}"/>
              </a:ext>
            </a:extLst>
          </p:cNvPr>
          <p:cNvSpPr/>
          <p:nvPr/>
        </p:nvSpPr>
        <p:spPr>
          <a:xfrm>
            <a:off x="6306037" y="1854503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D378DF1C-8C09-E7D8-770A-CE60F063574B}"/>
              </a:ext>
            </a:extLst>
          </p:cNvPr>
          <p:cNvSpPr/>
          <p:nvPr/>
        </p:nvSpPr>
        <p:spPr>
          <a:xfrm>
            <a:off x="766762" y="1854503"/>
            <a:ext cx="5119200" cy="3597733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위쪽 모서리 15">
            <a:extLst>
              <a:ext uri="{FF2B5EF4-FFF2-40B4-BE49-F238E27FC236}">
                <a16:creationId xmlns:a16="http://schemas.microsoft.com/office/drawing/2014/main" id="{ED290DB6-B300-7A45-3366-D91119958180}"/>
              </a:ext>
            </a:extLst>
          </p:cNvPr>
          <p:cNvSpPr/>
          <p:nvPr/>
        </p:nvSpPr>
        <p:spPr>
          <a:xfrm>
            <a:off x="766763" y="1854503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EF704A-A3B6-475A-781D-DD70831F4A0F}"/>
              </a:ext>
            </a:extLst>
          </p:cNvPr>
          <p:cNvSpPr txBox="1"/>
          <p:nvPr/>
        </p:nvSpPr>
        <p:spPr>
          <a:xfrm>
            <a:off x="1788706" y="2014448"/>
            <a:ext cx="3075313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사회정치적 생명체론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(3</a:t>
            </a:r>
            <a:r>
              <a:rPr lang="ko-KR" altLang="en-US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위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체론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83A607B-A3AE-141E-0D75-36E21829EEC4}"/>
              </a:ext>
            </a:extLst>
          </p:cNvPr>
          <p:cNvSpPr txBox="1"/>
          <p:nvPr/>
        </p:nvSpPr>
        <p:spPr>
          <a:xfrm>
            <a:off x="7410325" y="2014448"/>
            <a:ext cx="2910623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z="2000" spc="-10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대교양</a:t>
            </a:r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강조</a:t>
            </a:r>
          </a:p>
        </p:txBody>
      </p: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A74477C0-2496-741B-4850-7FDE56D10C95}"/>
              </a:ext>
            </a:extLst>
          </p:cNvPr>
          <p:cNvGrpSpPr>
            <a:grpSpLocks noChangeAspect="1"/>
          </p:cNvGrpSpPr>
          <p:nvPr/>
        </p:nvGrpSpPr>
        <p:grpSpPr>
          <a:xfrm>
            <a:off x="7641636" y="2871199"/>
            <a:ext cx="2448000" cy="2404442"/>
            <a:chOff x="4814402" y="3196665"/>
            <a:chExt cx="2618689" cy="2572094"/>
          </a:xfrm>
        </p:grpSpPr>
        <p:sp>
          <p:nvSpPr>
            <p:cNvPr id="26" name="Shape">
              <a:extLst>
                <a:ext uri="{FF2B5EF4-FFF2-40B4-BE49-F238E27FC236}">
                  <a16:creationId xmlns:a16="http://schemas.microsoft.com/office/drawing/2014/main" id="{E12AB420-45FF-ED6B-AE44-8C452D706706}"/>
                </a:ext>
              </a:extLst>
            </p:cNvPr>
            <p:cNvSpPr/>
            <p:nvPr/>
          </p:nvSpPr>
          <p:spPr>
            <a:xfrm>
              <a:off x="4814402" y="3196665"/>
              <a:ext cx="2618689" cy="2512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9" h="21592" extrusionOk="0">
                  <a:moveTo>
                    <a:pt x="9619" y="401"/>
                  </a:moveTo>
                  <a:cubicBezTo>
                    <a:pt x="9933" y="143"/>
                    <a:pt x="10321" y="2"/>
                    <a:pt x="10721" y="0"/>
                  </a:cubicBezTo>
                  <a:cubicBezTo>
                    <a:pt x="11115" y="-1"/>
                    <a:pt x="11499" y="134"/>
                    <a:pt x="11812" y="384"/>
                  </a:cubicBezTo>
                  <a:lnTo>
                    <a:pt x="20847" y="7193"/>
                  </a:lnTo>
                  <a:cubicBezTo>
                    <a:pt x="21150" y="7433"/>
                    <a:pt x="21369" y="7772"/>
                    <a:pt x="21469" y="8156"/>
                  </a:cubicBezTo>
                  <a:cubicBezTo>
                    <a:pt x="21560" y="8507"/>
                    <a:pt x="21547" y="8880"/>
                    <a:pt x="21431" y="9224"/>
                  </a:cubicBezTo>
                  <a:lnTo>
                    <a:pt x="18002" y="20372"/>
                  </a:lnTo>
                  <a:cubicBezTo>
                    <a:pt x="17894" y="20740"/>
                    <a:pt x="17671" y="21059"/>
                    <a:pt x="17370" y="21280"/>
                  </a:cubicBezTo>
                  <a:cubicBezTo>
                    <a:pt x="17108" y="21472"/>
                    <a:pt x="16799" y="21580"/>
                    <a:pt x="16480" y="21592"/>
                  </a:cubicBezTo>
                  <a:lnTo>
                    <a:pt x="5185" y="21589"/>
                  </a:lnTo>
                  <a:cubicBezTo>
                    <a:pt x="4821" y="21599"/>
                    <a:pt x="4466" y="21479"/>
                    <a:pt x="4176" y="21250"/>
                  </a:cubicBezTo>
                  <a:cubicBezTo>
                    <a:pt x="3925" y="21051"/>
                    <a:pt x="3736" y="20779"/>
                    <a:pt x="3633" y="20469"/>
                  </a:cubicBezTo>
                  <a:lnTo>
                    <a:pt x="131" y="9322"/>
                  </a:lnTo>
                  <a:cubicBezTo>
                    <a:pt x="-15" y="8957"/>
                    <a:pt x="-40" y="8551"/>
                    <a:pt x="60" y="8169"/>
                  </a:cubicBezTo>
                  <a:cubicBezTo>
                    <a:pt x="155" y="7811"/>
                    <a:pt x="354" y="7493"/>
                    <a:pt x="631" y="7260"/>
                  </a:cubicBezTo>
                  <a:lnTo>
                    <a:pt x="9619" y="401"/>
                  </a:lnTo>
                  <a:close/>
                </a:path>
              </a:pathLst>
            </a:cu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537EE743-EEA0-7ED9-A3C1-ADBF379915A9}"/>
                </a:ext>
              </a:extLst>
            </p:cNvPr>
            <p:cNvGrpSpPr/>
            <p:nvPr/>
          </p:nvGrpSpPr>
          <p:grpSpPr>
            <a:xfrm>
              <a:off x="5016535" y="3398344"/>
              <a:ext cx="2213142" cy="2108771"/>
              <a:chOff x="5016535" y="3371593"/>
              <a:chExt cx="2213142" cy="2108771"/>
            </a:xfrm>
          </p:grpSpPr>
          <p:sp>
            <p:nvSpPr>
              <p:cNvPr id="33" name="Shape">
                <a:extLst>
                  <a:ext uri="{FF2B5EF4-FFF2-40B4-BE49-F238E27FC236}">
                    <a16:creationId xmlns:a16="http://schemas.microsoft.com/office/drawing/2014/main" id="{195A7D01-E448-26A5-16B0-9E143F14228C}"/>
                  </a:ext>
                </a:extLst>
              </p:cNvPr>
              <p:cNvSpPr/>
              <p:nvPr/>
            </p:nvSpPr>
            <p:spPr>
              <a:xfrm>
                <a:off x="6142936" y="3373351"/>
                <a:ext cx="1052865" cy="11096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2" h="21513" extrusionOk="0">
                    <a:moveTo>
                      <a:pt x="1466" y="182"/>
                    </a:moveTo>
                    <a:cubicBezTo>
                      <a:pt x="1209" y="-8"/>
                      <a:pt x="864" y="-53"/>
                      <a:pt x="563" y="66"/>
                    </a:cubicBezTo>
                    <a:cubicBezTo>
                      <a:pt x="219" y="201"/>
                      <a:pt x="-4" y="522"/>
                      <a:pt x="0" y="875"/>
                    </a:cubicBezTo>
                    <a:lnTo>
                      <a:pt x="26" y="20718"/>
                    </a:lnTo>
                    <a:cubicBezTo>
                      <a:pt x="17" y="20993"/>
                      <a:pt x="162" y="21251"/>
                      <a:pt x="408" y="21396"/>
                    </a:cubicBezTo>
                    <a:cubicBezTo>
                      <a:pt x="616" y="21520"/>
                      <a:pt x="873" y="21547"/>
                      <a:pt x="1105" y="21469"/>
                    </a:cubicBezTo>
                    <a:lnTo>
                      <a:pt x="20950" y="15154"/>
                    </a:lnTo>
                    <a:cubicBezTo>
                      <a:pt x="21243" y="15075"/>
                      <a:pt x="21465" y="14849"/>
                      <a:pt x="21525" y="14566"/>
                    </a:cubicBezTo>
                    <a:cubicBezTo>
                      <a:pt x="21596" y="14238"/>
                      <a:pt x="21438" y="13903"/>
                      <a:pt x="21132" y="13734"/>
                    </a:cubicBezTo>
                    <a:lnTo>
                      <a:pt x="1466" y="182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4" name="Shape">
                <a:extLst>
                  <a:ext uri="{FF2B5EF4-FFF2-40B4-BE49-F238E27FC236}">
                    <a16:creationId xmlns:a16="http://schemas.microsoft.com/office/drawing/2014/main" id="{5B7EA57B-1F0E-0A85-009C-A5287256CDA8}"/>
                  </a:ext>
                </a:extLst>
              </p:cNvPr>
              <p:cNvSpPr/>
              <p:nvPr/>
            </p:nvSpPr>
            <p:spPr>
              <a:xfrm>
                <a:off x="6186737" y="4192485"/>
                <a:ext cx="1042940" cy="12134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5" h="21499" extrusionOk="0">
                    <a:moveTo>
                      <a:pt x="644" y="5740"/>
                    </a:moveTo>
                    <a:cubicBezTo>
                      <a:pt x="333" y="5816"/>
                      <a:pt x="95" y="6031"/>
                      <a:pt x="22" y="6301"/>
                    </a:cubicBezTo>
                    <a:cubicBezTo>
                      <a:pt x="-37" y="6521"/>
                      <a:pt x="22" y="6751"/>
                      <a:pt x="182" y="6929"/>
                    </a:cubicBezTo>
                    <a:lnTo>
                      <a:pt x="12400" y="21203"/>
                    </a:lnTo>
                    <a:cubicBezTo>
                      <a:pt x="12600" y="21427"/>
                      <a:pt x="12928" y="21537"/>
                      <a:pt x="13252" y="21488"/>
                    </a:cubicBezTo>
                    <a:cubicBezTo>
                      <a:pt x="13547" y="21444"/>
                      <a:pt x="13795" y="21274"/>
                      <a:pt x="13910" y="21037"/>
                    </a:cubicBezTo>
                    <a:lnTo>
                      <a:pt x="21469" y="954"/>
                    </a:lnTo>
                    <a:cubicBezTo>
                      <a:pt x="21563" y="749"/>
                      <a:pt x="21537" y="517"/>
                      <a:pt x="21399" y="331"/>
                    </a:cubicBezTo>
                    <a:cubicBezTo>
                      <a:pt x="21198" y="59"/>
                      <a:pt x="20809" y="-63"/>
                      <a:pt x="20451" y="32"/>
                    </a:cubicBezTo>
                    <a:lnTo>
                      <a:pt x="644" y="57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5" name="Shape">
                <a:extLst>
                  <a:ext uri="{FF2B5EF4-FFF2-40B4-BE49-F238E27FC236}">
                    <a16:creationId xmlns:a16="http://schemas.microsoft.com/office/drawing/2014/main" id="{03305683-28A5-C253-0939-BB02F1004AAA}"/>
                  </a:ext>
                </a:extLst>
              </p:cNvPr>
              <p:cNvSpPr/>
              <p:nvPr/>
            </p:nvSpPr>
            <p:spPr>
              <a:xfrm>
                <a:off x="5488271" y="4586491"/>
                <a:ext cx="1273969" cy="893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7" h="21553" extrusionOk="0">
                    <a:moveTo>
                      <a:pt x="10110" y="489"/>
                    </a:moveTo>
                    <a:cubicBezTo>
                      <a:pt x="10225" y="235"/>
                      <a:pt x="10410" y="62"/>
                      <a:pt x="10619" y="14"/>
                    </a:cubicBezTo>
                    <a:cubicBezTo>
                      <a:pt x="10881" y="-47"/>
                      <a:pt x="11147" y="93"/>
                      <a:pt x="11319" y="383"/>
                    </a:cubicBezTo>
                    <a:lnTo>
                      <a:pt x="21370" y="19908"/>
                    </a:lnTo>
                    <a:cubicBezTo>
                      <a:pt x="21539" y="20223"/>
                      <a:pt x="21565" y="20650"/>
                      <a:pt x="21437" y="21002"/>
                    </a:cubicBezTo>
                    <a:cubicBezTo>
                      <a:pt x="21319" y="21323"/>
                      <a:pt x="21091" y="21531"/>
                      <a:pt x="20837" y="21547"/>
                    </a:cubicBezTo>
                    <a:lnTo>
                      <a:pt x="720" y="21553"/>
                    </a:lnTo>
                    <a:cubicBezTo>
                      <a:pt x="445" y="21551"/>
                      <a:pt x="195" y="21327"/>
                      <a:pt x="74" y="20975"/>
                    </a:cubicBezTo>
                    <a:cubicBezTo>
                      <a:pt x="-35" y="20658"/>
                      <a:pt x="-22" y="20285"/>
                      <a:pt x="107" y="19985"/>
                    </a:cubicBezTo>
                    <a:lnTo>
                      <a:pt x="10110" y="48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7" name="Shape">
                <a:extLst>
                  <a:ext uri="{FF2B5EF4-FFF2-40B4-BE49-F238E27FC236}">
                    <a16:creationId xmlns:a16="http://schemas.microsoft.com/office/drawing/2014/main" id="{EA24EA2B-E950-1EEB-57D9-FCC47032D909}"/>
                  </a:ext>
                </a:extLst>
              </p:cNvPr>
              <p:cNvSpPr/>
              <p:nvPr/>
            </p:nvSpPr>
            <p:spPr>
              <a:xfrm>
                <a:off x="5016535" y="4194899"/>
                <a:ext cx="1047169" cy="121154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9" h="21484" extrusionOk="0">
                    <a:moveTo>
                      <a:pt x="1085" y="40"/>
                    </a:moveTo>
                    <a:cubicBezTo>
                      <a:pt x="746" y="-62"/>
                      <a:pt x="369" y="38"/>
                      <a:pt x="156" y="288"/>
                    </a:cubicBezTo>
                    <a:cubicBezTo>
                      <a:pt x="-6" y="478"/>
                      <a:pt x="-45" y="726"/>
                      <a:pt x="54" y="946"/>
                    </a:cubicBezTo>
                    <a:lnTo>
                      <a:pt x="7615" y="20950"/>
                    </a:lnTo>
                    <a:cubicBezTo>
                      <a:pt x="7710" y="21196"/>
                      <a:pt x="7941" y="21385"/>
                      <a:pt x="8230" y="21455"/>
                    </a:cubicBezTo>
                    <a:cubicBezTo>
                      <a:pt x="8575" y="21538"/>
                      <a:pt x="8944" y="21440"/>
                      <a:pt x="9176" y="21205"/>
                    </a:cubicBezTo>
                    <a:lnTo>
                      <a:pt x="21293" y="6933"/>
                    </a:lnTo>
                    <a:cubicBezTo>
                      <a:pt x="21477" y="6759"/>
                      <a:pt x="21555" y="6519"/>
                      <a:pt x="21503" y="6287"/>
                    </a:cubicBezTo>
                    <a:cubicBezTo>
                      <a:pt x="21445" y="6031"/>
                      <a:pt x="21238" y="5818"/>
                      <a:pt x="20954" y="5725"/>
                    </a:cubicBezTo>
                    <a:lnTo>
                      <a:pt x="1085" y="4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8" name="Shape">
                <a:extLst>
                  <a:ext uri="{FF2B5EF4-FFF2-40B4-BE49-F238E27FC236}">
                    <a16:creationId xmlns:a16="http://schemas.microsoft.com/office/drawing/2014/main" id="{7A69A5E4-0F07-EDA5-0AE6-DD162083D6F0}"/>
                  </a:ext>
                </a:extLst>
              </p:cNvPr>
              <p:cNvSpPr/>
              <p:nvPr/>
            </p:nvSpPr>
            <p:spPr>
              <a:xfrm>
                <a:off x="5046033" y="3371593"/>
                <a:ext cx="1058693" cy="1110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498" extrusionOk="0">
                    <a:moveTo>
                      <a:pt x="20181" y="149"/>
                    </a:moveTo>
                    <a:cubicBezTo>
                      <a:pt x="20462" y="-37"/>
                      <a:pt x="20832" y="-50"/>
                      <a:pt x="21125" y="117"/>
                    </a:cubicBezTo>
                    <a:cubicBezTo>
                      <a:pt x="21385" y="265"/>
                      <a:pt x="21543" y="531"/>
                      <a:pt x="21542" y="818"/>
                    </a:cubicBezTo>
                    <a:lnTo>
                      <a:pt x="21569" y="20656"/>
                    </a:lnTo>
                    <a:cubicBezTo>
                      <a:pt x="21581" y="20904"/>
                      <a:pt x="21471" y="21144"/>
                      <a:pt x="21272" y="21304"/>
                    </a:cubicBezTo>
                    <a:cubicBezTo>
                      <a:pt x="21035" y="21496"/>
                      <a:pt x="20707" y="21550"/>
                      <a:pt x="20415" y="21446"/>
                    </a:cubicBezTo>
                    <a:lnTo>
                      <a:pt x="623" y="15179"/>
                    </a:lnTo>
                    <a:cubicBezTo>
                      <a:pt x="280" y="15109"/>
                      <a:pt x="27" y="14831"/>
                      <a:pt x="2" y="14498"/>
                    </a:cubicBezTo>
                    <a:cubicBezTo>
                      <a:pt x="-19" y="14211"/>
                      <a:pt x="138" y="13938"/>
                      <a:pt x="403" y="13799"/>
                    </a:cubicBezTo>
                    <a:lnTo>
                      <a:pt x="20181" y="149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3175">
                <a:noFill/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wrap="square" lIns="0" tIns="0" rIns="0" bIns="0" numCol="1" anchor="t">
                <a:noAutofit/>
              </a:bodyPr>
              <a:lstStyle/>
              <a:p>
                <a:endParaRPr/>
              </a:p>
            </p:txBody>
          </p:sp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64969AE9-EA5C-C2C2-22A7-FCD6641FA3E5}"/>
                  </a:ext>
                </a:extLst>
              </p:cNvPr>
              <p:cNvSpPr txBox="1"/>
              <p:nvPr/>
            </p:nvSpPr>
            <p:spPr>
              <a:xfrm>
                <a:off x="5270261" y="3729664"/>
                <a:ext cx="958216" cy="625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혁명</a:t>
                </a:r>
                <a:endParaRPr lang="en-US" altLang="ko-KR" sz="16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전통</a:t>
                </a:r>
              </a:p>
            </p:txBody>
          </p:sp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AB32078B-D590-62A5-D950-1E48E9797069}"/>
                  </a:ext>
                </a:extLst>
              </p:cNvPr>
              <p:cNvSpPr txBox="1"/>
              <p:nvPr/>
            </p:nvSpPr>
            <p:spPr>
              <a:xfrm>
                <a:off x="5994161" y="3729664"/>
                <a:ext cx="958216" cy="625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애국</a:t>
                </a:r>
                <a:endParaRPr lang="en-US" altLang="ko-KR" sz="16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주의</a:t>
                </a:r>
              </a:p>
            </p:txBody>
          </p:sp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3384F1BD-60B3-3AD7-5B4B-316870D5E057}"/>
                  </a:ext>
                </a:extLst>
              </p:cNvPr>
              <p:cNvSpPr txBox="1"/>
              <p:nvPr/>
            </p:nvSpPr>
            <p:spPr>
              <a:xfrm>
                <a:off x="6229486" y="4446608"/>
                <a:ext cx="958216" cy="625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도덕</a:t>
                </a:r>
                <a:endParaRPr lang="en-US" altLang="ko-KR" sz="16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교양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C527A200-9534-ED3B-3FD3-B7BB585262E6}"/>
                  </a:ext>
                </a:extLst>
              </p:cNvPr>
              <p:cNvSpPr txBox="1"/>
              <p:nvPr/>
            </p:nvSpPr>
            <p:spPr>
              <a:xfrm>
                <a:off x="5056007" y="4569718"/>
                <a:ext cx="958216" cy="3621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 err="1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충실성</a:t>
                </a:r>
                <a:endParaRPr lang="ko-KR" altLang="en-US" sz="16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0B876282-5220-6670-F119-BB62FC4A4EDD}"/>
                  </a:ext>
                </a:extLst>
              </p:cNvPr>
              <p:cNvSpPr txBox="1"/>
              <p:nvPr/>
            </p:nvSpPr>
            <p:spPr>
              <a:xfrm>
                <a:off x="5646148" y="4850468"/>
                <a:ext cx="958216" cy="6255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반제</a:t>
                </a:r>
                <a:endParaRPr lang="en-US" altLang="ko-KR" sz="16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10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계급교양</a:t>
                </a:r>
              </a:p>
            </p:txBody>
          </p:sp>
        </p:grpSp>
        <p:sp>
          <p:nvSpPr>
            <p:cNvPr id="28" name="타원 27">
              <a:extLst>
                <a:ext uri="{FF2B5EF4-FFF2-40B4-BE49-F238E27FC236}">
                  <a16:creationId xmlns:a16="http://schemas.microsoft.com/office/drawing/2014/main" id="{AEA0E21B-3695-8432-8FB5-7E94A4F2C127}"/>
                </a:ext>
              </a:extLst>
            </p:cNvPr>
            <p:cNvSpPr/>
            <p:nvPr/>
          </p:nvSpPr>
          <p:spPr>
            <a:xfrm>
              <a:off x="5380271" y="358602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타원 28">
              <a:extLst>
                <a:ext uri="{FF2B5EF4-FFF2-40B4-BE49-F238E27FC236}">
                  <a16:creationId xmlns:a16="http://schemas.microsoft.com/office/drawing/2014/main" id="{B5E7DD65-33EA-A996-E982-114C1B94542B}"/>
                </a:ext>
              </a:extLst>
            </p:cNvPr>
            <p:cNvSpPr/>
            <p:nvPr/>
          </p:nvSpPr>
          <p:spPr>
            <a:xfrm>
              <a:off x="6751871" y="358602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AC69AC71-3D1C-2B3E-245D-C3CDF4DEC774}"/>
                </a:ext>
              </a:extLst>
            </p:cNvPr>
            <p:cNvSpPr/>
            <p:nvPr/>
          </p:nvSpPr>
          <p:spPr>
            <a:xfrm>
              <a:off x="7176847" y="481747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타원 30">
              <a:extLst>
                <a:ext uri="{FF2B5EF4-FFF2-40B4-BE49-F238E27FC236}">
                  <a16:creationId xmlns:a16="http://schemas.microsoft.com/office/drawing/2014/main" id="{6C6EC74A-1BC9-E12C-C65D-AF9A855C92BB}"/>
                </a:ext>
              </a:extLst>
            </p:cNvPr>
            <p:cNvSpPr/>
            <p:nvPr/>
          </p:nvSpPr>
          <p:spPr>
            <a:xfrm>
              <a:off x="4967047" y="481747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타원 31">
              <a:extLst>
                <a:ext uri="{FF2B5EF4-FFF2-40B4-BE49-F238E27FC236}">
                  <a16:creationId xmlns:a16="http://schemas.microsoft.com/office/drawing/2014/main" id="{58D715AD-8423-49FB-B668-28EFBA8B6575}"/>
                </a:ext>
              </a:extLst>
            </p:cNvPr>
            <p:cNvSpPr/>
            <p:nvPr/>
          </p:nvSpPr>
          <p:spPr>
            <a:xfrm>
              <a:off x="6069106" y="5660759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A8A29A5A-ADC9-A487-F533-DE1616F42F6F}"/>
              </a:ext>
            </a:extLst>
          </p:cNvPr>
          <p:cNvGrpSpPr/>
          <p:nvPr/>
        </p:nvGrpSpPr>
        <p:grpSpPr>
          <a:xfrm>
            <a:off x="1202874" y="2968224"/>
            <a:ext cx="4413042" cy="2158258"/>
            <a:chOff x="1202874" y="3152254"/>
            <a:chExt cx="4413042" cy="2158258"/>
          </a:xfrm>
        </p:grpSpPr>
        <p:sp>
          <p:nvSpPr>
            <p:cNvPr id="49" name="사각형: 둥근 모서리 48">
              <a:extLst>
                <a:ext uri="{FF2B5EF4-FFF2-40B4-BE49-F238E27FC236}">
                  <a16:creationId xmlns:a16="http://schemas.microsoft.com/office/drawing/2014/main" id="{534D1C1D-15FC-FB8C-7A26-10FD1BE1EBCB}"/>
                </a:ext>
              </a:extLst>
            </p:cNvPr>
            <p:cNvSpPr/>
            <p:nvPr/>
          </p:nvSpPr>
          <p:spPr>
            <a:xfrm rot="5400000">
              <a:off x="375373" y="4135133"/>
              <a:ext cx="1800000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타원 49">
              <a:extLst>
                <a:ext uri="{FF2B5EF4-FFF2-40B4-BE49-F238E27FC236}">
                  <a16:creationId xmlns:a16="http://schemas.microsoft.com/office/drawing/2014/main" id="{025BB365-3388-C7EE-9ACD-F2390749F471}"/>
                </a:ext>
              </a:extLst>
            </p:cNvPr>
            <p:cNvSpPr/>
            <p:nvPr/>
          </p:nvSpPr>
          <p:spPr>
            <a:xfrm>
              <a:off x="1216643" y="3309524"/>
              <a:ext cx="117460" cy="117460"/>
            </a:xfrm>
            <a:prstGeom prst="ellipse">
              <a:avLst/>
            </a:prstGeom>
            <a:solidFill>
              <a:srgbClr val="3C4D03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1" name="그룹 50">
              <a:extLst>
                <a:ext uri="{FF2B5EF4-FFF2-40B4-BE49-F238E27FC236}">
                  <a16:creationId xmlns:a16="http://schemas.microsoft.com/office/drawing/2014/main" id="{BD26FD73-0C40-86B1-0885-421878DFDC03}"/>
                </a:ext>
              </a:extLst>
            </p:cNvPr>
            <p:cNvGrpSpPr/>
            <p:nvPr/>
          </p:nvGrpSpPr>
          <p:grpSpPr>
            <a:xfrm>
              <a:off x="1493521" y="3152254"/>
              <a:ext cx="4122395" cy="432000"/>
              <a:chOff x="1493521" y="2932881"/>
              <a:chExt cx="4122395" cy="432000"/>
            </a:xfrm>
          </p:grpSpPr>
          <p:sp>
            <p:nvSpPr>
              <p:cNvPr id="61" name="사각형: 둥근 모서리 60">
                <a:extLst>
                  <a:ext uri="{FF2B5EF4-FFF2-40B4-BE49-F238E27FC236}">
                    <a16:creationId xmlns:a16="http://schemas.microsoft.com/office/drawing/2014/main" id="{F29B85C5-FCCF-2140-450F-31CF5F5F7CA2}"/>
                  </a:ext>
                </a:extLst>
              </p:cNvPr>
              <p:cNvSpPr/>
              <p:nvPr/>
            </p:nvSpPr>
            <p:spPr>
              <a:xfrm>
                <a:off x="1493521" y="2932881"/>
                <a:ext cx="864000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수령</a:t>
                </a:r>
              </a:p>
            </p:txBody>
          </p:sp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938FCBC1-4A30-086F-739A-C4AB9DF36194}"/>
                  </a:ext>
                </a:extLst>
              </p:cNvPr>
              <p:cNvSpPr txBox="1"/>
              <p:nvPr/>
            </p:nvSpPr>
            <p:spPr>
              <a:xfrm>
                <a:off x="2375916" y="2994993"/>
                <a:ext cx="3240000" cy="307777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최고 </a:t>
                </a:r>
                <a:r>
                  <a:rPr lang="ko-KR" altLang="en-US" sz="14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수뇌</a:t>
                </a:r>
                <a:endParaRPr lang="en-US" altLang="ko-KR" sz="1400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sp>
          <p:nvSpPr>
            <p:cNvPr id="52" name="타원 51">
              <a:extLst>
                <a:ext uri="{FF2B5EF4-FFF2-40B4-BE49-F238E27FC236}">
                  <a16:creationId xmlns:a16="http://schemas.microsoft.com/office/drawing/2014/main" id="{78DB8A94-93C5-C45B-169E-D7B210AB6173}"/>
                </a:ext>
              </a:extLst>
            </p:cNvPr>
            <p:cNvSpPr/>
            <p:nvPr/>
          </p:nvSpPr>
          <p:spPr>
            <a:xfrm>
              <a:off x="1216643" y="4149848"/>
              <a:ext cx="117460" cy="117460"/>
            </a:xfrm>
            <a:prstGeom prst="ellipse">
              <a:avLst/>
            </a:prstGeom>
            <a:solidFill>
              <a:srgbClr val="3C4D03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3" name="그룹 52">
              <a:extLst>
                <a:ext uri="{FF2B5EF4-FFF2-40B4-BE49-F238E27FC236}">
                  <a16:creationId xmlns:a16="http://schemas.microsoft.com/office/drawing/2014/main" id="{04700AFD-5906-C8D9-523E-4452001BA375}"/>
                </a:ext>
              </a:extLst>
            </p:cNvPr>
            <p:cNvGrpSpPr/>
            <p:nvPr/>
          </p:nvGrpSpPr>
          <p:grpSpPr>
            <a:xfrm>
              <a:off x="1493521" y="3969773"/>
              <a:ext cx="4122394" cy="432000"/>
              <a:chOff x="1493521" y="4134151"/>
              <a:chExt cx="4122394" cy="432000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E3CC2802-CADC-F8F4-CA41-4AD9930F35DB}"/>
                  </a:ext>
                </a:extLst>
              </p:cNvPr>
              <p:cNvSpPr/>
              <p:nvPr/>
            </p:nvSpPr>
            <p:spPr>
              <a:xfrm>
                <a:off x="1493521" y="4134151"/>
                <a:ext cx="864000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당</a:t>
                </a:r>
              </a:p>
            </p:txBody>
          </p:sp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596768A4-1B3E-A9BE-A3AE-2E4FA7D6FCBF}"/>
                  </a:ext>
                </a:extLst>
              </p:cNvPr>
              <p:cNvSpPr txBox="1"/>
              <p:nvPr/>
            </p:nvSpPr>
            <p:spPr>
              <a:xfrm>
                <a:off x="2375915" y="4196263"/>
                <a:ext cx="3240000" cy="307777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수령의 지휘를 실현하는 </a:t>
                </a:r>
                <a:r>
                  <a:rPr lang="ko-KR" altLang="en-US" sz="14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중추</a:t>
                </a:r>
              </a:p>
            </p:txBody>
          </p:sp>
        </p:grpSp>
        <p:sp>
          <p:nvSpPr>
            <p:cNvPr id="54" name="타원 53">
              <a:extLst>
                <a:ext uri="{FF2B5EF4-FFF2-40B4-BE49-F238E27FC236}">
                  <a16:creationId xmlns:a16="http://schemas.microsoft.com/office/drawing/2014/main" id="{432BC501-9779-449E-6AAF-FAC613DD6D69}"/>
                </a:ext>
              </a:extLst>
            </p:cNvPr>
            <p:cNvSpPr/>
            <p:nvPr/>
          </p:nvSpPr>
          <p:spPr>
            <a:xfrm>
              <a:off x="1216643" y="4990172"/>
              <a:ext cx="117460" cy="117460"/>
            </a:xfrm>
            <a:prstGeom prst="ellipse">
              <a:avLst/>
            </a:prstGeom>
            <a:solidFill>
              <a:srgbClr val="3C4D03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6" name="그룹 55">
              <a:extLst>
                <a:ext uri="{FF2B5EF4-FFF2-40B4-BE49-F238E27FC236}">
                  <a16:creationId xmlns:a16="http://schemas.microsoft.com/office/drawing/2014/main" id="{052B23E3-F696-92EB-4890-84E4958A021A}"/>
                </a:ext>
              </a:extLst>
            </p:cNvPr>
            <p:cNvGrpSpPr/>
            <p:nvPr/>
          </p:nvGrpSpPr>
          <p:grpSpPr>
            <a:xfrm>
              <a:off x="1493521" y="4787292"/>
              <a:ext cx="4122394" cy="523220"/>
              <a:chOff x="1493521" y="5295262"/>
              <a:chExt cx="4122394" cy="523220"/>
            </a:xfrm>
          </p:grpSpPr>
          <p:sp>
            <p:nvSpPr>
              <p:cNvPr id="57" name="사각형: 둥근 모서리 56">
                <a:extLst>
                  <a:ext uri="{FF2B5EF4-FFF2-40B4-BE49-F238E27FC236}">
                    <a16:creationId xmlns:a16="http://schemas.microsoft.com/office/drawing/2014/main" id="{8B08F029-2D82-F796-56BE-0D4A5F99716B}"/>
                  </a:ext>
                </a:extLst>
              </p:cNvPr>
              <p:cNvSpPr/>
              <p:nvPr/>
            </p:nvSpPr>
            <p:spPr>
              <a:xfrm>
                <a:off x="1493521" y="5340872"/>
                <a:ext cx="864000" cy="432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인민대중</a:t>
                </a:r>
              </a:p>
            </p:txBody>
          </p: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3EEE725F-6C05-AEF7-4933-7987A47236A7}"/>
                  </a:ext>
                </a:extLst>
              </p:cNvPr>
              <p:cNvSpPr txBox="1"/>
              <p:nvPr/>
            </p:nvSpPr>
            <p:spPr>
              <a:xfrm>
                <a:off x="2375915" y="5295262"/>
                <a:ext cx="3240000" cy="523220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수령의 지휘 아래 </a:t>
                </a:r>
                <a:r>
                  <a:rPr lang="ko-KR" altLang="en-US" sz="14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혁명의 주체자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로서 </a:t>
                </a:r>
              </a:p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지위와 역할 수행</a:t>
                </a:r>
              </a:p>
            </p:txBody>
          </p:sp>
        </p:grp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1CC91A7D-8933-144B-47B6-2BAC6E21D986}"/>
              </a:ext>
            </a:extLst>
          </p:cNvPr>
          <p:cNvGrpSpPr/>
          <p:nvPr/>
        </p:nvGrpSpPr>
        <p:grpSpPr>
          <a:xfrm>
            <a:off x="967049" y="5891887"/>
            <a:ext cx="10257900" cy="579171"/>
            <a:chOff x="1011956" y="6041823"/>
            <a:chExt cx="10257900" cy="579171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1C5EC027-5B34-4B03-4976-8EEB8862CCEF}"/>
                </a:ext>
              </a:extLst>
            </p:cNvPr>
            <p:cNvSpPr txBox="1"/>
            <p:nvPr/>
          </p:nvSpPr>
          <p:spPr>
            <a:xfrm>
              <a:off x="1011956" y="6101762"/>
              <a:ext cx="2782813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인민대중제일주의</a:t>
              </a:r>
            </a:p>
          </p:txBody>
        </p:sp>
        <p:grpSp>
          <p:nvGrpSpPr>
            <p:cNvPr id="65" name="그룹 64">
              <a:extLst>
                <a:ext uri="{FF2B5EF4-FFF2-40B4-BE49-F238E27FC236}">
                  <a16:creationId xmlns:a16="http://schemas.microsoft.com/office/drawing/2014/main" id="{14D2041F-DFD2-2AF5-BE8E-94D1929A1B5B}"/>
                </a:ext>
              </a:extLst>
            </p:cNvPr>
            <p:cNvGrpSpPr/>
            <p:nvPr/>
          </p:nvGrpSpPr>
          <p:grpSpPr>
            <a:xfrm>
              <a:off x="3991354" y="6074731"/>
              <a:ext cx="513354" cy="513354"/>
              <a:chOff x="3071526" y="6074731"/>
              <a:chExt cx="513354" cy="513354"/>
            </a:xfrm>
          </p:grpSpPr>
          <p:sp>
            <p:nvSpPr>
              <p:cNvPr id="68" name="타원 67">
                <a:extLst>
                  <a:ext uri="{FF2B5EF4-FFF2-40B4-BE49-F238E27FC236}">
                    <a16:creationId xmlns:a16="http://schemas.microsoft.com/office/drawing/2014/main" id="{F2E04906-F92C-B208-D55C-BBF94A5700A7}"/>
                  </a:ext>
                </a:extLst>
              </p:cNvPr>
              <p:cNvSpPr/>
              <p:nvPr/>
            </p:nvSpPr>
            <p:spPr>
              <a:xfrm rot="16200000">
                <a:off x="3071526" y="6074731"/>
                <a:ext cx="513354" cy="513354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71" name="그룹 70">
                <a:extLst>
                  <a:ext uri="{FF2B5EF4-FFF2-40B4-BE49-F238E27FC236}">
                    <a16:creationId xmlns:a16="http://schemas.microsoft.com/office/drawing/2014/main" id="{D8AB0163-913B-2A64-5389-D5438A674036}"/>
                  </a:ext>
                </a:extLst>
              </p:cNvPr>
              <p:cNvGrpSpPr/>
              <p:nvPr/>
            </p:nvGrpSpPr>
            <p:grpSpPr>
              <a:xfrm rot="16200000">
                <a:off x="3241456" y="6288907"/>
                <a:ext cx="173495" cy="85001"/>
                <a:chOff x="8787680" y="4841142"/>
                <a:chExt cx="157723" cy="77274"/>
              </a:xfrm>
            </p:grpSpPr>
            <p:cxnSp>
              <p:nvCxnSpPr>
                <p:cNvPr id="74" name="직선 연결선 73">
                  <a:extLst>
                    <a:ext uri="{FF2B5EF4-FFF2-40B4-BE49-F238E27FC236}">
                      <a16:creationId xmlns:a16="http://schemas.microsoft.com/office/drawing/2014/main" id="{EABF7684-95E7-C403-E6EA-1AF7ACF81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3C4D03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직선 연결선 74">
                  <a:extLst>
                    <a:ext uri="{FF2B5EF4-FFF2-40B4-BE49-F238E27FC236}">
                      <a16:creationId xmlns:a16="http://schemas.microsoft.com/office/drawing/2014/main" id="{6A312C97-5911-AEE3-1F8F-6002782367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3C4D03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9" name="그룹 78">
              <a:extLst>
                <a:ext uri="{FF2B5EF4-FFF2-40B4-BE49-F238E27FC236}">
                  <a16:creationId xmlns:a16="http://schemas.microsoft.com/office/drawing/2014/main" id="{7C5724B1-0885-27FC-AA0E-E5861136435A}"/>
                </a:ext>
              </a:extLst>
            </p:cNvPr>
            <p:cNvGrpSpPr/>
            <p:nvPr/>
          </p:nvGrpSpPr>
          <p:grpSpPr>
            <a:xfrm>
              <a:off x="4701293" y="6041823"/>
              <a:ext cx="2058464" cy="579171"/>
              <a:chOff x="4731325" y="6041823"/>
              <a:chExt cx="2058464" cy="579171"/>
            </a:xfrm>
          </p:grpSpPr>
          <p:sp>
            <p:nvSpPr>
              <p:cNvPr id="131" name="사각형: 둥근 모서리 130">
                <a:extLst>
                  <a:ext uri="{FF2B5EF4-FFF2-40B4-BE49-F238E27FC236}">
                    <a16:creationId xmlns:a16="http://schemas.microsoft.com/office/drawing/2014/main" id="{69140A0B-8A61-9CDF-C3B1-9D3B8EDC25C8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2" name="TextBox 131">
                <a:extLst>
                  <a:ext uri="{FF2B5EF4-FFF2-40B4-BE49-F238E27FC236}">
                    <a16:creationId xmlns:a16="http://schemas.microsoft.com/office/drawing/2014/main" id="{EA712BCC-3938-DDB0-651F-2EEA74C9D408}"/>
                  </a:ext>
                </a:extLst>
              </p:cNvPr>
              <p:cNvSpPr txBox="1"/>
              <p:nvPr/>
            </p:nvSpPr>
            <p:spPr>
              <a:xfrm>
                <a:off x="5407891" y="6177520"/>
                <a:ext cx="888706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20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인민중시</a:t>
                </a:r>
              </a:p>
            </p:txBody>
          </p:sp>
          <p:grpSp>
            <p:nvGrpSpPr>
              <p:cNvPr id="133" name="그룹 132">
                <a:extLst>
                  <a:ext uri="{FF2B5EF4-FFF2-40B4-BE49-F238E27FC236}">
                    <a16:creationId xmlns:a16="http://schemas.microsoft.com/office/drawing/2014/main" id="{B9CD4405-4F52-A09E-5CCA-ACC18B53BA4F}"/>
                  </a:ext>
                </a:extLst>
              </p:cNvPr>
              <p:cNvGrpSpPr/>
              <p:nvPr/>
            </p:nvGrpSpPr>
            <p:grpSpPr>
              <a:xfrm>
                <a:off x="4910740" y="6178321"/>
                <a:ext cx="306174" cy="306174"/>
                <a:chOff x="950621" y="2946244"/>
                <a:chExt cx="306174" cy="306174"/>
              </a:xfrm>
            </p:grpSpPr>
            <p:sp>
              <p:nvSpPr>
                <p:cNvPr id="134" name="자유형: 도형 133">
                  <a:extLst>
                    <a:ext uri="{FF2B5EF4-FFF2-40B4-BE49-F238E27FC236}">
                      <a16:creationId xmlns:a16="http://schemas.microsoft.com/office/drawing/2014/main" id="{203D4A0B-0F48-FE83-E793-E8455FA893BF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D5E29C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35" name="자유형: 도형 134">
                  <a:extLst>
                    <a:ext uri="{FF2B5EF4-FFF2-40B4-BE49-F238E27FC236}">
                      <a16:creationId xmlns:a16="http://schemas.microsoft.com/office/drawing/2014/main" id="{13D21D3B-8D79-940C-4C4B-5D22A63AD51A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80" name="그룹 79">
              <a:extLst>
                <a:ext uri="{FF2B5EF4-FFF2-40B4-BE49-F238E27FC236}">
                  <a16:creationId xmlns:a16="http://schemas.microsoft.com/office/drawing/2014/main" id="{1EFA9C46-413B-5CE2-F44D-2E1CB853C24A}"/>
                </a:ext>
              </a:extLst>
            </p:cNvPr>
            <p:cNvGrpSpPr/>
            <p:nvPr/>
          </p:nvGrpSpPr>
          <p:grpSpPr>
            <a:xfrm>
              <a:off x="6956342" y="6041823"/>
              <a:ext cx="2058464" cy="579171"/>
              <a:chOff x="4731325" y="6041823"/>
              <a:chExt cx="2058464" cy="579171"/>
            </a:xfrm>
          </p:grpSpPr>
          <p:sp>
            <p:nvSpPr>
              <p:cNvPr id="126" name="사각형: 둥근 모서리 125">
                <a:extLst>
                  <a:ext uri="{FF2B5EF4-FFF2-40B4-BE49-F238E27FC236}">
                    <a16:creationId xmlns:a16="http://schemas.microsoft.com/office/drawing/2014/main" id="{C2A4DEA8-485F-8824-31A1-955D23B8EC32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7" name="TextBox 126">
                <a:extLst>
                  <a:ext uri="{FF2B5EF4-FFF2-40B4-BE49-F238E27FC236}">
                    <a16:creationId xmlns:a16="http://schemas.microsoft.com/office/drawing/2014/main" id="{41B865C1-4604-69EC-63F2-6FC74E58375C}"/>
                  </a:ext>
                </a:extLst>
              </p:cNvPr>
              <p:cNvSpPr txBox="1"/>
              <p:nvPr/>
            </p:nvSpPr>
            <p:spPr>
              <a:xfrm>
                <a:off x="5407892" y="6177520"/>
                <a:ext cx="88870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20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인민존중</a:t>
                </a:r>
              </a:p>
            </p:txBody>
          </p:sp>
          <p:grpSp>
            <p:nvGrpSpPr>
              <p:cNvPr id="128" name="그룹 127">
                <a:extLst>
                  <a:ext uri="{FF2B5EF4-FFF2-40B4-BE49-F238E27FC236}">
                    <a16:creationId xmlns:a16="http://schemas.microsoft.com/office/drawing/2014/main" id="{790BB64D-CBCD-5531-143D-1AE646BDFC37}"/>
                  </a:ext>
                </a:extLst>
              </p:cNvPr>
              <p:cNvGrpSpPr/>
              <p:nvPr/>
            </p:nvGrpSpPr>
            <p:grpSpPr>
              <a:xfrm>
                <a:off x="4910740" y="6178321"/>
                <a:ext cx="306174" cy="306174"/>
                <a:chOff x="950621" y="2946244"/>
                <a:chExt cx="306174" cy="306174"/>
              </a:xfrm>
            </p:grpSpPr>
            <p:sp>
              <p:nvSpPr>
                <p:cNvPr id="129" name="자유형: 도형 128">
                  <a:extLst>
                    <a:ext uri="{FF2B5EF4-FFF2-40B4-BE49-F238E27FC236}">
                      <a16:creationId xmlns:a16="http://schemas.microsoft.com/office/drawing/2014/main" id="{FB824846-CBF9-F015-50BE-327383FA3E44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D5E29C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30" name="자유형: 도형 129">
                  <a:extLst>
                    <a:ext uri="{FF2B5EF4-FFF2-40B4-BE49-F238E27FC236}">
                      <a16:creationId xmlns:a16="http://schemas.microsoft.com/office/drawing/2014/main" id="{1E3244BF-564B-BA60-0B9B-AC6E8A799A10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grpSp>
          <p:nvGrpSpPr>
            <p:cNvPr id="93" name="그룹 92">
              <a:extLst>
                <a:ext uri="{FF2B5EF4-FFF2-40B4-BE49-F238E27FC236}">
                  <a16:creationId xmlns:a16="http://schemas.microsoft.com/office/drawing/2014/main" id="{580D419F-EB6C-4608-5A38-5FDAC027CAB5}"/>
                </a:ext>
              </a:extLst>
            </p:cNvPr>
            <p:cNvGrpSpPr/>
            <p:nvPr/>
          </p:nvGrpSpPr>
          <p:grpSpPr>
            <a:xfrm>
              <a:off x="9211392" y="6041823"/>
              <a:ext cx="2058464" cy="579171"/>
              <a:chOff x="4731325" y="6041823"/>
              <a:chExt cx="2058464" cy="579171"/>
            </a:xfrm>
          </p:grpSpPr>
          <p:sp>
            <p:nvSpPr>
              <p:cNvPr id="95" name="사각형: 둥근 모서리 94">
                <a:extLst>
                  <a:ext uri="{FF2B5EF4-FFF2-40B4-BE49-F238E27FC236}">
                    <a16:creationId xmlns:a16="http://schemas.microsoft.com/office/drawing/2014/main" id="{09FE8CE0-33BA-C7FC-8ED4-CF475325D825}"/>
                  </a:ext>
                </a:extLst>
              </p:cNvPr>
              <p:cNvSpPr/>
              <p:nvPr/>
            </p:nvSpPr>
            <p:spPr>
              <a:xfrm>
                <a:off x="4731325" y="6041823"/>
                <a:ext cx="2058464" cy="579171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7" name="TextBox 96">
                <a:extLst>
                  <a:ext uri="{FF2B5EF4-FFF2-40B4-BE49-F238E27FC236}">
                    <a16:creationId xmlns:a16="http://schemas.microsoft.com/office/drawing/2014/main" id="{CFBB6784-ECDE-3DFC-9B4B-0662B1D9ED7A}"/>
                  </a:ext>
                </a:extLst>
              </p:cNvPr>
              <p:cNvSpPr txBox="1"/>
              <p:nvPr/>
            </p:nvSpPr>
            <p:spPr>
              <a:xfrm>
                <a:off x="5407892" y="6177520"/>
                <a:ext cx="88870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2000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인민사랑</a:t>
                </a:r>
              </a:p>
            </p:txBody>
          </p:sp>
          <p:grpSp>
            <p:nvGrpSpPr>
              <p:cNvPr id="98" name="그룹 97">
                <a:extLst>
                  <a:ext uri="{FF2B5EF4-FFF2-40B4-BE49-F238E27FC236}">
                    <a16:creationId xmlns:a16="http://schemas.microsoft.com/office/drawing/2014/main" id="{3A9A1926-61BE-C0A1-C593-C8E6E6D6B04E}"/>
                  </a:ext>
                </a:extLst>
              </p:cNvPr>
              <p:cNvGrpSpPr/>
              <p:nvPr/>
            </p:nvGrpSpPr>
            <p:grpSpPr>
              <a:xfrm>
                <a:off x="4910740" y="6178321"/>
                <a:ext cx="306174" cy="306174"/>
                <a:chOff x="950621" y="2946244"/>
                <a:chExt cx="306174" cy="306174"/>
              </a:xfrm>
            </p:grpSpPr>
            <p:sp>
              <p:nvSpPr>
                <p:cNvPr id="124" name="자유형: 도형 123">
                  <a:extLst>
                    <a:ext uri="{FF2B5EF4-FFF2-40B4-BE49-F238E27FC236}">
                      <a16:creationId xmlns:a16="http://schemas.microsoft.com/office/drawing/2014/main" id="{3BCC3C6B-976D-6DCC-99DA-EAED10820FBC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D5E29C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25" name="자유형: 도형 124">
                  <a:extLst>
                    <a:ext uri="{FF2B5EF4-FFF2-40B4-BE49-F238E27FC236}">
                      <a16:creationId xmlns:a16="http://schemas.microsoft.com/office/drawing/2014/main" id="{576E8C31-24E0-A2C5-B608-EDEE6AC8EA5F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65927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정치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 방식</a:t>
              </a: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2EF704A-A3B6-475A-781D-DD70831F4A0F}"/>
              </a:ext>
            </a:extLst>
          </p:cNvPr>
          <p:cNvSpPr txBox="1"/>
          <p:nvPr/>
        </p:nvSpPr>
        <p:spPr>
          <a:xfrm>
            <a:off x="1788706" y="2342801"/>
            <a:ext cx="3075313" cy="4001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사회정치적 생명체론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(3</a:t>
            </a:r>
            <a:r>
              <a:rPr lang="ko-KR" altLang="en-US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위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</a:t>
            </a:r>
            <a:r>
              <a:rPr lang="ko-KR" altLang="en-US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체론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C5EC027-5B34-4B03-4976-8EEB8862CCEF}"/>
              </a:ext>
            </a:extLst>
          </p:cNvPr>
          <p:cNvSpPr txBox="1"/>
          <p:nvPr/>
        </p:nvSpPr>
        <p:spPr>
          <a:xfrm>
            <a:off x="705787" y="6101762"/>
            <a:ext cx="27828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인민대중제일주의</a:t>
            </a:r>
          </a:p>
        </p:txBody>
      </p:sp>
      <p:grpSp>
        <p:nvGrpSpPr>
          <p:cNvPr id="36" name="그룹 35">
            <a:extLst>
              <a:ext uri="{FF2B5EF4-FFF2-40B4-BE49-F238E27FC236}">
                <a16:creationId xmlns:a16="http://schemas.microsoft.com/office/drawing/2014/main" id="{BE884D2F-52C4-6AF5-7A33-47D9008F2CD4}"/>
              </a:ext>
            </a:extLst>
          </p:cNvPr>
          <p:cNvGrpSpPr/>
          <p:nvPr/>
        </p:nvGrpSpPr>
        <p:grpSpPr>
          <a:xfrm>
            <a:off x="2496000" y="2023830"/>
            <a:ext cx="7200000" cy="4572987"/>
            <a:chOff x="2496000" y="2023830"/>
            <a:chExt cx="7200000" cy="4572987"/>
          </a:xfrm>
        </p:grpSpPr>
        <p:grpSp>
          <p:nvGrpSpPr>
            <p:cNvPr id="40" name="그룹 39">
              <a:extLst>
                <a:ext uri="{FF2B5EF4-FFF2-40B4-BE49-F238E27FC236}">
                  <a16:creationId xmlns:a16="http://schemas.microsoft.com/office/drawing/2014/main" id="{14D2041F-DFD2-2AF5-BE8E-94D1929A1B5B}"/>
                </a:ext>
              </a:extLst>
            </p:cNvPr>
            <p:cNvGrpSpPr/>
            <p:nvPr/>
          </p:nvGrpSpPr>
          <p:grpSpPr>
            <a:xfrm>
              <a:off x="3839298" y="6074731"/>
              <a:ext cx="513354" cy="513354"/>
              <a:chOff x="3071526" y="6074731"/>
              <a:chExt cx="513354" cy="513354"/>
            </a:xfrm>
          </p:grpSpPr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id="{F2E04906-F92C-B208-D55C-BBF94A5700A7}"/>
                  </a:ext>
                </a:extLst>
              </p:cNvPr>
              <p:cNvSpPr/>
              <p:nvPr/>
            </p:nvSpPr>
            <p:spPr>
              <a:xfrm rot="16200000">
                <a:off x="3071526" y="6074731"/>
                <a:ext cx="513354" cy="513354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45" name="그룹 144">
                <a:extLst>
                  <a:ext uri="{FF2B5EF4-FFF2-40B4-BE49-F238E27FC236}">
                    <a16:creationId xmlns:a16="http://schemas.microsoft.com/office/drawing/2014/main" id="{D8AB0163-913B-2A64-5389-D5438A674036}"/>
                  </a:ext>
                </a:extLst>
              </p:cNvPr>
              <p:cNvGrpSpPr/>
              <p:nvPr/>
            </p:nvGrpSpPr>
            <p:grpSpPr>
              <a:xfrm rot="16200000">
                <a:off x="3241456" y="6288907"/>
                <a:ext cx="173495" cy="85001"/>
                <a:chOff x="8787680" y="4841142"/>
                <a:chExt cx="157723" cy="77274"/>
              </a:xfrm>
            </p:grpSpPr>
            <p:cxnSp>
              <p:nvCxnSpPr>
                <p:cNvPr id="146" name="직선 연결선 145">
                  <a:extLst>
                    <a:ext uri="{FF2B5EF4-FFF2-40B4-BE49-F238E27FC236}">
                      <a16:creationId xmlns:a16="http://schemas.microsoft.com/office/drawing/2014/main" id="{EABF7684-95E7-C403-E6EA-1AF7ACF81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3C4D03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직선 연결선 146">
                  <a:extLst>
                    <a:ext uri="{FF2B5EF4-FFF2-40B4-BE49-F238E27FC236}">
                      <a16:creationId xmlns:a16="http://schemas.microsoft.com/office/drawing/2014/main" id="{6A312C97-5911-AEE3-1F8F-6002782367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3C4D03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1" name="사각형: 둥근 모서리 40">
              <a:extLst>
                <a:ext uri="{FF2B5EF4-FFF2-40B4-BE49-F238E27FC236}">
                  <a16:creationId xmlns:a16="http://schemas.microsoft.com/office/drawing/2014/main" id="{CFF4D9FB-1D57-72A4-B76B-A6274059C875}"/>
                </a:ext>
              </a:extLst>
            </p:cNvPr>
            <p:cNvSpPr/>
            <p:nvPr/>
          </p:nvSpPr>
          <p:spPr>
            <a:xfrm>
              <a:off x="2496000" y="4553670"/>
              <a:ext cx="3456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군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軍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43" name="사각형: 둥근 모서리 42">
              <a:extLst>
                <a:ext uri="{FF2B5EF4-FFF2-40B4-BE49-F238E27FC236}">
                  <a16:creationId xmlns:a16="http://schemas.microsoft.com/office/drawing/2014/main" id="{379D68CC-07FD-6A42-8530-0B1E74EA0954}"/>
                </a:ext>
              </a:extLst>
            </p:cNvPr>
            <p:cNvSpPr/>
            <p:nvPr/>
          </p:nvSpPr>
          <p:spPr>
            <a:xfrm>
              <a:off x="6240000" y="4553670"/>
              <a:ext cx="3456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정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政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6324A21A-7F01-FB79-1EC4-8D02F28E739B}"/>
                </a:ext>
              </a:extLst>
            </p:cNvPr>
            <p:cNvGrpSpPr/>
            <p:nvPr/>
          </p:nvGrpSpPr>
          <p:grpSpPr>
            <a:xfrm>
              <a:off x="5862658" y="2597138"/>
              <a:ext cx="466685" cy="466685"/>
              <a:chOff x="8631611" y="4545966"/>
              <a:chExt cx="466685" cy="466685"/>
            </a:xfrm>
          </p:grpSpPr>
          <p:sp>
            <p:nvSpPr>
              <p:cNvPr id="140" name="타원 139">
                <a:extLst>
                  <a:ext uri="{FF2B5EF4-FFF2-40B4-BE49-F238E27FC236}">
                    <a16:creationId xmlns:a16="http://schemas.microsoft.com/office/drawing/2014/main" id="{A3818B17-86ED-3404-2E95-7383D7558E22}"/>
                  </a:ext>
                </a:extLst>
              </p:cNvPr>
              <p:cNvSpPr/>
              <p:nvPr/>
            </p:nvSpPr>
            <p:spPr>
              <a:xfrm>
                <a:off x="8631611" y="4545966"/>
                <a:ext cx="466685" cy="46668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41" name="그룹 140">
                <a:extLst>
                  <a:ext uri="{FF2B5EF4-FFF2-40B4-BE49-F238E27FC236}">
                    <a16:creationId xmlns:a16="http://schemas.microsoft.com/office/drawing/2014/main" id="{09D678C8-8721-9863-18B4-0D1493427278}"/>
                  </a:ext>
                </a:extLst>
              </p:cNvPr>
              <p:cNvGrpSpPr/>
              <p:nvPr/>
            </p:nvGrpSpPr>
            <p:grpSpPr>
              <a:xfrm>
                <a:off x="8786092" y="4841142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142" name="직선 연결선 141">
                  <a:extLst>
                    <a:ext uri="{FF2B5EF4-FFF2-40B4-BE49-F238E27FC236}">
                      <a16:creationId xmlns:a16="http://schemas.microsoft.com/office/drawing/2014/main" id="{A200BEFD-7830-747F-8BF5-B4B2C79D42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3" name="직선 연결선 142">
                  <a:extLst>
                    <a:ext uri="{FF2B5EF4-FFF2-40B4-BE49-F238E27FC236}">
                      <a16:creationId xmlns:a16="http://schemas.microsoft.com/office/drawing/2014/main" id="{9073860F-36AD-D03C-4957-DD53E39970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5" name="사각형: 둥근 모서리 54">
              <a:extLst>
                <a:ext uri="{FF2B5EF4-FFF2-40B4-BE49-F238E27FC236}">
                  <a16:creationId xmlns:a16="http://schemas.microsoft.com/office/drawing/2014/main" id="{378F26F2-65E5-82B4-024B-AFE1D01B4296}"/>
                </a:ext>
              </a:extLst>
            </p:cNvPr>
            <p:cNvSpPr/>
            <p:nvPr/>
          </p:nvSpPr>
          <p:spPr>
            <a:xfrm>
              <a:off x="2496000" y="2023830"/>
              <a:ext cx="7200000" cy="792000"/>
            </a:xfrm>
            <a:prstGeom prst="roundRect">
              <a:avLst>
                <a:gd name="adj" fmla="val 50000"/>
              </a:avLst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</a:t>
              </a:r>
            </a:p>
          </p:txBody>
        </p:sp>
        <p:grpSp>
          <p:nvGrpSpPr>
            <p:cNvPr id="64" name="그룹 63">
              <a:extLst>
                <a:ext uri="{FF2B5EF4-FFF2-40B4-BE49-F238E27FC236}">
                  <a16:creationId xmlns:a16="http://schemas.microsoft.com/office/drawing/2014/main" id="{B7AF4A8B-1C34-A2E5-ECA0-9522A699066E}"/>
                </a:ext>
              </a:extLst>
            </p:cNvPr>
            <p:cNvGrpSpPr/>
            <p:nvPr/>
          </p:nvGrpSpPr>
          <p:grpSpPr>
            <a:xfrm>
              <a:off x="3990658" y="3865038"/>
              <a:ext cx="466685" cy="466685"/>
              <a:chOff x="8631611" y="4545966"/>
              <a:chExt cx="466685" cy="466685"/>
            </a:xfrm>
          </p:grpSpPr>
          <p:sp>
            <p:nvSpPr>
              <p:cNvPr id="89" name="타원 88">
                <a:extLst>
                  <a:ext uri="{FF2B5EF4-FFF2-40B4-BE49-F238E27FC236}">
                    <a16:creationId xmlns:a16="http://schemas.microsoft.com/office/drawing/2014/main" id="{47CEBF7F-1D99-1CFD-4322-4AE13C132650}"/>
                  </a:ext>
                </a:extLst>
              </p:cNvPr>
              <p:cNvSpPr/>
              <p:nvPr/>
            </p:nvSpPr>
            <p:spPr>
              <a:xfrm>
                <a:off x="8631611" y="4545966"/>
                <a:ext cx="466685" cy="466685"/>
              </a:xfrm>
              <a:prstGeom prst="ellipse">
                <a:avLst/>
              </a:prstGeom>
              <a:solidFill>
                <a:srgbClr val="3C4D03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90" name="그룹 89">
                <a:extLst>
                  <a:ext uri="{FF2B5EF4-FFF2-40B4-BE49-F238E27FC236}">
                    <a16:creationId xmlns:a16="http://schemas.microsoft.com/office/drawing/2014/main" id="{9D57D941-23DB-7114-C430-C7D694CB1D89}"/>
                  </a:ext>
                </a:extLst>
              </p:cNvPr>
              <p:cNvGrpSpPr/>
              <p:nvPr/>
            </p:nvGrpSpPr>
            <p:grpSpPr>
              <a:xfrm>
                <a:off x="8786092" y="4841142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91" name="직선 연결선 90">
                  <a:extLst>
                    <a:ext uri="{FF2B5EF4-FFF2-40B4-BE49-F238E27FC236}">
                      <a16:creationId xmlns:a16="http://schemas.microsoft.com/office/drawing/2014/main" id="{B53EA5F5-AAAA-F9EF-D8A7-108860FCE18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" name="직선 연결선 91">
                  <a:extLst>
                    <a:ext uri="{FF2B5EF4-FFF2-40B4-BE49-F238E27FC236}">
                      <a16:creationId xmlns:a16="http://schemas.microsoft.com/office/drawing/2014/main" id="{A6130E09-93C4-2DA6-8739-77098C7D1E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66" name="그룹 65">
              <a:extLst>
                <a:ext uri="{FF2B5EF4-FFF2-40B4-BE49-F238E27FC236}">
                  <a16:creationId xmlns:a16="http://schemas.microsoft.com/office/drawing/2014/main" id="{6DF16DB8-4F2D-74F6-24B0-07CD671951FB}"/>
                </a:ext>
              </a:extLst>
            </p:cNvPr>
            <p:cNvGrpSpPr/>
            <p:nvPr/>
          </p:nvGrpSpPr>
          <p:grpSpPr>
            <a:xfrm>
              <a:off x="7734658" y="3865038"/>
              <a:ext cx="466685" cy="466685"/>
              <a:chOff x="8631611" y="4545966"/>
              <a:chExt cx="466685" cy="466685"/>
            </a:xfrm>
          </p:grpSpPr>
          <p:sp>
            <p:nvSpPr>
              <p:cNvPr id="85" name="타원 84">
                <a:extLst>
                  <a:ext uri="{FF2B5EF4-FFF2-40B4-BE49-F238E27FC236}">
                    <a16:creationId xmlns:a16="http://schemas.microsoft.com/office/drawing/2014/main" id="{FA7EED10-9B6E-FBD6-A1E8-961D98E036E2}"/>
                  </a:ext>
                </a:extLst>
              </p:cNvPr>
              <p:cNvSpPr/>
              <p:nvPr/>
            </p:nvSpPr>
            <p:spPr>
              <a:xfrm>
                <a:off x="8631611" y="4545966"/>
                <a:ext cx="466685" cy="466685"/>
              </a:xfrm>
              <a:prstGeom prst="ellipse">
                <a:avLst/>
              </a:prstGeom>
              <a:solidFill>
                <a:srgbClr val="3C4D03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86" name="그룹 85">
                <a:extLst>
                  <a:ext uri="{FF2B5EF4-FFF2-40B4-BE49-F238E27FC236}">
                    <a16:creationId xmlns:a16="http://schemas.microsoft.com/office/drawing/2014/main" id="{ECA0C6BF-9334-A2C7-3BCF-8A0682F358B4}"/>
                  </a:ext>
                </a:extLst>
              </p:cNvPr>
              <p:cNvGrpSpPr/>
              <p:nvPr/>
            </p:nvGrpSpPr>
            <p:grpSpPr>
              <a:xfrm>
                <a:off x="8786092" y="4841142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87" name="직선 연결선 86">
                  <a:extLst>
                    <a:ext uri="{FF2B5EF4-FFF2-40B4-BE49-F238E27FC236}">
                      <a16:creationId xmlns:a16="http://schemas.microsoft.com/office/drawing/2014/main" id="{BCC6CC20-1FE7-2411-6B0F-8DD6287215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직선 연결선 87">
                  <a:extLst>
                    <a:ext uri="{FF2B5EF4-FFF2-40B4-BE49-F238E27FC236}">
                      <a16:creationId xmlns:a16="http://schemas.microsoft.com/office/drawing/2014/main" id="{45297C8F-B6E5-9F1A-3603-C3CFB39E96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사각형: 둥근 모서리 66">
              <a:extLst>
                <a:ext uri="{FF2B5EF4-FFF2-40B4-BE49-F238E27FC236}">
                  <a16:creationId xmlns:a16="http://schemas.microsoft.com/office/drawing/2014/main" id="{8C498789-ACA5-BCDE-29E0-70A750377D62}"/>
                </a:ext>
              </a:extLst>
            </p:cNvPr>
            <p:cNvSpPr/>
            <p:nvPr/>
          </p:nvSpPr>
          <p:spPr>
            <a:xfrm>
              <a:off x="2496000" y="3288750"/>
              <a:ext cx="7200000" cy="792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당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黨</a:t>
              </a:r>
              <a:r>
                <a:rPr lang="en-US" altLang="ko-KR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)</a:t>
              </a:r>
              <a:endParaRPr lang="ko-KR" altLang="en-US" sz="2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69" name="타원 68">
              <a:extLst>
                <a:ext uri="{FF2B5EF4-FFF2-40B4-BE49-F238E27FC236}">
                  <a16:creationId xmlns:a16="http://schemas.microsoft.com/office/drawing/2014/main" id="{0EA8BF33-B669-CB74-3942-889EFD304432}"/>
                </a:ext>
              </a:extLst>
            </p:cNvPr>
            <p:cNvSpPr/>
            <p:nvPr/>
          </p:nvSpPr>
          <p:spPr>
            <a:xfrm>
              <a:off x="2575377" y="209583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타원 69">
              <a:extLst>
                <a:ext uri="{FF2B5EF4-FFF2-40B4-BE49-F238E27FC236}">
                  <a16:creationId xmlns:a16="http://schemas.microsoft.com/office/drawing/2014/main" id="{C329D668-70F4-E3B3-210C-0FD109B28087}"/>
                </a:ext>
              </a:extLst>
            </p:cNvPr>
            <p:cNvSpPr/>
            <p:nvPr/>
          </p:nvSpPr>
          <p:spPr>
            <a:xfrm>
              <a:off x="2575377" y="336075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타원 71">
              <a:extLst>
                <a:ext uri="{FF2B5EF4-FFF2-40B4-BE49-F238E27FC236}">
                  <a16:creationId xmlns:a16="http://schemas.microsoft.com/office/drawing/2014/main" id="{E3F6BFBA-1B9B-C895-A750-2741A5CBE7D1}"/>
                </a:ext>
              </a:extLst>
            </p:cNvPr>
            <p:cNvSpPr/>
            <p:nvPr/>
          </p:nvSpPr>
          <p:spPr>
            <a:xfrm>
              <a:off x="2575377" y="462567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3" name="타원 72">
              <a:extLst>
                <a:ext uri="{FF2B5EF4-FFF2-40B4-BE49-F238E27FC236}">
                  <a16:creationId xmlns:a16="http://schemas.microsoft.com/office/drawing/2014/main" id="{59800753-E892-34C8-33B4-A4B1F96E8970}"/>
                </a:ext>
              </a:extLst>
            </p:cNvPr>
            <p:cNvSpPr/>
            <p:nvPr/>
          </p:nvSpPr>
          <p:spPr>
            <a:xfrm>
              <a:off x="6314257" y="4625670"/>
              <a:ext cx="648000" cy="648000"/>
            </a:xfrm>
            <a:prstGeom prst="ellipse">
              <a:avLst/>
            </a:prstGeom>
            <a:solidFill>
              <a:schemeClr val="tx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76" name="그림 75">
              <a:extLst>
                <a:ext uri="{FF2B5EF4-FFF2-40B4-BE49-F238E27FC236}">
                  <a16:creationId xmlns:a16="http://schemas.microsoft.com/office/drawing/2014/main" id="{B4E5BC54-CF98-8BFB-AC3E-03805332C78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19377" y="3504750"/>
              <a:ext cx="360000" cy="360000"/>
            </a:xfrm>
            <a:prstGeom prst="rect">
              <a:avLst/>
            </a:prstGeom>
          </p:spPr>
        </p:pic>
        <p:pic>
          <p:nvPicPr>
            <p:cNvPr id="78" name="그림 77">
              <a:extLst>
                <a:ext uri="{FF2B5EF4-FFF2-40B4-BE49-F238E27FC236}">
                  <a16:creationId xmlns:a16="http://schemas.microsoft.com/office/drawing/2014/main" id="{E6BCF1DE-9F8E-E090-26DD-481E0CA3DA45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1377" y="4751670"/>
              <a:ext cx="396000" cy="396000"/>
            </a:xfrm>
            <a:prstGeom prst="rect">
              <a:avLst/>
            </a:prstGeom>
          </p:spPr>
        </p:pic>
        <p:pic>
          <p:nvPicPr>
            <p:cNvPr id="81" name="그림 80">
              <a:extLst>
                <a:ext uri="{FF2B5EF4-FFF2-40B4-BE49-F238E27FC236}">
                  <a16:creationId xmlns:a16="http://schemas.microsoft.com/office/drawing/2014/main" id="{FE8927EC-E71F-9807-BB84-E2822C1B356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40257" y="4751670"/>
              <a:ext cx="396000" cy="396000"/>
            </a:xfrm>
            <a:prstGeom prst="rect">
              <a:avLst/>
            </a:prstGeom>
          </p:spPr>
        </p:pic>
        <p:pic>
          <p:nvPicPr>
            <p:cNvPr id="82" name="그림 81">
              <a:extLst>
                <a:ext uri="{FF2B5EF4-FFF2-40B4-BE49-F238E27FC236}">
                  <a16:creationId xmlns:a16="http://schemas.microsoft.com/office/drawing/2014/main" id="{1916CE04-100A-73A2-E33E-FF8D76711D0F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3377" y="2203830"/>
              <a:ext cx="432000" cy="432000"/>
            </a:xfrm>
            <a:prstGeom prst="rect">
              <a:avLst/>
            </a:prstGeom>
          </p:spPr>
        </p:pic>
        <p:sp>
          <p:nvSpPr>
            <p:cNvPr id="83" name="사각형: 둥근 모서리 82">
              <a:extLst>
                <a:ext uri="{FF2B5EF4-FFF2-40B4-BE49-F238E27FC236}">
                  <a16:creationId xmlns:a16="http://schemas.microsoft.com/office/drawing/2014/main" id="{B375FCC3-31AD-DCF8-9197-A0FE2B70EDA9}"/>
                </a:ext>
              </a:extLst>
            </p:cNvPr>
            <p:cNvSpPr/>
            <p:nvPr/>
          </p:nvSpPr>
          <p:spPr>
            <a:xfrm>
              <a:off x="2496000" y="5804817"/>
              <a:ext cx="7200000" cy="79200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2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 헌법</a:t>
              </a:r>
            </a:p>
          </p:txBody>
        </p:sp>
        <p:cxnSp>
          <p:nvCxnSpPr>
            <p:cNvPr id="84" name="직선 연결선 83">
              <a:extLst>
                <a:ext uri="{FF2B5EF4-FFF2-40B4-BE49-F238E27FC236}">
                  <a16:creationId xmlns:a16="http://schemas.microsoft.com/office/drawing/2014/main" id="{F7D5ED07-B05A-B84A-04DC-9A52D990B22C}"/>
                </a:ext>
              </a:extLst>
            </p:cNvPr>
            <p:cNvCxnSpPr>
              <a:cxnSpLocks/>
            </p:cNvCxnSpPr>
            <p:nvPr/>
          </p:nvCxnSpPr>
          <p:spPr>
            <a:xfrm>
              <a:off x="2496000" y="5575243"/>
              <a:ext cx="72000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53848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군사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437573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군 정책</a:t>
              </a:r>
            </a:p>
          </p:txBody>
        </p:sp>
      </p:grpSp>
      <p:sp>
        <p:nvSpPr>
          <p:cNvPr id="72" name="직사각형 71">
            <a:extLst>
              <a:ext uri="{FF2B5EF4-FFF2-40B4-BE49-F238E27FC236}">
                <a16:creationId xmlns:a16="http://schemas.microsoft.com/office/drawing/2014/main" id="{186E9D15-2F9D-1F8B-BBE8-3F0E828156EA}"/>
              </a:ext>
            </a:extLst>
          </p:cNvPr>
          <p:cNvSpPr/>
          <p:nvPr/>
        </p:nvSpPr>
        <p:spPr>
          <a:xfrm rot="5400000">
            <a:off x="9365158" y="2378499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73" name="직선 연결선 72">
            <a:extLst>
              <a:ext uri="{FF2B5EF4-FFF2-40B4-BE49-F238E27FC236}">
                <a16:creationId xmlns:a16="http://schemas.microsoft.com/office/drawing/2014/main" id="{AA64DA51-FD73-FC41-3532-935FE1886FFF}"/>
              </a:ext>
            </a:extLst>
          </p:cNvPr>
          <p:cNvCxnSpPr>
            <a:cxnSpLocks/>
          </p:cNvCxnSpPr>
          <p:nvPr/>
        </p:nvCxnSpPr>
        <p:spPr>
          <a:xfrm>
            <a:off x="9757646" y="2406162"/>
            <a:ext cx="0" cy="180000"/>
          </a:xfrm>
          <a:prstGeom prst="line">
            <a:avLst/>
          </a:prstGeom>
          <a:ln>
            <a:solidFill>
              <a:srgbClr val="823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6" name="직사각형 75">
            <a:extLst>
              <a:ext uri="{FF2B5EF4-FFF2-40B4-BE49-F238E27FC236}">
                <a16:creationId xmlns:a16="http://schemas.microsoft.com/office/drawing/2014/main" id="{AD930191-822D-B0DD-64B5-E3602A15EECC}"/>
              </a:ext>
            </a:extLst>
          </p:cNvPr>
          <p:cNvSpPr/>
          <p:nvPr/>
        </p:nvSpPr>
        <p:spPr>
          <a:xfrm rot="5400000">
            <a:off x="2041864" y="2378497"/>
            <a:ext cx="784977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>
            <a:extLst>
              <a:ext uri="{FF2B5EF4-FFF2-40B4-BE49-F238E27FC236}">
                <a16:creationId xmlns:a16="http://schemas.microsoft.com/office/drawing/2014/main" id="{0E15D75B-3075-9BA9-314A-01402F8700F5}"/>
              </a:ext>
            </a:extLst>
          </p:cNvPr>
          <p:cNvSpPr/>
          <p:nvPr/>
        </p:nvSpPr>
        <p:spPr>
          <a:xfrm rot="10800000">
            <a:off x="3305229" y="1989170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B4048FE8-2F88-A60B-135C-3E4608BEE877}"/>
              </a:ext>
            </a:extLst>
          </p:cNvPr>
          <p:cNvSpPr/>
          <p:nvPr/>
        </p:nvSpPr>
        <p:spPr>
          <a:xfrm>
            <a:off x="766763" y="1935169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조선노동당</a:t>
            </a:r>
            <a:endParaRPr lang="en-US" altLang="ko-KR" sz="20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81" name="사각형: 둥근 모서리 80">
            <a:extLst>
              <a:ext uri="{FF2B5EF4-FFF2-40B4-BE49-F238E27FC236}">
                <a16:creationId xmlns:a16="http://schemas.microsoft.com/office/drawing/2014/main" id="{42716500-095F-B883-28DC-F4017D025F5D}"/>
              </a:ext>
            </a:extLst>
          </p:cNvPr>
          <p:cNvSpPr/>
          <p:nvPr/>
        </p:nvSpPr>
        <p:spPr>
          <a:xfrm>
            <a:off x="8090057" y="1935169"/>
            <a:ext cx="3335179" cy="432000"/>
          </a:xfrm>
          <a:prstGeom prst="roundRect">
            <a:avLst>
              <a:gd name="adj" fmla="val 50000"/>
            </a:avLst>
          </a:prstGeom>
          <a:solidFill>
            <a:srgbClr val="3C4D03"/>
          </a:solidFill>
          <a:ln>
            <a:solidFill>
              <a:srgbClr val="3C4D03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조선노동당 총 비서</a:t>
            </a:r>
          </a:p>
        </p:txBody>
      </p:sp>
      <p:cxnSp>
        <p:nvCxnSpPr>
          <p:cNvPr id="82" name="직선 화살표 연결선 81">
            <a:extLst>
              <a:ext uri="{FF2B5EF4-FFF2-40B4-BE49-F238E27FC236}">
                <a16:creationId xmlns:a16="http://schemas.microsoft.com/office/drawing/2014/main" id="{7ABE08DD-6CFF-66AD-579C-3D5CD8A45E14}"/>
              </a:ext>
            </a:extLst>
          </p:cNvPr>
          <p:cNvCxnSpPr>
            <a:cxnSpLocks/>
          </p:cNvCxnSpPr>
          <p:nvPr/>
        </p:nvCxnSpPr>
        <p:spPr>
          <a:xfrm rot="5400000">
            <a:off x="4603971" y="1755169"/>
            <a:ext cx="0" cy="792000"/>
          </a:xfrm>
          <a:prstGeom prst="straightConnector1">
            <a:avLst/>
          </a:prstGeom>
          <a:ln cap="rnd">
            <a:solidFill>
              <a:srgbClr val="3C4D03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직선 화살표 연결선 82">
            <a:extLst>
              <a:ext uri="{FF2B5EF4-FFF2-40B4-BE49-F238E27FC236}">
                <a16:creationId xmlns:a16="http://schemas.microsoft.com/office/drawing/2014/main" id="{760EECE4-0A03-35A3-BA13-0ABA6060972A}"/>
              </a:ext>
            </a:extLst>
          </p:cNvPr>
          <p:cNvCxnSpPr>
            <a:cxnSpLocks/>
          </p:cNvCxnSpPr>
          <p:nvPr/>
        </p:nvCxnSpPr>
        <p:spPr>
          <a:xfrm rot="5400000">
            <a:off x="7588029" y="1755169"/>
            <a:ext cx="0" cy="792000"/>
          </a:xfrm>
          <a:prstGeom prst="straightConnector1">
            <a:avLst/>
          </a:prstGeom>
          <a:ln cap="rnd">
            <a:solidFill>
              <a:srgbClr val="3C4D03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4" name="직사각형 83">
            <a:extLst>
              <a:ext uri="{FF2B5EF4-FFF2-40B4-BE49-F238E27FC236}">
                <a16:creationId xmlns:a16="http://schemas.microsoft.com/office/drawing/2014/main" id="{FB41CE73-7C98-947C-94DC-921246575FD8}"/>
              </a:ext>
            </a:extLst>
          </p:cNvPr>
          <p:cNvSpPr/>
          <p:nvPr/>
        </p:nvSpPr>
        <p:spPr>
          <a:xfrm rot="10800000">
            <a:off x="3305229" y="2679152"/>
            <a:ext cx="5581543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사각형: 둥근 모서리 84">
            <a:extLst>
              <a:ext uri="{FF2B5EF4-FFF2-40B4-BE49-F238E27FC236}">
                <a16:creationId xmlns:a16="http://schemas.microsoft.com/office/drawing/2014/main" id="{C557AC5C-9A0E-731E-715B-81740FC852D7}"/>
              </a:ext>
            </a:extLst>
          </p:cNvPr>
          <p:cNvSpPr/>
          <p:nvPr/>
        </p:nvSpPr>
        <p:spPr>
          <a:xfrm>
            <a:off x="766763" y="2625151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 인민군</a:t>
            </a:r>
            <a:endParaRPr lang="en-US" altLang="ko-KR" sz="2000" spc="-50" dirty="0">
              <a:solidFill>
                <a:schemeClr val="tx1">
                  <a:lumMod val="75000"/>
                  <a:lumOff val="25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86" name="사각형: 둥근 모서리 85">
            <a:extLst>
              <a:ext uri="{FF2B5EF4-FFF2-40B4-BE49-F238E27FC236}">
                <a16:creationId xmlns:a16="http://schemas.microsoft.com/office/drawing/2014/main" id="{040EF696-7518-575A-2890-9C2CB27056B3}"/>
              </a:ext>
            </a:extLst>
          </p:cNvPr>
          <p:cNvSpPr/>
          <p:nvPr/>
        </p:nvSpPr>
        <p:spPr>
          <a:xfrm>
            <a:off x="8090057" y="2625151"/>
            <a:ext cx="3335179" cy="43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3C4D03"/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500" spc="-50" dirty="0" err="1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조선민주주의인민공화국무력</a:t>
            </a:r>
            <a:r>
              <a:rPr lang="ko-KR" altLang="en-US" sz="15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최고사령관</a:t>
            </a:r>
          </a:p>
        </p:txBody>
      </p:sp>
      <p:cxnSp>
        <p:nvCxnSpPr>
          <p:cNvPr id="87" name="직선 화살표 연결선 86">
            <a:extLst>
              <a:ext uri="{FF2B5EF4-FFF2-40B4-BE49-F238E27FC236}">
                <a16:creationId xmlns:a16="http://schemas.microsoft.com/office/drawing/2014/main" id="{525E6856-3FCD-9349-B704-4D5A1551BDEE}"/>
              </a:ext>
            </a:extLst>
          </p:cNvPr>
          <p:cNvCxnSpPr>
            <a:cxnSpLocks/>
          </p:cNvCxnSpPr>
          <p:nvPr/>
        </p:nvCxnSpPr>
        <p:spPr>
          <a:xfrm rot="5400000">
            <a:off x="4603971" y="2445151"/>
            <a:ext cx="0" cy="792000"/>
          </a:xfrm>
          <a:prstGeom prst="straightConnector1">
            <a:avLst/>
          </a:prstGeom>
          <a:ln cap="rnd">
            <a:solidFill>
              <a:srgbClr val="3C4D03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8" name="직선 화살표 연결선 87">
            <a:extLst>
              <a:ext uri="{FF2B5EF4-FFF2-40B4-BE49-F238E27FC236}">
                <a16:creationId xmlns:a16="http://schemas.microsoft.com/office/drawing/2014/main" id="{E6992ABD-BAF9-4035-B9DC-3F6A3DDD9833}"/>
              </a:ext>
            </a:extLst>
          </p:cNvPr>
          <p:cNvCxnSpPr>
            <a:cxnSpLocks/>
          </p:cNvCxnSpPr>
          <p:nvPr/>
        </p:nvCxnSpPr>
        <p:spPr>
          <a:xfrm rot="5400000">
            <a:off x="7588029" y="2445151"/>
            <a:ext cx="0" cy="792000"/>
          </a:xfrm>
          <a:prstGeom prst="straightConnector1">
            <a:avLst/>
          </a:prstGeom>
          <a:ln cap="rnd">
            <a:solidFill>
              <a:srgbClr val="3C4D03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0" name="직사각형 89">
            <a:extLst>
              <a:ext uri="{FF2B5EF4-FFF2-40B4-BE49-F238E27FC236}">
                <a16:creationId xmlns:a16="http://schemas.microsoft.com/office/drawing/2014/main" id="{CFED2C08-B502-42BC-7DCA-5F5DF408EAA8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91" name="직사각형 90">
            <a:extLst>
              <a:ext uri="{FF2B5EF4-FFF2-40B4-BE49-F238E27FC236}">
                <a16:creationId xmlns:a16="http://schemas.microsoft.com/office/drawing/2014/main" id="{BC01B12B-C3F4-DCFB-78B0-FD3174B5EDB6}"/>
              </a:ext>
            </a:extLst>
          </p:cNvPr>
          <p:cNvSpPr/>
          <p:nvPr/>
        </p:nvSpPr>
        <p:spPr>
          <a:xfrm>
            <a:off x="6767697" y="4179545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>
            <a:extLst>
              <a:ext uri="{FF2B5EF4-FFF2-40B4-BE49-F238E27FC236}">
                <a16:creationId xmlns:a16="http://schemas.microsoft.com/office/drawing/2014/main" id="{17692370-1AA8-21D7-3212-D48FDD2203FD}"/>
              </a:ext>
            </a:extLst>
          </p:cNvPr>
          <p:cNvSpPr/>
          <p:nvPr/>
        </p:nvSpPr>
        <p:spPr>
          <a:xfrm>
            <a:off x="4114640" y="4179545"/>
            <a:ext cx="134128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>
            <a:extLst>
              <a:ext uri="{FF2B5EF4-FFF2-40B4-BE49-F238E27FC236}">
                <a16:creationId xmlns:a16="http://schemas.microsoft.com/office/drawing/2014/main" id="{572AE595-F56A-11C3-1FDB-DE01C4DC95C1}"/>
              </a:ext>
            </a:extLst>
          </p:cNvPr>
          <p:cNvSpPr/>
          <p:nvPr/>
        </p:nvSpPr>
        <p:spPr>
          <a:xfrm rot="5400000">
            <a:off x="4832366" y="2946310"/>
            <a:ext cx="2527270" cy="32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29B6EA46-7D6A-5BB3-C11A-112674C5761A}"/>
              </a:ext>
            </a:extLst>
          </p:cNvPr>
          <p:cNvSpPr txBox="1"/>
          <p:nvPr/>
        </p:nvSpPr>
        <p:spPr>
          <a:xfrm>
            <a:off x="443961" y="6101762"/>
            <a:ext cx="2401299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김정은 집권이후</a:t>
            </a:r>
          </a:p>
        </p:txBody>
      </p:sp>
      <p:sp>
        <p:nvSpPr>
          <p:cNvPr id="95" name="사각형: 둥근 모서리 94">
            <a:extLst>
              <a:ext uri="{FF2B5EF4-FFF2-40B4-BE49-F238E27FC236}">
                <a16:creationId xmlns:a16="http://schemas.microsoft.com/office/drawing/2014/main" id="{C88FEDC4-CE2C-24A2-1C36-3B0B707D4C3A}"/>
              </a:ext>
            </a:extLst>
          </p:cNvPr>
          <p:cNvSpPr/>
          <p:nvPr/>
        </p:nvSpPr>
        <p:spPr>
          <a:xfrm rot="16200000">
            <a:off x="4996163" y="4783409"/>
            <a:ext cx="648000" cy="3096000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사각형: 둥근 모서리 127">
            <a:extLst>
              <a:ext uri="{FF2B5EF4-FFF2-40B4-BE49-F238E27FC236}">
                <a16:creationId xmlns:a16="http://schemas.microsoft.com/office/drawing/2014/main" id="{B11D5EB7-EB22-A121-5532-B12CFE1D21CA}"/>
              </a:ext>
            </a:extLst>
          </p:cNvPr>
          <p:cNvSpPr/>
          <p:nvPr/>
        </p:nvSpPr>
        <p:spPr>
          <a:xfrm rot="16200000">
            <a:off x="7463505" y="4783409"/>
            <a:ext cx="648000" cy="3096000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9" name="사각형: 둥근 모서리 128">
            <a:extLst>
              <a:ext uri="{FF2B5EF4-FFF2-40B4-BE49-F238E27FC236}">
                <a16:creationId xmlns:a16="http://schemas.microsoft.com/office/drawing/2014/main" id="{A75800A9-CE30-9EDB-C1C3-282C57E966B3}"/>
              </a:ext>
            </a:extLst>
          </p:cNvPr>
          <p:cNvSpPr/>
          <p:nvPr/>
        </p:nvSpPr>
        <p:spPr>
          <a:xfrm rot="16200000">
            <a:off x="9930846" y="4783408"/>
            <a:ext cx="648000" cy="3096000"/>
          </a:xfrm>
          <a:prstGeom prst="roundRect">
            <a:avLst>
              <a:gd name="adj" fmla="val 50000"/>
            </a:avLst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사각형: 둥근 모서리 129">
            <a:extLst>
              <a:ext uri="{FF2B5EF4-FFF2-40B4-BE49-F238E27FC236}">
                <a16:creationId xmlns:a16="http://schemas.microsoft.com/office/drawing/2014/main" id="{8379F4CE-9F1E-B437-40D9-19526CE2EA42}"/>
              </a:ext>
            </a:extLst>
          </p:cNvPr>
          <p:cNvSpPr/>
          <p:nvPr/>
        </p:nvSpPr>
        <p:spPr>
          <a:xfrm>
            <a:off x="5106000" y="1844675"/>
            <a:ext cx="1980000" cy="1338971"/>
          </a:xfrm>
          <a:prstGeom prst="roundRect">
            <a:avLst>
              <a:gd name="adj" fmla="val 12819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김정은</a:t>
            </a:r>
          </a:p>
        </p:txBody>
      </p:sp>
      <p:sp>
        <p:nvSpPr>
          <p:cNvPr id="131" name="사각형: 둥근 모서리 130">
            <a:extLst>
              <a:ext uri="{FF2B5EF4-FFF2-40B4-BE49-F238E27FC236}">
                <a16:creationId xmlns:a16="http://schemas.microsoft.com/office/drawing/2014/main" id="{E8001420-B9DC-171C-6233-2AAB4FB5E2A4}"/>
              </a:ext>
            </a:extLst>
          </p:cNvPr>
          <p:cNvSpPr/>
          <p:nvPr/>
        </p:nvSpPr>
        <p:spPr>
          <a:xfrm>
            <a:off x="5106000" y="4107545"/>
            <a:ext cx="1980000" cy="468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군사 정책</a:t>
            </a:r>
            <a:endParaRPr lang="ko-KR" altLang="en-US" sz="14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32" name="직선 화살표 연결선 131">
            <a:extLst>
              <a:ext uri="{FF2B5EF4-FFF2-40B4-BE49-F238E27FC236}">
                <a16:creationId xmlns:a16="http://schemas.microsoft.com/office/drawing/2014/main" id="{6EFB83DB-D2B8-6AD8-FAB7-9D8B79D7355C}"/>
              </a:ext>
            </a:extLst>
          </p:cNvPr>
          <p:cNvCxnSpPr>
            <a:cxnSpLocks/>
          </p:cNvCxnSpPr>
          <p:nvPr/>
        </p:nvCxnSpPr>
        <p:spPr>
          <a:xfrm flipH="1">
            <a:off x="4274633" y="4341545"/>
            <a:ext cx="658675" cy="0"/>
          </a:xfrm>
          <a:prstGeom prst="straightConnector1">
            <a:avLst/>
          </a:prstGeom>
          <a:ln cap="rnd">
            <a:solidFill>
              <a:srgbClr val="3C4D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3" name="직선 화살표 연결선 132">
            <a:extLst>
              <a:ext uri="{FF2B5EF4-FFF2-40B4-BE49-F238E27FC236}">
                <a16:creationId xmlns:a16="http://schemas.microsoft.com/office/drawing/2014/main" id="{0359F086-F9EC-B354-8DB8-4B0751EF561B}"/>
              </a:ext>
            </a:extLst>
          </p:cNvPr>
          <p:cNvCxnSpPr>
            <a:cxnSpLocks/>
          </p:cNvCxnSpPr>
          <p:nvPr/>
        </p:nvCxnSpPr>
        <p:spPr>
          <a:xfrm>
            <a:off x="7258691" y="4341545"/>
            <a:ext cx="658675" cy="0"/>
          </a:xfrm>
          <a:prstGeom prst="straightConnector1">
            <a:avLst/>
          </a:prstGeom>
          <a:ln cap="rnd">
            <a:solidFill>
              <a:srgbClr val="3C4D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4" name="그룹 133">
            <a:extLst>
              <a:ext uri="{FF2B5EF4-FFF2-40B4-BE49-F238E27FC236}">
                <a16:creationId xmlns:a16="http://schemas.microsoft.com/office/drawing/2014/main" id="{5386DC57-4D26-D697-7D90-76555815A4E7}"/>
              </a:ext>
            </a:extLst>
          </p:cNvPr>
          <p:cNvGrpSpPr/>
          <p:nvPr/>
        </p:nvGrpSpPr>
        <p:grpSpPr>
          <a:xfrm>
            <a:off x="766763" y="3562762"/>
            <a:ext cx="3335179" cy="1557567"/>
            <a:chOff x="766763" y="4055748"/>
            <a:chExt cx="3335179" cy="1557567"/>
          </a:xfrm>
        </p:grpSpPr>
        <p:sp>
          <p:nvSpPr>
            <p:cNvPr id="135" name="사각형: 둥근 모서리 134">
              <a:extLst>
                <a:ext uri="{FF2B5EF4-FFF2-40B4-BE49-F238E27FC236}">
                  <a16:creationId xmlns:a16="http://schemas.microsoft.com/office/drawing/2014/main" id="{7D3E01AD-B8D3-ED3B-70F7-C9479F0DB69D}"/>
                </a:ext>
              </a:extLst>
            </p:cNvPr>
            <p:cNvSpPr/>
            <p:nvPr/>
          </p:nvSpPr>
          <p:spPr>
            <a:xfrm>
              <a:off x="766763" y="4055748"/>
              <a:ext cx="3335179" cy="1557567"/>
            </a:xfrm>
            <a:prstGeom prst="roundRect">
              <a:avLst>
                <a:gd name="adj" fmla="val 1064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36" name="그룹 135">
              <a:extLst>
                <a:ext uri="{FF2B5EF4-FFF2-40B4-BE49-F238E27FC236}">
                  <a16:creationId xmlns:a16="http://schemas.microsoft.com/office/drawing/2014/main" id="{11053E09-D97A-9C4A-04F0-85521664D9B1}"/>
                </a:ext>
              </a:extLst>
            </p:cNvPr>
            <p:cNvGrpSpPr/>
            <p:nvPr/>
          </p:nvGrpSpPr>
          <p:grpSpPr>
            <a:xfrm>
              <a:off x="1424192" y="4055748"/>
              <a:ext cx="2020321" cy="324000"/>
              <a:chOff x="1833927" y="2035503"/>
              <a:chExt cx="1226248" cy="324000"/>
            </a:xfrm>
          </p:grpSpPr>
          <p:sp>
            <p:nvSpPr>
              <p:cNvPr id="148" name="사각형: 둥근 위쪽 모서리 147">
                <a:extLst>
                  <a:ext uri="{FF2B5EF4-FFF2-40B4-BE49-F238E27FC236}">
                    <a16:creationId xmlns:a16="http://schemas.microsoft.com/office/drawing/2014/main" id="{C346E7D6-D4F1-1AD2-1E0E-C9570F9E9FB6}"/>
                  </a:ext>
                </a:extLst>
              </p:cNvPr>
              <p:cNvSpPr/>
              <p:nvPr/>
            </p:nvSpPr>
            <p:spPr>
              <a:xfrm rot="10800000">
                <a:off x="1833927" y="2035503"/>
                <a:ext cx="1226248" cy="324000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49" name="TextBox 148">
                <a:extLst>
                  <a:ext uri="{FF2B5EF4-FFF2-40B4-BE49-F238E27FC236}">
                    <a16:creationId xmlns:a16="http://schemas.microsoft.com/office/drawing/2014/main" id="{1086D6B0-8779-F9E0-83D2-62B0523D297A}"/>
                  </a:ext>
                </a:extLst>
              </p:cNvPr>
              <p:cNvSpPr txBox="1"/>
              <p:nvPr/>
            </p:nvSpPr>
            <p:spPr>
              <a:xfrm>
                <a:off x="2089490" y="2059709"/>
                <a:ext cx="715121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4</a:t>
                </a:r>
                <a:r>
                  <a:rPr lang="ko-KR" altLang="en-US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대 군사노선</a:t>
                </a:r>
              </a:p>
            </p:txBody>
          </p:sp>
        </p:grp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id="{7E3343E6-344C-4866-EF2E-774858E1EB3F}"/>
                </a:ext>
              </a:extLst>
            </p:cNvPr>
            <p:cNvCxnSpPr>
              <a:cxnSpLocks/>
            </p:cNvCxnSpPr>
            <p:nvPr/>
          </p:nvCxnSpPr>
          <p:spPr>
            <a:xfrm>
              <a:off x="915558" y="4996531"/>
              <a:ext cx="3037588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5F854DA6-E0FF-CFA2-FB70-68F46F2CF4E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911088" y="4996531"/>
              <a:ext cx="1044000" cy="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9" name="그룹 138">
              <a:extLst>
                <a:ext uri="{FF2B5EF4-FFF2-40B4-BE49-F238E27FC236}">
                  <a16:creationId xmlns:a16="http://schemas.microsoft.com/office/drawing/2014/main" id="{4BA25C53-8D26-08BD-3EE5-87AF950A9947}"/>
                </a:ext>
              </a:extLst>
            </p:cNvPr>
            <p:cNvGrpSpPr/>
            <p:nvPr/>
          </p:nvGrpSpPr>
          <p:grpSpPr>
            <a:xfrm>
              <a:off x="2273712" y="4837155"/>
              <a:ext cx="318752" cy="318752"/>
              <a:chOff x="8705577" y="4513572"/>
              <a:chExt cx="318752" cy="318752"/>
            </a:xfrm>
          </p:grpSpPr>
          <p:sp>
            <p:nvSpPr>
              <p:cNvPr id="144" name="타원 143">
                <a:extLst>
                  <a:ext uri="{FF2B5EF4-FFF2-40B4-BE49-F238E27FC236}">
                    <a16:creationId xmlns:a16="http://schemas.microsoft.com/office/drawing/2014/main" id="{2C6007D5-B0CA-4C01-0D22-AC98583FC1A3}"/>
                  </a:ext>
                </a:extLst>
              </p:cNvPr>
              <p:cNvSpPr/>
              <p:nvPr/>
            </p:nvSpPr>
            <p:spPr>
              <a:xfrm>
                <a:off x="8705577" y="4513572"/>
                <a:ext cx="318752" cy="318752"/>
              </a:xfrm>
              <a:prstGeom prst="ellipse">
                <a:avLst/>
              </a:prstGeom>
              <a:solidFill>
                <a:schemeClr val="bg1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45" name="그룹 144">
                <a:extLst>
                  <a:ext uri="{FF2B5EF4-FFF2-40B4-BE49-F238E27FC236}">
                    <a16:creationId xmlns:a16="http://schemas.microsoft.com/office/drawing/2014/main" id="{9E824EC8-031F-562B-5E9C-79C2F78DD66E}"/>
                  </a:ext>
                </a:extLst>
              </p:cNvPr>
              <p:cNvGrpSpPr/>
              <p:nvPr/>
            </p:nvGrpSpPr>
            <p:grpSpPr>
              <a:xfrm>
                <a:off x="8780297" y="4588293"/>
                <a:ext cx="169312" cy="169311"/>
                <a:chOff x="9949543" y="4386943"/>
                <a:chExt cx="304800" cy="304800"/>
              </a:xfrm>
            </p:grpSpPr>
            <p:cxnSp>
              <p:nvCxnSpPr>
                <p:cNvPr id="146" name="직선 연결선 145">
                  <a:extLst>
                    <a:ext uri="{FF2B5EF4-FFF2-40B4-BE49-F238E27FC236}">
                      <a16:creationId xmlns:a16="http://schemas.microsoft.com/office/drawing/2014/main" id="{5B662CEC-1DE3-8AFE-68D7-981221BC41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직선 연결선 146">
                  <a:extLst>
                    <a:ext uri="{FF2B5EF4-FFF2-40B4-BE49-F238E27FC236}">
                      <a16:creationId xmlns:a16="http://schemas.microsoft.com/office/drawing/2014/main" id="{68F3DAEA-9E7E-7546-AA66-4AF506BFBB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>
                  <a:off x="10101943" y="4386943"/>
                  <a:ext cx="0" cy="304800"/>
                </a:xfrm>
                <a:prstGeom prst="line">
                  <a:avLst/>
                </a:prstGeom>
                <a:ln w="22225" cap="rnd">
                  <a:solidFill>
                    <a:schemeClr val="bg1">
                      <a:lumMod val="50000"/>
                    </a:schemeClr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01607B28-826C-6834-F70E-401B2B999948}"/>
                </a:ext>
              </a:extLst>
            </p:cNvPr>
            <p:cNvSpPr txBox="1"/>
            <p:nvPr/>
          </p:nvSpPr>
          <p:spPr>
            <a:xfrm>
              <a:off x="1231093" y="455606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전군간부화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13EFDACD-CB1A-D10E-17DE-BA78A8B4DB63}"/>
                </a:ext>
              </a:extLst>
            </p:cNvPr>
            <p:cNvSpPr txBox="1"/>
            <p:nvPr/>
          </p:nvSpPr>
          <p:spPr>
            <a:xfrm>
              <a:off x="2749886" y="455606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전군현대화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A385F90C-228C-C77B-3F8B-CA37FDC12A09}"/>
                </a:ext>
              </a:extLst>
            </p:cNvPr>
            <p:cNvSpPr txBox="1"/>
            <p:nvPr/>
          </p:nvSpPr>
          <p:spPr>
            <a:xfrm>
              <a:off x="1231093" y="515042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전민무장화</a:t>
              </a: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1388F428-6E66-FD68-06F8-B3063DC0E2CA}"/>
                </a:ext>
              </a:extLst>
            </p:cNvPr>
            <p:cNvSpPr txBox="1"/>
            <p:nvPr/>
          </p:nvSpPr>
          <p:spPr>
            <a:xfrm>
              <a:off x="2749886" y="5150422"/>
              <a:ext cx="886461" cy="244939"/>
            </a:xfrm>
            <a:prstGeom prst="rect">
              <a:avLst/>
            </a:prstGeom>
            <a:noFill/>
          </p:spPr>
          <p:txBody>
            <a:bodyPr wrap="non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전국요새화</a:t>
              </a:r>
            </a:p>
          </p:txBody>
        </p:sp>
      </p:grpSp>
      <p:sp>
        <p:nvSpPr>
          <p:cNvPr id="150" name="사각형: 둥근 모서리 149">
            <a:extLst>
              <a:ext uri="{FF2B5EF4-FFF2-40B4-BE49-F238E27FC236}">
                <a16:creationId xmlns:a16="http://schemas.microsoft.com/office/drawing/2014/main" id="{8A30B12B-98D2-6EF7-777B-9E0252CC8474}"/>
              </a:ext>
            </a:extLst>
          </p:cNvPr>
          <p:cNvSpPr/>
          <p:nvPr/>
        </p:nvSpPr>
        <p:spPr>
          <a:xfrm>
            <a:off x="8090057" y="3562762"/>
            <a:ext cx="3335179" cy="1557567"/>
          </a:xfrm>
          <a:prstGeom prst="roundRect">
            <a:avLst>
              <a:gd name="adj" fmla="val 1064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23FFD563-26C3-A57E-3104-547E57191FAC}"/>
              </a:ext>
            </a:extLst>
          </p:cNvPr>
          <p:cNvGrpSpPr/>
          <p:nvPr/>
        </p:nvGrpSpPr>
        <p:grpSpPr>
          <a:xfrm>
            <a:off x="8747486" y="3562762"/>
            <a:ext cx="2020321" cy="324000"/>
            <a:chOff x="1833927" y="2035503"/>
            <a:chExt cx="1226248" cy="324000"/>
          </a:xfrm>
        </p:grpSpPr>
        <p:sp>
          <p:nvSpPr>
            <p:cNvPr id="152" name="사각형: 둥근 위쪽 모서리 151">
              <a:extLst>
                <a:ext uri="{FF2B5EF4-FFF2-40B4-BE49-F238E27FC236}">
                  <a16:creationId xmlns:a16="http://schemas.microsoft.com/office/drawing/2014/main" id="{C9960117-DE84-4A7A-22ED-9A8B4D9480DB}"/>
                </a:ext>
              </a:extLst>
            </p:cNvPr>
            <p:cNvSpPr/>
            <p:nvPr/>
          </p:nvSpPr>
          <p:spPr>
            <a:xfrm rot="10800000">
              <a:off x="1833927" y="2035503"/>
              <a:ext cx="1226248" cy="32400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4BC137FB-FE93-955B-8A27-126B24BCBAF0}"/>
                </a:ext>
              </a:extLst>
            </p:cNvPr>
            <p:cNvSpPr txBox="1"/>
            <p:nvPr/>
          </p:nvSpPr>
          <p:spPr>
            <a:xfrm>
              <a:off x="2029653" y="2059709"/>
              <a:ext cx="834795" cy="27558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4</a:t>
              </a:r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 전략적노선</a:t>
              </a:r>
            </a:p>
          </p:txBody>
        </p:sp>
      </p:grpSp>
      <p:cxnSp>
        <p:nvCxnSpPr>
          <p:cNvPr id="154" name="직선 연결선 153">
            <a:extLst>
              <a:ext uri="{FF2B5EF4-FFF2-40B4-BE49-F238E27FC236}">
                <a16:creationId xmlns:a16="http://schemas.microsoft.com/office/drawing/2014/main" id="{8AAC883F-163B-123F-AAEA-8E51730629FC}"/>
              </a:ext>
            </a:extLst>
          </p:cNvPr>
          <p:cNvCxnSpPr>
            <a:cxnSpLocks/>
          </p:cNvCxnSpPr>
          <p:nvPr/>
        </p:nvCxnSpPr>
        <p:spPr>
          <a:xfrm>
            <a:off x="8238852" y="4503545"/>
            <a:ext cx="3037588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5" name="직선 연결선 154">
            <a:extLst>
              <a:ext uri="{FF2B5EF4-FFF2-40B4-BE49-F238E27FC236}">
                <a16:creationId xmlns:a16="http://schemas.microsoft.com/office/drawing/2014/main" id="{08099CB2-C5EE-F0BB-2042-0DC3FEF8BF83}"/>
              </a:ext>
            </a:extLst>
          </p:cNvPr>
          <p:cNvCxnSpPr>
            <a:cxnSpLocks/>
          </p:cNvCxnSpPr>
          <p:nvPr/>
        </p:nvCxnSpPr>
        <p:spPr>
          <a:xfrm rot="5400000">
            <a:off x="9234382" y="4503545"/>
            <a:ext cx="1044000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6" name="그룹 155">
            <a:extLst>
              <a:ext uri="{FF2B5EF4-FFF2-40B4-BE49-F238E27FC236}">
                <a16:creationId xmlns:a16="http://schemas.microsoft.com/office/drawing/2014/main" id="{C92067E9-735C-3891-4B56-E5F97D8A189A}"/>
              </a:ext>
            </a:extLst>
          </p:cNvPr>
          <p:cNvGrpSpPr/>
          <p:nvPr/>
        </p:nvGrpSpPr>
        <p:grpSpPr>
          <a:xfrm>
            <a:off x="9597006" y="4344169"/>
            <a:ext cx="318752" cy="318752"/>
            <a:chOff x="8705577" y="4513572"/>
            <a:chExt cx="318752" cy="318752"/>
          </a:xfrm>
        </p:grpSpPr>
        <p:sp>
          <p:nvSpPr>
            <p:cNvPr id="177" name="타원 176">
              <a:extLst>
                <a:ext uri="{FF2B5EF4-FFF2-40B4-BE49-F238E27FC236}">
                  <a16:creationId xmlns:a16="http://schemas.microsoft.com/office/drawing/2014/main" id="{E9C4A087-C584-8DF2-59BC-2DF24BA60DFC}"/>
                </a:ext>
              </a:extLst>
            </p:cNvPr>
            <p:cNvSpPr/>
            <p:nvPr/>
          </p:nvSpPr>
          <p:spPr>
            <a:xfrm>
              <a:off x="8705577" y="4513572"/>
              <a:ext cx="318752" cy="318752"/>
            </a:xfrm>
            <a:prstGeom prst="ellipse">
              <a:avLst/>
            </a:prstGeom>
            <a:solidFill>
              <a:schemeClr val="bg1"/>
            </a:solidFill>
            <a:ln w="3175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8" name="그룹 177">
              <a:extLst>
                <a:ext uri="{FF2B5EF4-FFF2-40B4-BE49-F238E27FC236}">
                  <a16:creationId xmlns:a16="http://schemas.microsoft.com/office/drawing/2014/main" id="{A39973CA-9C9A-5AD1-4B6B-38AC86023A5C}"/>
                </a:ext>
              </a:extLst>
            </p:cNvPr>
            <p:cNvGrpSpPr/>
            <p:nvPr/>
          </p:nvGrpSpPr>
          <p:grpSpPr>
            <a:xfrm>
              <a:off x="8780297" y="4588293"/>
              <a:ext cx="169312" cy="169311"/>
              <a:chOff x="9949543" y="4386943"/>
              <a:chExt cx="304800" cy="304800"/>
            </a:xfrm>
          </p:grpSpPr>
          <p:cxnSp>
            <p:nvCxnSpPr>
              <p:cNvPr id="179" name="직선 연결선 178">
                <a:extLst>
                  <a:ext uri="{FF2B5EF4-FFF2-40B4-BE49-F238E27FC236}">
                    <a16:creationId xmlns:a16="http://schemas.microsoft.com/office/drawing/2014/main" id="{305886BD-40E2-49F1-7BB7-79D89441360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직선 연결선 179">
                <a:extLst>
                  <a:ext uri="{FF2B5EF4-FFF2-40B4-BE49-F238E27FC236}">
                    <a16:creationId xmlns:a16="http://schemas.microsoft.com/office/drawing/2014/main" id="{B70D34E9-769E-1C89-E124-9F0EF336856E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10101943" y="4386943"/>
                <a:ext cx="0" cy="304800"/>
              </a:xfrm>
              <a:prstGeom prst="line">
                <a:avLst/>
              </a:prstGeom>
              <a:ln w="22225" cap="rnd">
                <a:solidFill>
                  <a:schemeClr val="bg1">
                    <a:lumMod val="50000"/>
                  </a:schemeClr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1" name="TextBox 180">
            <a:extLst>
              <a:ext uri="{FF2B5EF4-FFF2-40B4-BE49-F238E27FC236}">
                <a16:creationId xmlns:a16="http://schemas.microsoft.com/office/drawing/2014/main" id="{96CB8122-6679-B7E8-BCCB-76CD05D77588}"/>
              </a:ext>
            </a:extLst>
          </p:cNvPr>
          <p:cNvSpPr txBox="1"/>
          <p:nvPr/>
        </p:nvSpPr>
        <p:spPr>
          <a:xfrm>
            <a:off x="8377095" y="4063076"/>
            <a:ext cx="1241045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정치사상강군화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9A076CA1-C8EA-1265-9531-1F24A2AA356C}"/>
              </a:ext>
            </a:extLst>
          </p:cNvPr>
          <p:cNvSpPr txBox="1"/>
          <p:nvPr/>
        </p:nvSpPr>
        <p:spPr>
          <a:xfrm>
            <a:off x="10073180" y="4063076"/>
            <a:ext cx="886461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도덕강군화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1E94D444-1906-37FF-EE4E-D0205B34B7AE}"/>
              </a:ext>
            </a:extLst>
          </p:cNvPr>
          <p:cNvSpPr txBox="1"/>
          <p:nvPr/>
        </p:nvSpPr>
        <p:spPr>
          <a:xfrm>
            <a:off x="8554387" y="4657436"/>
            <a:ext cx="886461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전법강군화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32C3E2DF-F523-A04C-4D16-4674336A957B}"/>
              </a:ext>
            </a:extLst>
          </p:cNvPr>
          <p:cNvSpPr txBox="1"/>
          <p:nvPr/>
        </p:nvSpPr>
        <p:spPr>
          <a:xfrm>
            <a:off x="9984534" y="4657436"/>
            <a:ext cx="1063753" cy="24493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z="1600" spc="-3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다병종강군화</a:t>
            </a:r>
            <a:endParaRPr lang="ko-KR" altLang="en-US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6" name="타원 185">
            <a:extLst>
              <a:ext uri="{FF2B5EF4-FFF2-40B4-BE49-F238E27FC236}">
                <a16:creationId xmlns:a16="http://schemas.microsoft.com/office/drawing/2014/main" id="{3A842E54-6517-6810-6B5C-7824A5280676}"/>
              </a:ext>
            </a:extLst>
          </p:cNvPr>
          <p:cNvSpPr/>
          <p:nvPr/>
        </p:nvSpPr>
        <p:spPr>
          <a:xfrm rot="16200000">
            <a:off x="3071526" y="6074731"/>
            <a:ext cx="513354" cy="513354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87" name="그룹 186">
            <a:extLst>
              <a:ext uri="{FF2B5EF4-FFF2-40B4-BE49-F238E27FC236}">
                <a16:creationId xmlns:a16="http://schemas.microsoft.com/office/drawing/2014/main" id="{67BA96B8-75CD-EFCA-AAC8-7A75371656C2}"/>
              </a:ext>
            </a:extLst>
          </p:cNvPr>
          <p:cNvGrpSpPr/>
          <p:nvPr/>
        </p:nvGrpSpPr>
        <p:grpSpPr>
          <a:xfrm rot="16200000">
            <a:off x="3241456" y="6288907"/>
            <a:ext cx="173495" cy="85001"/>
            <a:chOff x="8787680" y="4841142"/>
            <a:chExt cx="157723" cy="77274"/>
          </a:xfrm>
        </p:grpSpPr>
        <p:cxnSp>
          <p:nvCxnSpPr>
            <p:cNvPr id="188" name="직선 연결선 187">
              <a:extLst>
                <a:ext uri="{FF2B5EF4-FFF2-40B4-BE49-F238E27FC236}">
                  <a16:creationId xmlns:a16="http://schemas.microsoft.com/office/drawing/2014/main" id="{423EB7C5-9DAB-6940-5359-56C4B44F0BD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rgbClr val="3C4D03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직선 연결선 188">
              <a:extLst>
                <a:ext uri="{FF2B5EF4-FFF2-40B4-BE49-F238E27FC236}">
                  <a16:creationId xmlns:a16="http://schemas.microsoft.com/office/drawing/2014/main" id="{4A0CDCFF-BC94-1CEE-F449-9F1E7FB1FA8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rgbClr val="3C4D03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0" name="그룹 189">
            <a:extLst>
              <a:ext uri="{FF2B5EF4-FFF2-40B4-BE49-F238E27FC236}">
                <a16:creationId xmlns:a16="http://schemas.microsoft.com/office/drawing/2014/main" id="{6977234A-BE79-A1BC-C063-10E38729424F}"/>
              </a:ext>
            </a:extLst>
          </p:cNvPr>
          <p:cNvGrpSpPr>
            <a:grpSpLocks noChangeAspect="1"/>
          </p:cNvGrpSpPr>
          <p:nvPr/>
        </p:nvGrpSpPr>
        <p:grpSpPr>
          <a:xfrm>
            <a:off x="6274834" y="6052408"/>
            <a:ext cx="558000" cy="558000"/>
            <a:chOff x="6298818" y="6050012"/>
            <a:chExt cx="576000" cy="576000"/>
          </a:xfrm>
        </p:grpSpPr>
        <p:sp>
          <p:nvSpPr>
            <p:cNvPr id="191" name="타원 190">
              <a:extLst>
                <a:ext uri="{FF2B5EF4-FFF2-40B4-BE49-F238E27FC236}">
                  <a16:creationId xmlns:a16="http://schemas.microsoft.com/office/drawing/2014/main" id="{E7D38358-55E1-53D1-2B43-65D20C4C8D36}"/>
                </a:ext>
              </a:extLst>
            </p:cNvPr>
            <p:cNvSpPr/>
            <p:nvPr/>
          </p:nvSpPr>
          <p:spPr>
            <a:xfrm>
              <a:off x="6298818" y="6050012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2" name="그룹 191">
              <a:extLst>
                <a:ext uri="{FF2B5EF4-FFF2-40B4-BE49-F238E27FC236}">
                  <a16:creationId xmlns:a16="http://schemas.microsoft.com/office/drawing/2014/main" id="{A6DB2D0A-C4AF-E01B-BC28-9ADD48C15EF9}"/>
                </a:ext>
              </a:extLst>
            </p:cNvPr>
            <p:cNvGrpSpPr/>
            <p:nvPr/>
          </p:nvGrpSpPr>
          <p:grpSpPr>
            <a:xfrm>
              <a:off x="6502162" y="6253357"/>
              <a:ext cx="169312" cy="169311"/>
              <a:chOff x="2500832" y="5064276"/>
              <a:chExt cx="169312" cy="169311"/>
            </a:xfrm>
          </p:grpSpPr>
          <p:cxnSp>
            <p:nvCxnSpPr>
              <p:cNvPr id="193" name="직선 연결선 192">
                <a:extLst>
                  <a:ext uri="{FF2B5EF4-FFF2-40B4-BE49-F238E27FC236}">
                    <a16:creationId xmlns:a16="http://schemas.microsoft.com/office/drawing/2014/main" id="{E94509E8-5436-16A8-5C85-C9C0A008BC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직선 연결선 193">
                <a:extLst>
                  <a:ext uri="{FF2B5EF4-FFF2-40B4-BE49-F238E27FC236}">
                    <a16:creationId xmlns:a16="http://schemas.microsoft.com/office/drawing/2014/main" id="{C142529C-00FF-C32C-AF80-D360D4899784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95" name="그룹 194">
            <a:extLst>
              <a:ext uri="{FF2B5EF4-FFF2-40B4-BE49-F238E27FC236}">
                <a16:creationId xmlns:a16="http://schemas.microsoft.com/office/drawing/2014/main" id="{4816558F-4A61-019F-1365-8EC841ACFD49}"/>
              </a:ext>
            </a:extLst>
          </p:cNvPr>
          <p:cNvGrpSpPr>
            <a:grpSpLocks noChangeAspect="1"/>
          </p:cNvGrpSpPr>
          <p:nvPr/>
        </p:nvGrpSpPr>
        <p:grpSpPr>
          <a:xfrm>
            <a:off x="8742176" y="6052408"/>
            <a:ext cx="558000" cy="558000"/>
            <a:chOff x="8730599" y="6043408"/>
            <a:chExt cx="576000" cy="576000"/>
          </a:xfrm>
        </p:grpSpPr>
        <p:sp>
          <p:nvSpPr>
            <p:cNvPr id="196" name="타원 195">
              <a:extLst>
                <a:ext uri="{FF2B5EF4-FFF2-40B4-BE49-F238E27FC236}">
                  <a16:creationId xmlns:a16="http://schemas.microsoft.com/office/drawing/2014/main" id="{18CB137F-41F4-A934-8799-B5357AC15B27}"/>
                </a:ext>
              </a:extLst>
            </p:cNvPr>
            <p:cNvSpPr/>
            <p:nvPr/>
          </p:nvSpPr>
          <p:spPr>
            <a:xfrm>
              <a:off x="8730599" y="6043408"/>
              <a:ext cx="576000" cy="576000"/>
            </a:xfrm>
            <a:prstGeom prst="ellipse">
              <a:avLst/>
            </a:prstGeom>
            <a:noFill/>
            <a:ln w="3175">
              <a:solidFill>
                <a:schemeClr val="bg1">
                  <a:alpha val="78000"/>
                </a:schemeClr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97" name="그룹 196">
              <a:extLst>
                <a:ext uri="{FF2B5EF4-FFF2-40B4-BE49-F238E27FC236}">
                  <a16:creationId xmlns:a16="http://schemas.microsoft.com/office/drawing/2014/main" id="{403BDEE0-9550-1492-84F1-59804724E3C7}"/>
                </a:ext>
              </a:extLst>
            </p:cNvPr>
            <p:cNvGrpSpPr/>
            <p:nvPr/>
          </p:nvGrpSpPr>
          <p:grpSpPr>
            <a:xfrm>
              <a:off x="8933943" y="6246753"/>
              <a:ext cx="169312" cy="169311"/>
              <a:chOff x="2500832" y="5064276"/>
              <a:chExt cx="169312" cy="169311"/>
            </a:xfrm>
          </p:grpSpPr>
          <p:cxnSp>
            <p:nvCxnSpPr>
              <p:cNvPr id="198" name="직선 연결선 197">
                <a:extLst>
                  <a:ext uri="{FF2B5EF4-FFF2-40B4-BE49-F238E27FC236}">
                    <a16:creationId xmlns:a16="http://schemas.microsoft.com/office/drawing/2014/main" id="{25F1BBBA-6A88-5A34-922A-D076B19AD7B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85488" y="5064276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직선 연결선 198">
                <a:extLst>
                  <a:ext uri="{FF2B5EF4-FFF2-40B4-BE49-F238E27FC236}">
                    <a16:creationId xmlns:a16="http://schemas.microsoft.com/office/drawing/2014/main" id="{F4671999-D9F2-72B4-F167-A73EF03DA8E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2585488" y="5064276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00" name="TextBox 199">
            <a:extLst>
              <a:ext uri="{FF2B5EF4-FFF2-40B4-BE49-F238E27FC236}">
                <a16:creationId xmlns:a16="http://schemas.microsoft.com/office/drawing/2014/main" id="{1EB43D41-022D-6CCE-28CE-C672A9380FD4}"/>
              </a:ext>
            </a:extLst>
          </p:cNvPr>
          <p:cNvSpPr txBox="1"/>
          <p:nvPr/>
        </p:nvSpPr>
        <p:spPr>
          <a:xfrm>
            <a:off x="4366039" y="6219323"/>
            <a:ext cx="1293303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당 영향력 강화</a:t>
            </a: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604E0A50-18D2-2841-1C4C-01885C5D1829}"/>
              </a:ext>
            </a:extLst>
          </p:cNvPr>
          <p:cNvSpPr txBox="1"/>
          <p:nvPr/>
        </p:nvSpPr>
        <p:spPr>
          <a:xfrm>
            <a:off x="6995808" y="6219323"/>
            <a:ext cx="1540486" cy="276999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재래식 무기 보강 </a:t>
            </a:r>
          </a:p>
        </p:txBody>
      </p:sp>
      <p:sp>
        <p:nvSpPr>
          <p:cNvPr id="202" name="TextBox 201">
            <a:extLst>
              <a:ext uri="{FF2B5EF4-FFF2-40B4-BE49-F238E27FC236}">
                <a16:creationId xmlns:a16="http://schemas.microsoft.com/office/drawing/2014/main" id="{C249D8DF-44D9-6C6F-28C0-577C5607B876}"/>
              </a:ext>
            </a:extLst>
          </p:cNvPr>
          <p:cNvSpPr txBox="1"/>
          <p:nvPr/>
        </p:nvSpPr>
        <p:spPr>
          <a:xfrm>
            <a:off x="9473191" y="6126991"/>
            <a:ext cx="1686039" cy="461665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비대칭 전력 확대</a:t>
            </a:r>
            <a:b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</a:t>
            </a:r>
            <a:r>
              <a:rPr lang="ko-KR" altLang="en-US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사이버 전력</a:t>
            </a: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생화학 무기 등</a:t>
            </a:r>
            <a:r>
              <a:rPr lang="en-US" altLang="ko-KR" sz="12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en-US" altLang="ko-KR" spc="-3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203" name="직선 화살표 연결선 202">
            <a:extLst>
              <a:ext uri="{FF2B5EF4-FFF2-40B4-BE49-F238E27FC236}">
                <a16:creationId xmlns:a16="http://schemas.microsoft.com/office/drawing/2014/main" id="{5596C2C8-4A19-5E19-C9E6-57626C3E4B41}"/>
              </a:ext>
            </a:extLst>
          </p:cNvPr>
          <p:cNvCxnSpPr>
            <a:cxnSpLocks/>
          </p:cNvCxnSpPr>
          <p:nvPr/>
        </p:nvCxnSpPr>
        <p:spPr>
          <a:xfrm>
            <a:off x="6096000" y="3336048"/>
            <a:ext cx="0" cy="629255"/>
          </a:xfrm>
          <a:prstGeom prst="straightConnector1">
            <a:avLst/>
          </a:prstGeom>
          <a:ln cap="rnd">
            <a:solidFill>
              <a:srgbClr val="3C4D03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4" name="직선 연결선 203">
            <a:extLst>
              <a:ext uri="{FF2B5EF4-FFF2-40B4-BE49-F238E27FC236}">
                <a16:creationId xmlns:a16="http://schemas.microsoft.com/office/drawing/2014/main" id="{1FCF9A34-B279-D8E0-B6B8-BAD3F860631D}"/>
              </a:ext>
            </a:extLst>
          </p:cNvPr>
          <p:cNvCxnSpPr>
            <a:cxnSpLocks/>
          </p:cNvCxnSpPr>
          <p:nvPr/>
        </p:nvCxnSpPr>
        <p:spPr>
          <a:xfrm>
            <a:off x="2434352" y="2406160"/>
            <a:ext cx="0" cy="180000"/>
          </a:xfrm>
          <a:prstGeom prst="line">
            <a:avLst/>
          </a:prstGeom>
          <a:ln>
            <a:solidFill>
              <a:srgbClr val="3C4D03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6368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군사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437573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군 정책</a:t>
              </a:r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60AAED85-384D-D7F7-CCAE-4CCADEA08BC2}"/>
              </a:ext>
            </a:extLst>
          </p:cNvPr>
          <p:cNvGrpSpPr/>
          <p:nvPr/>
        </p:nvGrpSpPr>
        <p:grpSpPr>
          <a:xfrm>
            <a:off x="756220" y="2203268"/>
            <a:ext cx="4975757" cy="3972705"/>
            <a:chOff x="756220" y="2184029"/>
            <a:chExt cx="4975757" cy="3972705"/>
          </a:xfrm>
        </p:grpSpPr>
        <p:cxnSp>
          <p:nvCxnSpPr>
            <p:cNvPr id="19" name="직선 연결선 18">
              <a:extLst>
                <a:ext uri="{FF2B5EF4-FFF2-40B4-BE49-F238E27FC236}">
                  <a16:creationId xmlns:a16="http://schemas.microsoft.com/office/drawing/2014/main" id="{BC4AE26B-718F-8B3A-426B-C17EEBDC238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D9BEBC3D-5B52-8774-4147-2D9294CF7A4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0ED919BD-CF26-1911-7568-6FC093371A8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직선 연결선 21">
              <a:extLst>
                <a:ext uri="{FF2B5EF4-FFF2-40B4-BE49-F238E27FC236}">
                  <a16:creationId xmlns:a16="http://schemas.microsoft.com/office/drawing/2014/main" id="{40663DEC-AD10-247B-87F7-1B0165E2FB4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>
              <a:extLst>
                <a:ext uri="{FF2B5EF4-FFF2-40B4-BE49-F238E27FC236}">
                  <a16:creationId xmlns:a16="http://schemas.microsoft.com/office/drawing/2014/main" id="{4B92F4DD-D5C9-F218-826F-A1F41D961C7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>
              <a:extLst>
                <a:ext uri="{FF2B5EF4-FFF2-40B4-BE49-F238E27FC236}">
                  <a16:creationId xmlns:a16="http://schemas.microsoft.com/office/drawing/2014/main" id="{F845CA1D-A1E6-BA31-9AEE-7843FDCB94E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연결선 39">
              <a:extLst>
                <a:ext uri="{FF2B5EF4-FFF2-40B4-BE49-F238E27FC236}">
                  <a16:creationId xmlns:a16="http://schemas.microsoft.com/office/drawing/2014/main" id="{E52C0812-5F6E-05A5-7EE9-2403DF9B574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>
              <a:extLst>
                <a:ext uri="{FF2B5EF4-FFF2-40B4-BE49-F238E27FC236}">
                  <a16:creationId xmlns:a16="http://schemas.microsoft.com/office/drawing/2014/main" id="{639732BA-DC15-AECC-B73E-5162C8F9745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직선 연결선 42">
              <a:extLst>
                <a:ext uri="{FF2B5EF4-FFF2-40B4-BE49-F238E27FC236}">
                  <a16:creationId xmlns:a16="http://schemas.microsoft.com/office/drawing/2014/main" id="{80AE5121-65E3-ADB0-DBF0-C330F560D15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28BF4533-C850-B699-F1BE-30AA2A978A3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112F8D17-AB3C-478D-FED3-BECD5D521CF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>
              <a:extLst>
                <a:ext uri="{FF2B5EF4-FFF2-40B4-BE49-F238E27FC236}">
                  <a16:creationId xmlns:a16="http://schemas.microsoft.com/office/drawing/2014/main" id="{13A3EE78-B04C-1A33-6C49-A649F6AE92B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직선 연결선 65">
              <a:extLst>
                <a:ext uri="{FF2B5EF4-FFF2-40B4-BE49-F238E27FC236}">
                  <a16:creationId xmlns:a16="http://schemas.microsoft.com/office/drawing/2014/main" id="{AFEB4A05-494F-3A20-4013-E9BF0D590F1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직선 연결선 66">
              <a:extLst>
                <a:ext uri="{FF2B5EF4-FFF2-40B4-BE49-F238E27FC236}">
                  <a16:creationId xmlns:a16="http://schemas.microsoft.com/office/drawing/2014/main" id="{4221C130-39ED-FD27-6803-DEF042ECDC4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연결선 68">
              <a:extLst>
                <a:ext uri="{FF2B5EF4-FFF2-40B4-BE49-F238E27FC236}">
                  <a16:creationId xmlns:a16="http://schemas.microsoft.com/office/drawing/2014/main" id="{F34899C9-6325-05E5-C900-3384B78022B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연결선 69">
              <a:extLst>
                <a:ext uri="{FF2B5EF4-FFF2-40B4-BE49-F238E27FC236}">
                  <a16:creationId xmlns:a16="http://schemas.microsoft.com/office/drawing/2014/main" id="{A7C75D75-CFB4-3FEA-9E66-0F3BF9CB779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>
              <a:extLst>
                <a:ext uri="{FF2B5EF4-FFF2-40B4-BE49-F238E27FC236}">
                  <a16:creationId xmlns:a16="http://schemas.microsoft.com/office/drawing/2014/main" id="{6B7AA265-4363-2067-256B-102DDE02EE8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연결선 72">
              <a:extLst>
                <a:ext uri="{FF2B5EF4-FFF2-40B4-BE49-F238E27FC236}">
                  <a16:creationId xmlns:a16="http://schemas.microsoft.com/office/drawing/2014/main" id="{81346920-43DB-8BEB-E1D3-AA44644396E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연결선 75">
              <a:extLst>
                <a:ext uri="{FF2B5EF4-FFF2-40B4-BE49-F238E27FC236}">
                  <a16:creationId xmlns:a16="http://schemas.microsoft.com/office/drawing/2014/main" id="{705F0A01-6502-1A21-348F-6FC0D853361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직선 연결선 77">
              <a:extLst>
                <a:ext uri="{FF2B5EF4-FFF2-40B4-BE49-F238E27FC236}">
                  <a16:creationId xmlns:a16="http://schemas.microsoft.com/office/drawing/2014/main" id="{B13028B2-C65A-DAB3-A1EF-1CC573BBF5B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직선 연결선 79">
              <a:extLst>
                <a:ext uri="{FF2B5EF4-FFF2-40B4-BE49-F238E27FC236}">
                  <a16:creationId xmlns:a16="http://schemas.microsoft.com/office/drawing/2014/main" id="{EBABC3DF-41E0-4793-2781-0ED5933F7E4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직선 연결선 80">
              <a:extLst>
                <a:ext uri="{FF2B5EF4-FFF2-40B4-BE49-F238E27FC236}">
                  <a16:creationId xmlns:a16="http://schemas.microsoft.com/office/drawing/2014/main" id="{08B05049-9E1D-7DBA-AA56-D81B89ED1B81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직선 연결선 81">
              <a:extLst>
                <a:ext uri="{FF2B5EF4-FFF2-40B4-BE49-F238E27FC236}">
                  <a16:creationId xmlns:a16="http://schemas.microsoft.com/office/drawing/2014/main" id="{C81298B4-A54A-D3C8-E62C-1BE005ACD67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그룹 82">
            <a:extLst>
              <a:ext uri="{FF2B5EF4-FFF2-40B4-BE49-F238E27FC236}">
                <a16:creationId xmlns:a16="http://schemas.microsoft.com/office/drawing/2014/main" id="{FC11DEAB-15B2-95BF-78B5-79BAB1927BAA}"/>
              </a:ext>
            </a:extLst>
          </p:cNvPr>
          <p:cNvGrpSpPr/>
          <p:nvPr/>
        </p:nvGrpSpPr>
        <p:grpSpPr>
          <a:xfrm>
            <a:off x="766762" y="2203267"/>
            <a:ext cx="4965217" cy="3974400"/>
            <a:chOff x="766762" y="2184028"/>
            <a:chExt cx="4965217" cy="3974400"/>
          </a:xfrm>
        </p:grpSpPr>
        <p:cxnSp>
          <p:nvCxnSpPr>
            <p:cNvPr id="84" name="직선 연결선 83">
              <a:extLst>
                <a:ext uri="{FF2B5EF4-FFF2-40B4-BE49-F238E27FC236}">
                  <a16:creationId xmlns:a16="http://schemas.microsoft.com/office/drawing/2014/main" id="{A3A1E4EA-E8F9-6E35-1EE5-AEC6052212EF}"/>
                </a:ext>
              </a:extLst>
            </p:cNvPr>
            <p:cNvCxnSpPr>
              <a:cxnSpLocks/>
            </p:cNvCxnSpPr>
            <p:nvPr/>
          </p:nvCxnSpPr>
          <p:spPr>
            <a:xfrm>
              <a:off x="573197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84">
              <a:extLst>
                <a:ext uri="{FF2B5EF4-FFF2-40B4-BE49-F238E27FC236}">
                  <a16:creationId xmlns:a16="http://schemas.microsoft.com/office/drawing/2014/main" id="{A0F15705-A279-E473-F9B5-77D6C0BDA086}"/>
                </a:ext>
              </a:extLst>
            </p:cNvPr>
            <p:cNvCxnSpPr>
              <a:cxnSpLocks/>
            </p:cNvCxnSpPr>
            <p:nvPr/>
          </p:nvCxnSpPr>
          <p:spPr>
            <a:xfrm>
              <a:off x="94409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직선 연결선 85">
              <a:extLst>
                <a:ext uri="{FF2B5EF4-FFF2-40B4-BE49-F238E27FC236}">
                  <a16:creationId xmlns:a16="http://schemas.microsoft.com/office/drawing/2014/main" id="{E74865E4-9FD4-771C-EEA1-F2D9043836A2}"/>
                </a:ext>
              </a:extLst>
            </p:cNvPr>
            <p:cNvCxnSpPr>
              <a:cxnSpLocks/>
            </p:cNvCxnSpPr>
            <p:nvPr/>
          </p:nvCxnSpPr>
          <p:spPr>
            <a:xfrm>
              <a:off x="112142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연결선 86">
              <a:extLst>
                <a:ext uri="{FF2B5EF4-FFF2-40B4-BE49-F238E27FC236}">
                  <a16:creationId xmlns:a16="http://schemas.microsoft.com/office/drawing/2014/main" id="{A20643E5-C881-9D74-71A6-65F6777D57BB}"/>
                </a:ext>
              </a:extLst>
            </p:cNvPr>
            <p:cNvCxnSpPr>
              <a:cxnSpLocks/>
            </p:cNvCxnSpPr>
            <p:nvPr/>
          </p:nvCxnSpPr>
          <p:spPr>
            <a:xfrm>
              <a:off x="129874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연결선 87">
              <a:extLst>
                <a:ext uri="{FF2B5EF4-FFF2-40B4-BE49-F238E27FC236}">
                  <a16:creationId xmlns:a16="http://schemas.microsoft.com/office/drawing/2014/main" id="{5B23B61D-94AB-B8EB-CE7E-A2241B920873}"/>
                </a:ext>
              </a:extLst>
            </p:cNvPr>
            <p:cNvCxnSpPr>
              <a:cxnSpLocks/>
            </p:cNvCxnSpPr>
            <p:nvPr/>
          </p:nvCxnSpPr>
          <p:spPr>
            <a:xfrm>
              <a:off x="147607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직선 연결선 89">
              <a:extLst>
                <a:ext uri="{FF2B5EF4-FFF2-40B4-BE49-F238E27FC236}">
                  <a16:creationId xmlns:a16="http://schemas.microsoft.com/office/drawing/2014/main" id="{039AF159-1362-E0C2-8C64-1FA61CA426BE}"/>
                </a:ext>
              </a:extLst>
            </p:cNvPr>
            <p:cNvCxnSpPr>
              <a:cxnSpLocks/>
            </p:cNvCxnSpPr>
            <p:nvPr/>
          </p:nvCxnSpPr>
          <p:spPr>
            <a:xfrm>
              <a:off x="76676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직선 연결선 90">
              <a:extLst>
                <a:ext uri="{FF2B5EF4-FFF2-40B4-BE49-F238E27FC236}">
                  <a16:creationId xmlns:a16="http://schemas.microsoft.com/office/drawing/2014/main" id="{93982393-3BF4-990C-BE96-0DF5F9EBB6AD}"/>
                </a:ext>
              </a:extLst>
            </p:cNvPr>
            <p:cNvCxnSpPr>
              <a:cxnSpLocks/>
            </p:cNvCxnSpPr>
            <p:nvPr/>
          </p:nvCxnSpPr>
          <p:spPr>
            <a:xfrm>
              <a:off x="165340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>
              <a:extLst>
                <a:ext uri="{FF2B5EF4-FFF2-40B4-BE49-F238E27FC236}">
                  <a16:creationId xmlns:a16="http://schemas.microsoft.com/office/drawing/2014/main" id="{393DB8F7-B5BB-A07E-044B-ED24CE2B59E4}"/>
                </a:ext>
              </a:extLst>
            </p:cNvPr>
            <p:cNvCxnSpPr>
              <a:cxnSpLocks/>
            </p:cNvCxnSpPr>
            <p:nvPr/>
          </p:nvCxnSpPr>
          <p:spPr>
            <a:xfrm>
              <a:off x="183073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연결선 92">
              <a:extLst>
                <a:ext uri="{FF2B5EF4-FFF2-40B4-BE49-F238E27FC236}">
                  <a16:creationId xmlns:a16="http://schemas.microsoft.com/office/drawing/2014/main" id="{1A51854F-E17A-04AD-29C8-0AA80CFE6098}"/>
                </a:ext>
              </a:extLst>
            </p:cNvPr>
            <p:cNvCxnSpPr>
              <a:cxnSpLocks/>
            </p:cNvCxnSpPr>
            <p:nvPr/>
          </p:nvCxnSpPr>
          <p:spPr>
            <a:xfrm>
              <a:off x="200806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직선 연결선 93">
              <a:extLst>
                <a:ext uri="{FF2B5EF4-FFF2-40B4-BE49-F238E27FC236}">
                  <a16:creationId xmlns:a16="http://schemas.microsoft.com/office/drawing/2014/main" id="{D984FD05-104B-F15B-48AC-FF2151CD1D5B}"/>
                </a:ext>
              </a:extLst>
            </p:cNvPr>
            <p:cNvCxnSpPr>
              <a:cxnSpLocks/>
            </p:cNvCxnSpPr>
            <p:nvPr/>
          </p:nvCxnSpPr>
          <p:spPr>
            <a:xfrm>
              <a:off x="236272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직선 연결선 94">
              <a:extLst>
                <a:ext uri="{FF2B5EF4-FFF2-40B4-BE49-F238E27FC236}">
                  <a16:creationId xmlns:a16="http://schemas.microsoft.com/office/drawing/2014/main" id="{B48D0665-78EB-8B42-F4C7-33661868DE3B}"/>
                </a:ext>
              </a:extLst>
            </p:cNvPr>
            <p:cNvCxnSpPr>
              <a:cxnSpLocks/>
            </p:cNvCxnSpPr>
            <p:nvPr/>
          </p:nvCxnSpPr>
          <p:spPr>
            <a:xfrm>
              <a:off x="254005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직선 연결선 127">
              <a:extLst>
                <a:ext uri="{FF2B5EF4-FFF2-40B4-BE49-F238E27FC236}">
                  <a16:creationId xmlns:a16="http://schemas.microsoft.com/office/drawing/2014/main" id="{6C2A556C-EC52-38A5-D0BA-8D6D13E296A2}"/>
                </a:ext>
              </a:extLst>
            </p:cNvPr>
            <p:cNvCxnSpPr>
              <a:cxnSpLocks/>
            </p:cNvCxnSpPr>
            <p:nvPr/>
          </p:nvCxnSpPr>
          <p:spPr>
            <a:xfrm>
              <a:off x="271738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9" name="직선 연결선 128">
              <a:extLst>
                <a:ext uri="{FF2B5EF4-FFF2-40B4-BE49-F238E27FC236}">
                  <a16:creationId xmlns:a16="http://schemas.microsoft.com/office/drawing/2014/main" id="{5347071D-13BE-46FC-DFBC-F9F25AC6DB1E}"/>
                </a:ext>
              </a:extLst>
            </p:cNvPr>
            <p:cNvCxnSpPr>
              <a:cxnSpLocks/>
            </p:cNvCxnSpPr>
            <p:nvPr/>
          </p:nvCxnSpPr>
          <p:spPr>
            <a:xfrm>
              <a:off x="289471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직선 연결선 129">
              <a:extLst>
                <a:ext uri="{FF2B5EF4-FFF2-40B4-BE49-F238E27FC236}">
                  <a16:creationId xmlns:a16="http://schemas.microsoft.com/office/drawing/2014/main" id="{31DA04C5-BE83-4025-7DE5-C2FD1B1D4AFD}"/>
                </a:ext>
              </a:extLst>
            </p:cNvPr>
            <p:cNvCxnSpPr>
              <a:cxnSpLocks/>
            </p:cNvCxnSpPr>
            <p:nvPr/>
          </p:nvCxnSpPr>
          <p:spPr>
            <a:xfrm>
              <a:off x="307203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직선 연결선 130">
              <a:extLst>
                <a:ext uri="{FF2B5EF4-FFF2-40B4-BE49-F238E27FC236}">
                  <a16:creationId xmlns:a16="http://schemas.microsoft.com/office/drawing/2014/main" id="{E83F8335-B993-8DA6-1440-56B6725AAAC4}"/>
                </a:ext>
              </a:extLst>
            </p:cNvPr>
            <p:cNvCxnSpPr>
              <a:cxnSpLocks/>
            </p:cNvCxnSpPr>
            <p:nvPr/>
          </p:nvCxnSpPr>
          <p:spPr>
            <a:xfrm>
              <a:off x="324936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직선 연결선 131">
              <a:extLst>
                <a:ext uri="{FF2B5EF4-FFF2-40B4-BE49-F238E27FC236}">
                  <a16:creationId xmlns:a16="http://schemas.microsoft.com/office/drawing/2014/main" id="{9D757B5E-03CB-C441-D0C1-09013F72611B}"/>
                </a:ext>
              </a:extLst>
            </p:cNvPr>
            <p:cNvCxnSpPr>
              <a:cxnSpLocks/>
            </p:cNvCxnSpPr>
            <p:nvPr/>
          </p:nvCxnSpPr>
          <p:spPr>
            <a:xfrm>
              <a:off x="342669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3" name="직선 연결선 132">
              <a:extLst>
                <a:ext uri="{FF2B5EF4-FFF2-40B4-BE49-F238E27FC236}">
                  <a16:creationId xmlns:a16="http://schemas.microsoft.com/office/drawing/2014/main" id="{36EC16EE-C720-EAC8-2F9C-D23D6EB30EA4}"/>
                </a:ext>
              </a:extLst>
            </p:cNvPr>
            <p:cNvCxnSpPr>
              <a:cxnSpLocks/>
            </p:cNvCxnSpPr>
            <p:nvPr/>
          </p:nvCxnSpPr>
          <p:spPr>
            <a:xfrm>
              <a:off x="360402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직선 연결선 133">
              <a:extLst>
                <a:ext uri="{FF2B5EF4-FFF2-40B4-BE49-F238E27FC236}">
                  <a16:creationId xmlns:a16="http://schemas.microsoft.com/office/drawing/2014/main" id="{7E535C13-B45E-0ACF-131F-4FA3C8ACC00B}"/>
                </a:ext>
              </a:extLst>
            </p:cNvPr>
            <p:cNvCxnSpPr>
              <a:cxnSpLocks/>
            </p:cNvCxnSpPr>
            <p:nvPr/>
          </p:nvCxnSpPr>
          <p:spPr>
            <a:xfrm>
              <a:off x="395868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직선 연결선 134">
              <a:extLst>
                <a:ext uri="{FF2B5EF4-FFF2-40B4-BE49-F238E27FC236}">
                  <a16:creationId xmlns:a16="http://schemas.microsoft.com/office/drawing/2014/main" id="{64B37884-9F13-9297-AAAD-410ECFE76BEA}"/>
                </a:ext>
              </a:extLst>
            </p:cNvPr>
            <p:cNvCxnSpPr>
              <a:cxnSpLocks/>
            </p:cNvCxnSpPr>
            <p:nvPr/>
          </p:nvCxnSpPr>
          <p:spPr>
            <a:xfrm>
              <a:off x="413601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직선 연결선 135">
              <a:extLst>
                <a:ext uri="{FF2B5EF4-FFF2-40B4-BE49-F238E27FC236}">
                  <a16:creationId xmlns:a16="http://schemas.microsoft.com/office/drawing/2014/main" id="{40A082E1-5FC6-1606-E7DE-7A7897E8405D}"/>
                </a:ext>
              </a:extLst>
            </p:cNvPr>
            <p:cNvCxnSpPr>
              <a:cxnSpLocks/>
            </p:cNvCxnSpPr>
            <p:nvPr/>
          </p:nvCxnSpPr>
          <p:spPr>
            <a:xfrm>
              <a:off x="431334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직선 연결선 136">
              <a:extLst>
                <a:ext uri="{FF2B5EF4-FFF2-40B4-BE49-F238E27FC236}">
                  <a16:creationId xmlns:a16="http://schemas.microsoft.com/office/drawing/2014/main" id="{3071B1D5-FC8B-DD06-27A1-65969A5443BD}"/>
                </a:ext>
              </a:extLst>
            </p:cNvPr>
            <p:cNvCxnSpPr>
              <a:cxnSpLocks/>
            </p:cNvCxnSpPr>
            <p:nvPr/>
          </p:nvCxnSpPr>
          <p:spPr>
            <a:xfrm>
              <a:off x="378135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C346BEC6-470F-0074-ADD2-BEAF832D4186}"/>
                </a:ext>
              </a:extLst>
            </p:cNvPr>
            <p:cNvCxnSpPr>
              <a:cxnSpLocks/>
            </p:cNvCxnSpPr>
            <p:nvPr/>
          </p:nvCxnSpPr>
          <p:spPr>
            <a:xfrm>
              <a:off x="449067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직선 연결선 138">
              <a:extLst>
                <a:ext uri="{FF2B5EF4-FFF2-40B4-BE49-F238E27FC236}">
                  <a16:creationId xmlns:a16="http://schemas.microsoft.com/office/drawing/2014/main" id="{647A2C2E-7E15-3B0B-329D-6F79752565A6}"/>
                </a:ext>
              </a:extLst>
            </p:cNvPr>
            <p:cNvCxnSpPr>
              <a:cxnSpLocks/>
            </p:cNvCxnSpPr>
            <p:nvPr/>
          </p:nvCxnSpPr>
          <p:spPr>
            <a:xfrm>
              <a:off x="466800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직선 연결선 139">
              <a:extLst>
                <a:ext uri="{FF2B5EF4-FFF2-40B4-BE49-F238E27FC236}">
                  <a16:creationId xmlns:a16="http://schemas.microsoft.com/office/drawing/2014/main" id="{3AA6C692-5B98-BE3B-EDA6-88C9538303BB}"/>
                </a:ext>
              </a:extLst>
            </p:cNvPr>
            <p:cNvCxnSpPr>
              <a:cxnSpLocks/>
            </p:cNvCxnSpPr>
            <p:nvPr/>
          </p:nvCxnSpPr>
          <p:spPr>
            <a:xfrm>
              <a:off x="484532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직선 연결선 140">
              <a:extLst>
                <a:ext uri="{FF2B5EF4-FFF2-40B4-BE49-F238E27FC236}">
                  <a16:creationId xmlns:a16="http://schemas.microsoft.com/office/drawing/2014/main" id="{958FE4B5-CF7D-782D-A045-8299547FBEF0}"/>
                </a:ext>
              </a:extLst>
            </p:cNvPr>
            <p:cNvCxnSpPr>
              <a:cxnSpLocks/>
            </p:cNvCxnSpPr>
            <p:nvPr/>
          </p:nvCxnSpPr>
          <p:spPr>
            <a:xfrm>
              <a:off x="502265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직선 연결선 141">
              <a:extLst>
                <a:ext uri="{FF2B5EF4-FFF2-40B4-BE49-F238E27FC236}">
                  <a16:creationId xmlns:a16="http://schemas.microsoft.com/office/drawing/2014/main" id="{09234374-56ED-DC96-5832-363A95D51AFE}"/>
                </a:ext>
              </a:extLst>
            </p:cNvPr>
            <p:cNvCxnSpPr>
              <a:cxnSpLocks/>
            </p:cNvCxnSpPr>
            <p:nvPr/>
          </p:nvCxnSpPr>
          <p:spPr>
            <a:xfrm>
              <a:off x="519998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직선 연결선 142">
              <a:extLst>
                <a:ext uri="{FF2B5EF4-FFF2-40B4-BE49-F238E27FC236}">
                  <a16:creationId xmlns:a16="http://schemas.microsoft.com/office/drawing/2014/main" id="{AFD2CC52-E650-66CB-8C36-FF8257B8A220}"/>
                </a:ext>
              </a:extLst>
            </p:cNvPr>
            <p:cNvCxnSpPr>
              <a:cxnSpLocks/>
            </p:cNvCxnSpPr>
            <p:nvPr/>
          </p:nvCxnSpPr>
          <p:spPr>
            <a:xfrm>
              <a:off x="537731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직선 연결선 143">
              <a:extLst>
                <a:ext uri="{FF2B5EF4-FFF2-40B4-BE49-F238E27FC236}">
                  <a16:creationId xmlns:a16="http://schemas.microsoft.com/office/drawing/2014/main" id="{123487D7-EF14-1FA2-8EC1-A10D6DC08ADA}"/>
                </a:ext>
              </a:extLst>
            </p:cNvPr>
            <p:cNvCxnSpPr>
              <a:cxnSpLocks/>
            </p:cNvCxnSpPr>
            <p:nvPr/>
          </p:nvCxnSpPr>
          <p:spPr>
            <a:xfrm>
              <a:off x="555464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직선 연결선 144">
              <a:extLst>
                <a:ext uri="{FF2B5EF4-FFF2-40B4-BE49-F238E27FC236}">
                  <a16:creationId xmlns:a16="http://schemas.microsoft.com/office/drawing/2014/main" id="{716AA400-B01B-9030-82B4-2D2DAF9926A9}"/>
                </a:ext>
              </a:extLst>
            </p:cNvPr>
            <p:cNvCxnSpPr>
              <a:cxnSpLocks/>
            </p:cNvCxnSpPr>
            <p:nvPr/>
          </p:nvCxnSpPr>
          <p:spPr>
            <a:xfrm>
              <a:off x="218539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6" name="그룹 145">
            <a:extLst>
              <a:ext uri="{FF2B5EF4-FFF2-40B4-BE49-F238E27FC236}">
                <a16:creationId xmlns:a16="http://schemas.microsoft.com/office/drawing/2014/main" id="{8BC9F585-FF6E-4D84-96F9-6AFF608F1AC6}"/>
              </a:ext>
            </a:extLst>
          </p:cNvPr>
          <p:cNvGrpSpPr/>
          <p:nvPr/>
        </p:nvGrpSpPr>
        <p:grpSpPr>
          <a:xfrm>
            <a:off x="5874999" y="2335620"/>
            <a:ext cx="5550237" cy="3708000"/>
            <a:chOff x="5958717" y="2306497"/>
            <a:chExt cx="5444403" cy="3733067"/>
          </a:xfrm>
        </p:grpSpPr>
        <p:sp>
          <p:nvSpPr>
            <p:cNvPr id="147" name="사각형: 둥근 위쪽 모서리 146">
              <a:extLst>
                <a:ext uri="{FF2B5EF4-FFF2-40B4-BE49-F238E27FC236}">
                  <a16:creationId xmlns:a16="http://schemas.microsoft.com/office/drawing/2014/main" id="{96B5FDDD-5278-8572-5621-04D48550DDCA}"/>
                </a:ext>
              </a:extLst>
            </p:cNvPr>
            <p:cNvSpPr/>
            <p:nvPr/>
          </p:nvSpPr>
          <p:spPr>
            <a:xfrm rot="5400000">
              <a:off x="6814385" y="1450830"/>
              <a:ext cx="3733067" cy="5444402"/>
            </a:xfrm>
            <a:prstGeom prst="round2SameRect">
              <a:avLst>
                <a:gd name="adj1" fmla="val 1001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8" name="사각형: 둥근 위쪽 모서리 147">
              <a:extLst>
                <a:ext uri="{FF2B5EF4-FFF2-40B4-BE49-F238E27FC236}">
                  <a16:creationId xmlns:a16="http://schemas.microsoft.com/office/drawing/2014/main" id="{D2845F16-1A27-950D-B923-5CFF8FE26166}"/>
                </a:ext>
              </a:extLst>
            </p:cNvPr>
            <p:cNvSpPr/>
            <p:nvPr/>
          </p:nvSpPr>
          <p:spPr>
            <a:xfrm rot="5400000">
              <a:off x="6849717" y="1482031"/>
              <a:ext cx="3600000" cy="5382000"/>
            </a:xfrm>
            <a:prstGeom prst="round2SameRect">
              <a:avLst>
                <a:gd name="adj1" fmla="val 9279"/>
                <a:gd name="adj2" fmla="val 0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49" name="사다리꼴 148">
            <a:extLst>
              <a:ext uri="{FF2B5EF4-FFF2-40B4-BE49-F238E27FC236}">
                <a16:creationId xmlns:a16="http://schemas.microsoft.com/office/drawing/2014/main" id="{394A7A24-CD9F-8BCD-7F2B-A8FD17D6FC7E}"/>
              </a:ext>
            </a:extLst>
          </p:cNvPr>
          <p:cNvSpPr/>
          <p:nvPr/>
        </p:nvSpPr>
        <p:spPr>
          <a:xfrm rot="5400000">
            <a:off x="3828529" y="4118222"/>
            <a:ext cx="3972707" cy="142797"/>
          </a:xfrm>
          <a:prstGeom prst="trapezoid">
            <a:avLst>
              <a:gd name="adj" fmla="val 85893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0" name="사각형: 둥근 모서리 149">
            <a:extLst>
              <a:ext uri="{FF2B5EF4-FFF2-40B4-BE49-F238E27FC236}">
                <a16:creationId xmlns:a16="http://schemas.microsoft.com/office/drawing/2014/main" id="{38CE27F9-0058-3E03-51C7-C3176F35A16A}"/>
              </a:ext>
            </a:extLst>
          </p:cNvPr>
          <p:cNvSpPr/>
          <p:nvPr/>
        </p:nvSpPr>
        <p:spPr>
          <a:xfrm>
            <a:off x="766762" y="2203267"/>
            <a:ext cx="4971571" cy="3972706"/>
          </a:xfrm>
          <a:prstGeom prst="roundRect">
            <a:avLst>
              <a:gd name="adj" fmla="val 0"/>
            </a:avLst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51" name="그룹 150">
            <a:extLst>
              <a:ext uri="{FF2B5EF4-FFF2-40B4-BE49-F238E27FC236}">
                <a16:creationId xmlns:a16="http://schemas.microsoft.com/office/drawing/2014/main" id="{F721A46A-F8A9-805F-6827-D3E04FF88116}"/>
              </a:ext>
            </a:extLst>
          </p:cNvPr>
          <p:cNvGrpSpPr/>
          <p:nvPr/>
        </p:nvGrpSpPr>
        <p:grpSpPr>
          <a:xfrm>
            <a:off x="0" y="2043069"/>
            <a:ext cx="2652036" cy="320397"/>
            <a:chOff x="0" y="2714068"/>
            <a:chExt cx="2652036" cy="320397"/>
          </a:xfrm>
          <a:solidFill>
            <a:srgbClr val="3C4D03"/>
          </a:solidFill>
        </p:grpSpPr>
        <p:sp>
          <p:nvSpPr>
            <p:cNvPr id="152" name="화살표: 오각형 151">
              <a:extLst>
                <a:ext uri="{FF2B5EF4-FFF2-40B4-BE49-F238E27FC236}">
                  <a16:creationId xmlns:a16="http://schemas.microsoft.com/office/drawing/2014/main" id="{06327CCA-E14A-7B8A-CE9D-6D40FB733C1A}"/>
                </a:ext>
              </a:extLst>
            </p:cNvPr>
            <p:cNvSpPr/>
            <p:nvPr/>
          </p:nvSpPr>
          <p:spPr>
            <a:xfrm>
              <a:off x="0" y="2714068"/>
              <a:ext cx="2652036" cy="3203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92F99C1B-0CFF-CBC3-3A00-DA4F551A3B1D}"/>
                </a:ext>
              </a:extLst>
            </p:cNvPr>
            <p:cNvSpPr txBox="1"/>
            <p:nvPr/>
          </p:nvSpPr>
          <p:spPr>
            <a:xfrm>
              <a:off x="756220" y="2751797"/>
              <a:ext cx="1716496" cy="24493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en-US" altLang="ko-KR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2023 </a:t>
              </a:r>
              <a:r>
                <a: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국가 예산</a:t>
              </a:r>
            </a:p>
          </p:txBody>
        </p:sp>
      </p:grpSp>
      <p:sp>
        <p:nvSpPr>
          <p:cNvPr id="154" name="TextBox 153">
            <a:extLst>
              <a:ext uri="{FF2B5EF4-FFF2-40B4-BE49-F238E27FC236}">
                <a16:creationId xmlns:a16="http://schemas.microsoft.com/office/drawing/2014/main" id="{7771764B-0FE4-359D-9A62-CE15DE11F860}"/>
              </a:ext>
            </a:extLst>
          </p:cNvPr>
          <p:cNvSpPr txBox="1"/>
          <p:nvPr/>
        </p:nvSpPr>
        <p:spPr>
          <a:xfrm>
            <a:off x="820326" y="2407485"/>
            <a:ext cx="381582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R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2023 </a:t>
            </a:r>
            <a:r>
              <a:rPr lang="ko-KR" altLang="en-US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최고인민회의 제</a:t>
            </a:r>
            <a:r>
              <a:rPr lang="en-US" altLang="ko-KR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14</a:t>
            </a:r>
            <a:r>
              <a:rPr lang="ko-KR" altLang="en-US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 제</a:t>
            </a:r>
            <a:r>
              <a:rPr lang="en-US" altLang="ko-KR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8</a:t>
            </a:r>
            <a:r>
              <a:rPr lang="ko-KR" altLang="en-US" sz="1400" spc="-3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차 회의 시 배정</a:t>
            </a:r>
          </a:p>
        </p:txBody>
      </p:sp>
      <p:grpSp>
        <p:nvGrpSpPr>
          <p:cNvPr id="155" name="그룹 154">
            <a:extLst>
              <a:ext uri="{FF2B5EF4-FFF2-40B4-BE49-F238E27FC236}">
                <a16:creationId xmlns:a16="http://schemas.microsoft.com/office/drawing/2014/main" id="{77FF2540-82B5-89FD-8DA8-3970A46DFAF9}"/>
              </a:ext>
            </a:extLst>
          </p:cNvPr>
          <p:cNvGrpSpPr/>
          <p:nvPr/>
        </p:nvGrpSpPr>
        <p:grpSpPr>
          <a:xfrm>
            <a:off x="1209246" y="2809234"/>
            <a:ext cx="4086602" cy="3129140"/>
            <a:chOff x="967289" y="2789995"/>
            <a:chExt cx="4086602" cy="3129140"/>
          </a:xfrm>
        </p:grpSpPr>
        <p:graphicFrame>
          <p:nvGraphicFramePr>
            <p:cNvPr id="156" name="차트 155">
              <a:extLst>
                <a:ext uri="{FF2B5EF4-FFF2-40B4-BE49-F238E27FC236}">
                  <a16:creationId xmlns:a16="http://schemas.microsoft.com/office/drawing/2014/main" id="{2AD859D0-3D4A-6F5D-A318-7BDAAA5B9A4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779048958"/>
                </p:ext>
              </p:extLst>
            </p:nvPr>
          </p:nvGraphicFramePr>
          <p:xfrm>
            <a:off x="967289" y="2933995"/>
            <a:ext cx="3101483" cy="298514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grpSp>
          <p:nvGrpSpPr>
            <p:cNvPr id="177" name="그룹 176">
              <a:extLst>
                <a:ext uri="{FF2B5EF4-FFF2-40B4-BE49-F238E27FC236}">
                  <a16:creationId xmlns:a16="http://schemas.microsoft.com/office/drawing/2014/main" id="{3D1A61EF-1696-8AC0-32D9-E9CE8FCCE51D}"/>
                </a:ext>
              </a:extLst>
            </p:cNvPr>
            <p:cNvGrpSpPr/>
            <p:nvPr/>
          </p:nvGrpSpPr>
          <p:grpSpPr>
            <a:xfrm>
              <a:off x="3898900" y="2789995"/>
              <a:ext cx="1144994" cy="324000"/>
              <a:chOff x="4021455" y="2789995"/>
              <a:chExt cx="1144994" cy="324000"/>
            </a:xfrm>
          </p:grpSpPr>
          <p:sp>
            <p:nvSpPr>
              <p:cNvPr id="181" name="사각형: 둥근 모서리 180">
                <a:extLst>
                  <a:ext uri="{FF2B5EF4-FFF2-40B4-BE49-F238E27FC236}">
                    <a16:creationId xmlns:a16="http://schemas.microsoft.com/office/drawing/2014/main" id="{EF30836B-D722-4332-6180-D42C6740D652}"/>
                  </a:ext>
                </a:extLst>
              </p:cNvPr>
              <p:cNvSpPr/>
              <p:nvPr/>
            </p:nvSpPr>
            <p:spPr>
              <a:xfrm>
                <a:off x="4021455" y="2789995"/>
                <a:ext cx="1144994" cy="324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TextBox 181">
                <a:extLst>
                  <a:ext uri="{FF2B5EF4-FFF2-40B4-BE49-F238E27FC236}">
                    <a16:creationId xmlns:a16="http://schemas.microsoft.com/office/drawing/2014/main" id="{91C01516-047F-E165-8CBF-EA0C9622EB35}"/>
                  </a:ext>
                </a:extLst>
              </p:cNvPr>
              <p:cNvSpPr txBox="1"/>
              <p:nvPr/>
            </p:nvSpPr>
            <p:spPr>
              <a:xfrm>
                <a:off x="4357549" y="2814201"/>
                <a:ext cx="763029" cy="27558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r">
                  <a:lnSpc>
                    <a:spcPct val="110000"/>
                  </a:lnSpc>
                </a:pPr>
                <a:r>
                  <a:rPr lang="ko-KR" altLang="en-US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국방부문</a:t>
                </a:r>
              </a:p>
            </p:txBody>
          </p:sp>
          <p:pic>
            <p:nvPicPr>
              <p:cNvPr id="183" name="그림 182">
                <a:extLst>
                  <a:ext uri="{FF2B5EF4-FFF2-40B4-BE49-F238E27FC236}">
                    <a16:creationId xmlns:a16="http://schemas.microsoft.com/office/drawing/2014/main" id="{403B0A53-169B-477C-25C7-D0BB7A0898A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4044" y="2827750"/>
                <a:ext cx="248490" cy="248490"/>
              </a:xfrm>
              <a:prstGeom prst="rect">
                <a:avLst/>
              </a:prstGeom>
            </p:spPr>
          </p:pic>
        </p:grpSp>
        <p:sp>
          <p:nvSpPr>
            <p:cNvPr id="178" name="TextBox 177">
              <a:extLst>
                <a:ext uri="{FF2B5EF4-FFF2-40B4-BE49-F238E27FC236}">
                  <a16:creationId xmlns:a16="http://schemas.microsoft.com/office/drawing/2014/main" id="{7C72E1DE-EC27-6175-5DE7-23703F26B1B2}"/>
                </a:ext>
              </a:extLst>
            </p:cNvPr>
            <p:cNvSpPr txBox="1"/>
            <p:nvPr/>
          </p:nvSpPr>
          <p:spPr>
            <a:xfrm>
              <a:off x="4019632" y="3084201"/>
              <a:ext cx="1034259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ko-KR" sz="2200" spc="-10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15.9%</a:t>
              </a:r>
            </a:p>
          </p:txBody>
        </p:sp>
        <p:sp>
          <p:nvSpPr>
            <p:cNvPr id="179" name="자유형: 도형 178">
              <a:extLst>
                <a:ext uri="{FF2B5EF4-FFF2-40B4-BE49-F238E27FC236}">
                  <a16:creationId xmlns:a16="http://schemas.microsoft.com/office/drawing/2014/main" id="{3A6F96E9-A5F4-67A7-BC45-B67A2C74EB07}"/>
                </a:ext>
              </a:extLst>
            </p:cNvPr>
            <p:cNvSpPr/>
            <p:nvPr/>
          </p:nvSpPr>
          <p:spPr>
            <a:xfrm>
              <a:off x="3034642" y="2941320"/>
              <a:ext cx="864257" cy="520066"/>
            </a:xfrm>
            <a:custGeom>
              <a:avLst/>
              <a:gdLst>
                <a:gd name="connsiteX0" fmla="*/ 0 w 853440"/>
                <a:gd name="connsiteY0" fmla="*/ 502920 h 502920"/>
                <a:gd name="connsiteX1" fmla="*/ 508000 w 853440"/>
                <a:gd name="connsiteY1" fmla="*/ 0 h 502920"/>
                <a:gd name="connsiteX2" fmla="*/ 853440 w 853440"/>
                <a:gd name="connsiteY2" fmla="*/ 0 h 502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53440" h="502920">
                  <a:moveTo>
                    <a:pt x="0" y="502920"/>
                  </a:moveTo>
                  <a:lnTo>
                    <a:pt x="508000" y="0"/>
                  </a:lnTo>
                  <a:lnTo>
                    <a:pt x="853440" y="0"/>
                  </a:lnTo>
                </a:path>
              </a:pathLst>
            </a:custGeom>
            <a:noFill/>
            <a:ln w="1270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0" name="타원 179">
              <a:extLst>
                <a:ext uri="{FF2B5EF4-FFF2-40B4-BE49-F238E27FC236}">
                  <a16:creationId xmlns:a16="http://schemas.microsoft.com/office/drawing/2014/main" id="{F46501D5-12AF-67EA-C181-9CDBC7577CEB}"/>
                </a:ext>
              </a:extLst>
            </p:cNvPr>
            <p:cNvSpPr/>
            <p:nvPr/>
          </p:nvSpPr>
          <p:spPr>
            <a:xfrm>
              <a:off x="2937460" y="3451565"/>
              <a:ext cx="108000" cy="108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4" name="TextBox 183">
            <a:extLst>
              <a:ext uri="{FF2B5EF4-FFF2-40B4-BE49-F238E27FC236}">
                <a16:creationId xmlns:a16="http://schemas.microsoft.com/office/drawing/2014/main" id="{32D25635-9B24-6D61-BA2D-100B0815669A}"/>
              </a:ext>
            </a:extLst>
          </p:cNvPr>
          <p:cNvSpPr txBox="1"/>
          <p:nvPr/>
        </p:nvSpPr>
        <p:spPr>
          <a:xfrm>
            <a:off x="4134384" y="5797194"/>
            <a:ext cx="10198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 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노동신문</a:t>
            </a:r>
          </a:p>
        </p:txBody>
      </p:sp>
      <p:cxnSp>
        <p:nvCxnSpPr>
          <p:cNvPr id="185" name="직선 연결선 184">
            <a:extLst>
              <a:ext uri="{FF2B5EF4-FFF2-40B4-BE49-F238E27FC236}">
                <a16:creationId xmlns:a16="http://schemas.microsoft.com/office/drawing/2014/main" id="{89005150-9EC4-B035-1159-4D1828571249}"/>
              </a:ext>
            </a:extLst>
          </p:cNvPr>
          <p:cNvCxnSpPr>
            <a:cxnSpLocks/>
          </p:cNvCxnSpPr>
          <p:nvPr/>
        </p:nvCxnSpPr>
        <p:spPr>
          <a:xfrm>
            <a:off x="6173989" y="4240046"/>
            <a:ext cx="496353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7" name="사각형: 둥근 모서리 186">
            <a:extLst>
              <a:ext uri="{FF2B5EF4-FFF2-40B4-BE49-F238E27FC236}">
                <a16:creationId xmlns:a16="http://schemas.microsoft.com/office/drawing/2014/main" id="{03CF8ABF-954E-3348-F860-288A08B3F609}"/>
              </a:ext>
            </a:extLst>
          </p:cNvPr>
          <p:cNvSpPr/>
          <p:nvPr/>
        </p:nvSpPr>
        <p:spPr>
          <a:xfrm>
            <a:off x="6173989" y="2645481"/>
            <a:ext cx="1368000" cy="576000"/>
          </a:xfrm>
          <a:prstGeom prst="round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88" name="TextBox 187">
            <a:extLst>
              <a:ext uri="{FF2B5EF4-FFF2-40B4-BE49-F238E27FC236}">
                <a16:creationId xmlns:a16="http://schemas.microsoft.com/office/drawing/2014/main" id="{3AB5FCA5-FB38-37FF-31C0-1B39C383AA78}"/>
              </a:ext>
            </a:extLst>
          </p:cNvPr>
          <p:cNvSpPr txBox="1"/>
          <p:nvPr/>
        </p:nvSpPr>
        <p:spPr>
          <a:xfrm>
            <a:off x="6209222" y="2811012"/>
            <a:ext cx="1297535" cy="24493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군사 </a:t>
            </a:r>
            <a:r>
              <a:rPr lang="ko-KR" altLang="en-US" sz="1600" spc="-3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복무법</a:t>
            </a:r>
            <a:endParaRPr lang="ko-KR" altLang="en-US" sz="16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E6C53ED4-27FF-212D-B5F5-2D3C8025F9C5}"/>
              </a:ext>
            </a:extLst>
          </p:cNvPr>
          <p:cNvSpPr txBox="1"/>
          <p:nvPr/>
        </p:nvSpPr>
        <p:spPr>
          <a:xfrm>
            <a:off x="7567757" y="2688985"/>
            <a:ext cx="3754315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600" b="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국가에서 군사 복무에 대해 정해 놓은 법 </a:t>
            </a:r>
          </a:p>
        </p:txBody>
      </p:sp>
      <p:sp>
        <p:nvSpPr>
          <p:cNvPr id="191" name="사각형: 둥근 모서리 190">
            <a:extLst>
              <a:ext uri="{FF2B5EF4-FFF2-40B4-BE49-F238E27FC236}">
                <a16:creationId xmlns:a16="http://schemas.microsoft.com/office/drawing/2014/main" id="{CE8B071A-804A-476F-8CC2-74484EFF871E}"/>
              </a:ext>
            </a:extLst>
          </p:cNvPr>
          <p:cNvSpPr/>
          <p:nvPr/>
        </p:nvSpPr>
        <p:spPr>
          <a:xfrm>
            <a:off x="6173989" y="3427953"/>
            <a:ext cx="1368000" cy="576000"/>
          </a:xfrm>
          <a:prstGeom prst="round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92" name="TextBox 191">
            <a:extLst>
              <a:ext uri="{FF2B5EF4-FFF2-40B4-BE49-F238E27FC236}">
                <a16:creationId xmlns:a16="http://schemas.microsoft.com/office/drawing/2014/main" id="{4E8B780C-0063-4873-C76B-4D5233311F9A}"/>
              </a:ext>
            </a:extLst>
          </p:cNvPr>
          <p:cNvSpPr txBox="1"/>
          <p:nvPr/>
        </p:nvSpPr>
        <p:spPr>
          <a:xfrm>
            <a:off x="6208209" y="3458062"/>
            <a:ext cx="1295932" cy="51578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전민군사</a:t>
            </a:r>
            <a:endParaRPr lang="en-US" altLang="ko-KR" sz="16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600" spc="-3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복무제</a:t>
            </a:r>
            <a:endParaRPr lang="ko-KR" altLang="en-US" sz="16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297B5679-1E7C-1C5F-FA38-5E631390B8C1}"/>
              </a:ext>
            </a:extLst>
          </p:cNvPr>
          <p:cNvSpPr txBox="1"/>
          <p:nvPr/>
        </p:nvSpPr>
        <p:spPr>
          <a:xfrm>
            <a:off x="7567757" y="3471457"/>
            <a:ext cx="3754315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600" b="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국가의 모든 국민이 군사 복무에 참여하도록 </a:t>
            </a:r>
          </a:p>
          <a:p>
            <a:pPr algn="l"/>
            <a:r>
              <a:rPr lang="ko-KR" altLang="en-US" sz="1600" b="0" spc="-30" dirty="0" err="1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의도화한</a:t>
            </a:r>
            <a:r>
              <a:rPr lang="ko-KR" altLang="en-US" sz="1600" b="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 제도</a:t>
            </a:r>
          </a:p>
        </p:txBody>
      </p:sp>
      <p:sp>
        <p:nvSpPr>
          <p:cNvPr id="194" name="TextBox 193">
            <a:extLst>
              <a:ext uri="{FF2B5EF4-FFF2-40B4-BE49-F238E27FC236}">
                <a16:creationId xmlns:a16="http://schemas.microsoft.com/office/drawing/2014/main" id="{1456028C-15B7-AD44-9A21-F862CA9120C0}"/>
              </a:ext>
            </a:extLst>
          </p:cNvPr>
          <p:cNvSpPr txBox="1"/>
          <p:nvPr/>
        </p:nvSpPr>
        <p:spPr>
          <a:xfrm>
            <a:off x="6173989" y="4369562"/>
            <a:ext cx="912109" cy="51578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성별 </a:t>
            </a:r>
            <a:endParaRPr lang="en-US" altLang="ko-KR" sz="1600" spc="-5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군 복무기간</a:t>
            </a:r>
          </a:p>
        </p:txBody>
      </p:sp>
      <p:grpSp>
        <p:nvGrpSpPr>
          <p:cNvPr id="195" name="그룹 194">
            <a:extLst>
              <a:ext uri="{FF2B5EF4-FFF2-40B4-BE49-F238E27FC236}">
                <a16:creationId xmlns:a16="http://schemas.microsoft.com/office/drawing/2014/main" id="{98E2E39F-267D-6672-C54E-3389ECEEA9A5}"/>
              </a:ext>
            </a:extLst>
          </p:cNvPr>
          <p:cNvGrpSpPr/>
          <p:nvPr/>
        </p:nvGrpSpPr>
        <p:grpSpPr>
          <a:xfrm>
            <a:off x="6398893" y="5176278"/>
            <a:ext cx="828000" cy="528813"/>
            <a:chOff x="6208209" y="4739640"/>
            <a:chExt cx="700371" cy="528813"/>
          </a:xfrm>
        </p:grpSpPr>
        <p:sp>
          <p:nvSpPr>
            <p:cNvPr id="196" name="사각형: 둥근 모서리 195">
              <a:extLst>
                <a:ext uri="{FF2B5EF4-FFF2-40B4-BE49-F238E27FC236}">
                  <a16:creationId xmlns:a16="http://schemas.microsoft.com/office/drawing/2014/main" id="{3C167512-48BE-FAE3-F997-F063E6103222}"/>
                </a:ext>
              </a:extLst>
            </p:cNvPr>
            <p:cNvSpPr/>
            <p:nvPr/>
          </p:nvSpPr>
          <p:spPr>
            <a:xfrm>
              <a:off x="6208209" y="4739640"/>
              <a:ext cx="700371" cy="2286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남성</a:t>
              </a:r>
            </a:p>
          </p:txBody>
        </p:sp>
        <p:sp>
          <p:nvSpPr>
            <p:cNvPr id="197" name="TextBox 196">
              <a:extLst>
                <a:ext uri="{FF2B5EF4-FFF2-40B4-BE49-F238E27FC236}">
                  <a16:creationId xmlns:a16="http://schemas.microsoft.com/office/drawing/2014/main" id="{D089A7C9-C3E8-C91F-8341-B8E46ED2242C}"/>
                </a:ext>
              </a:extLst>
            </p:cNvPr>
            <p:cNvSpPr txBox="1"/>
            <p:nvPr/>
          </p:nvSpPr>
          <p:spPr>
            <a:xfrm>
              <a:off x="6341187" y="5023514"/>
              <a:ext cx="434414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10</a:t>
              </a:r>
              <a:r>
                <a:rPr lang="ko-KR" altLang="en-US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</p:grpSp>
      <p:grpSp>
        <p:nvGrpSpPr>
          <p:cNvPr id="198" name="그룹 197">
            <a:extLst>
              <a:ext uri="{FF2B5EF4-FFF2-40B4-BE49-F238E27FC236}">
                <a16:creationId xmlns:a16="http://schemas.microsoft.com/office/drawing/2014/main" id="{C3964008-6347-45A8-C23B-51438F6E8987}"/>
              </a:ext>
            </a:extLst>
          </p:cNvPr>
          <p:cNvGrpSpPr/>
          <p:nvPr/>
        </p:nvGrpSpPr>
        <p:grpSpPr>
          <a:xfrm>
            <a:off x="7602853" y="5176278"/>
            <a:ext cx="828000" cy="528813"/>
            <a:chOff x="7412169" y="4739640"/>
            <a:chExt cx="700371" cy="528813"/>
          </a:xfrm>
        </p:grpSpPr>
        <p:sp>
          <p:nvSpPr>
            <p:cNvPr id="199" name="사각형: 둥근 모서리 198">
              <a:extLst>
                <a:ext uri="{FF2B5EF4-FFF2-40B4-BE49-F238E27FC236}">
                  <a16:creationId xmlns:a16="http://schemas.microsoft.com/office/drawing/2014/main" id="{B9277FBA-518F-F7AA-C198-EC4C0B328589}"/>
                </a:ext>
              </a:extLst>
            </p:cNvPr>
            <p:cNvSpPr/>
            <p:nvPr/>
          </p:nvSpPr>
          <p:spPr>
            <a:xfrm>
              <a:off x="7412169" y="4739640"/>
              <a:ext cx="700371" cy="2286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4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여성</a:t>
              </a:r>
            </a:p>
          </p:txBody>
        </p:sp>
        <p:sp>
          <p:nvSpPr>
            <p:cNvPr id="200" name="TextBox 199">
              <a:extLst>
                <a:ext uri="{FF2B5EF4-FFF2-40B4-BE49-F238E27FC236}">
                  <a16:creationId xmlns:a16="http://schemas.microsoft.com/office/drawing/2014/main" id="{7F0C3D8E-65C8-AB33-4270-3D9DFC68017B}"/>
                </a:ext>
              </a:extLst>
            </p:cNvPr>
            <p:cNvSpPr txBox="1"/>
            <p:nvPr/>
          </p:nvSpPr>
          <p:spPr>
            <a:xfrm>
              <a:off x="7610069" y="5023514"/>
              <a:ext cx="304571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7</a:t>
              </a:r>
              <a:r>
                <a:rPr lang="ko-KR" altLang="en-US" sz="16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</p:grpSp>
      <p:sp>
        <p:nvSpPr>
          <p:cNvPr id="201" name="타원 200">
            <a:extLst>
              <a:ext uri="{FF2B5EF4-FFF2-40B4-BE49-F238E27FC236}">
                <a16:creationId xmlns:a16="http://schemas.microsoft.com/office/drawing/2014/main" id="{F3FA0169-0A5E-3813-46E2-43D0CDE8F208}"/>
              </a:ext>
            </a:extLst>
          </p:cNvPr>
          <p:cNvSpPr/>
          <p:nvPr/>
        </p:nvSpPr>
        <p:spPr>
          <a:xfrm>
            <a:off x="7201996" y="4399903"/>
            <a:ext cx="455100" cy="45510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1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필수</a:t>
            </a:r>
          </a:p>
        </p:txBody>
      </p:sp>
      <p:cxnSp>
        <p:nvCxnSpPr>
          <p:cNvPr id="202" name="직선 연결선 201">
            <a:extLst>
              <a:ext uri="{FF2B5EF4-FFF2-40B4-BE49-F238E27FC236}">
                <a16:creationId xmlns:a16="http://schemas.microsoft.com/office/drawing/2014/main" id="{3FEFF5A6-45BC-C343-AF10-BB25A52CACCD}"/>
              </a:ext>
            </a:extLst>
          </p:cNvPr>
          <p:cNvCxnSpPr>
            <a:cxnSpLocks/>
          </p:cNvCxnSpPr>
          <p:nvPr/>
        </p:nvCxnSpPr>
        <p:spPr>
          <a:xfrm>
            <a:off x="8655758" y="4386180"/>
            <a:ext cx="0" cy="1477224"/>
          </a:xfrm>
          <a:prstGeom prst="line">
            <a:avLst/>
          </a:prstGeom>
          <a:ln w="6350">
            <a:solidFill>
              <a:schemeClr val="tx1">
                <a:lumMod val="85000"/>
                <a:lumOff val="1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3" name="TextBox 202">
            <a:extLst>
              <a:ext uri="{FF2B5EF4-FFF2-40B4-BE49-F238E27FC236}">
                <a16:creationId xmlns:a16="http://schemas.microsoft.com/office/drawing/2014/main" id="{15E72A52-98E6-C31A-4F3F-15DE69616F1D}"/>
              </a:ext>
            </a:extLst>
          </p:cNvPr>
          <p:cNvSpPr txBox="1"/>
          <p:nvPr/>
        </p:nvSpPr>
        <p:spPr>
          <a:xfrm>
            <a:off x="8818129" y="4369562"/>
            <a:ext cx="1045158" cy="48519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복무자 수</a:t>
            </a:r>
          </a:p>
          <a:p>
            <a:pPr>
              <a:lnSpc>
                <a:spcPct val="110000"/>
              </a:lnSpc>
            </a:pPr>
            <a:r>
              <a:rPr lang="en-US" altLang="ko-KR" sz="1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(2022</a:t>
            </a:r>
            <a:r>
              <a:rPr lang="ko-KR" altLang="en-US" sz="1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기준</a:t>
            </a:r>
            <a:r>
              <a:rPr lang="en-US" altLang="ko-KR" sz="14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</a:p>
        </p:txBody>
      </p:sp>
      <p:sp>
        <p:nvSpPr>
          <p:cNvPr id="204" name="사각형: 둥근 모서리 203">
            <a:extLst>
              <a:ext uri="{FF2B5EF4-FFF2-40B4-BE49-F238E27FC236}">
                <a16:creationId xmlns:a16="http://schemas.microsoft.com/office/drawing/2014/main" id="{ECA64E58-2187-84E5-37BD-08730C7D6CF8}"/>
              </a:ext>
            </a:extLst>
          </p:cNvPr>
          <p:cNvSpPr/>
          <p:nvPr/>
        </p:nvSpPr>
        <p:spPr>
          <a:xfrm>
            <a:off x="8880663" y="5176278"/>
            <a:ext cx="8280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정규군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C6443963-CEE0-F461-0021-CD22EB275C70}"/>
              </a:ext>
            </a:extLst>
          </p:cNvPr>
          <p:cNvSpPr txBox="1"/>
          <p:nvPr/>
        </p:nvSpPr>
        <p:spPr>
          <a:xfrm>
            <a:off x="8799335" y="5460152"/>
            <a:ext cx="990657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약 </a:t>
            </a: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128</a:t>
            </a: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만 명</a:t>
            </a:r>
          </a:p>
        </p:txBody>
      </p:sp>
      <p:sp>
        <p:nvSpPr>
          <p:cNvPr id="206" name="사각형: 둥근 모서리 205">
            <a:extLst>
              <a:ext uri="{FF2B5EF4-FFF2-40B4-BE49-F238E27FC236}">
                <a16:creationId xmlns:a16="http://schemas.microsoft.com/office/drawing/2014/main" id="{E4CFFB80-A619-9149-E10C-17BE434165AA}"/>
              </a:ext>
            </a:extLst>
          </p:cNvPr>
          <p:cNvSpPr/>
          <p:nvPr/>
        </p:nvSpPr>
        <p:spPr>
          <a:xfrm>
            <a:off x="10084623" y="5176278"/>
            <a:ext cx="828000" cy="2286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예비군</a:t>
            </a:r>
          </a:p>
        </p:txBody>
      </p:sp>
      <p:sp>
        <p:nvSpPr>
          <p:cNvPr id="207" name="TextBox 206">
            <a:extLst>
              <a:ext uri="{FF2B5EF4-FFF2-40B4-BE49-F238E27FC236}">
                <a16:creationId xmlns:a16="http://schemas.microsoft.com/office/drawing/2014/main" id="{720F9FCF-EE00-C733-FBB4-640E6A39F1DE}"/>
              </a:ext>
            </a:extLst>
          </p:cNvPr>
          <p:cNvSpPr txBox="1"/>
          <p:nvPr/>
        </p:nvSpPr>
        <p:spPr>
          <a:xfrm>
            <a:off x="10003295" y="5460152"/>
            <a:ext cx="990656" cy="24493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약 </a:t>
            </a:r>
            <a:r>
              <a:rPr lang="en-US" altLang="ko-KR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762</a:t>
            </a:r>
            <a:r>
              <a:rPr lang="ko-KR" altLang="en-US" sz="16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만 명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D20DAB-B03C-F050-28E3-5A429E7D7FA5}"/>
              </a:ext>
            </a:extLst>
          </p:cNvPr>
          <p:cNvSpPr txBox="1"/>
          <p:nvPr/>
        </p:nvSpPr>
        <p:spPr>
          <a:xfrm>
            <a:off x="9940536" y="6058804"/>
            <a:ext cx="1484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 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국방백서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(2022)</a:t>
            </a:r>
            <a:endParaRPr lang="ko-KR" altLang="en-US" sz="1100" dirty="0">
              <a:latin typeface="페이퍼로지 4 Regular" pitchFamily="2" charset="-127"/>
              <a:ea typeface="페이퍼로지 4 Regular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241958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군사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4362733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핵 고도화 전략 추진 및 </a:t>
              </a:r>
              <a:r>
                <a:rPr lang="en-US" altLang="ko-KR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5</a:t>
              </a: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대 최우선 과제 수행</a:t>
              </a:r>
            </a:p>
          </p:txBody>
        </p:sp>
      </p:grpSp>
      <p:sp>
        <p:nvSpPr>
          <p:cNvPr id="10" name="사각형: 둥근 모서리 9">
            <a:extLst>
              <a:ext uri="{FF2B5EF4-FFF2-40B4-BE49-F238E27FC236}">
                <a16:creationId xmlns:a16="http://schemas.microsoft.com/office/drawing/2014/main" id="{88303BA9-98FD-92C3-53A9-03C28E881B04}"/>
              </a:ext>
            </a:extLst>
          </p:cNvPr>
          <p:cNvSpPr/>
          <p:nvPr/>
        </p:nvSpPr>
        <p:spPr>
          <a:xfrm>
            <a:off x="766763" y="3766930"/>
            <a:ext cx="10658474" cy="2410737"/>
          </a:xfrm>
          <a:prstGeom prst="roundRect">
            <a:avLst>
              <a:gd name="adj" fmla="val 4123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그림 10">
            <a:extLst>
              <a:ext uri="{FF2B5EF4-FFF2-40B4-BE49-F238E27FC236}">
                <a16:creationId xmlns:a16="http://schemas.microsoft.com/office/drawing/2014/main" id="{18DADFAB-02DF-87D9-D323-076A04FAF24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250616" y="4817077"/>
            <a:ext cx="1230145" cy="1360590"/>
          </a:xfrm>
          <a:custGeom>
            <a:avLst/>
            <a:gdLst>
              <a:gd name="connsiteX0" fmla="*/ 0 w 1398239"/>
              <a:gd name="connsiteY0" fmla="*/ 0 h 1546508"/>
              <a:gd name="connsiteX1" fmla="*/ 1398239 w 1398239"/>
              <a:gd name="connsiteY1" fmla="*/ 0 h 1546508"/>
              <a:gd name="connsiteX2" fmla="*/ 1398239 w 1398239"/>
              <a:gd name="connsiteY2" fmla="*/ 690887 h 1546508"/>
              <a:gd name="connsiteX3" fmla="*/ 469191 w 1398239"/>
              <a:gd name="connsiteY3" fmla="*/ 690887 h 1546508"/>
              <a:gd name="connsiteX4" fmla="*/ 469191 w 1398239"/>
              <a:gd name="connsiteY4" fmla="*/ 1546508 h 1546508"/>
              <a:gd name="connsiteX5" fmla="*/ 0 w 1398239"/>
              <a:gd name="connsiteY5" fmla="*/ 1546508 h 1546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98239" h="1546508">
                <a:moveTo>
                  <a:pt x="0" y="0"/>
                </a:moveTo>
                <a:lnTo>
                  <a:pt x="1398239" y="0"/>
                </a:lnTo>
                <a:lnTo>
                  <a:pt x="1398239" y="690887"/>
                </a:lnTo>
                <a:lnTo>
                  <a:pt x="469191" y="690887"/>
                </a:lnTo>
                <a:lnTo>
                  <a:pt x="469191" y="1546508"/>
                </a:lnTo>
                <a:lnTo>
                  <a:pt x="0" y="1546508"/>
                </a:lnTo>
                <a:close/>
              </a:path>
            </a:pathLst>
          </a:cu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9AD87998-021F-14A9-6FD5-4C53DA41DB87}"/>
              </a:ext>
            </a:extLst>
          </p:cNvPr>
          <p:cNvSpPr/>
          <p:nvPr/>
        </p:nvSpPr>
        <p:spPr>
          <a:xfrm>
            <a:off x="0" y="2252501"/>
            <a:ext cx="12192000" cy="518825"/>
          </a:xfrm>
          <a:prstGeom prst="rect">
            <a:avLst/>
          </a:prstGeom>
          <a:solidFill>
            <a:schemeClr val="tx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E88846C3-8FB1-44A9-C688-B34FDF27AEF2}"/>
              </a:ext>
            </a:extLst>
          </p:cNvPr>
          <p:cNvGrpSpPr/>
          <p:nvPr/>
        </p:nvGrpSpPr>
        <p:grpSpPr>
          <a:xfrm>
            <a:off x="5419895" y="1996856"/>
            <a:ext cx="6005341" cy="1030115"/>
            <a:chOff x="4406649" y="1996856"/>
            <a:chExt cx="3378701" cy="1030115"/>
          </a:xfrm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A22E468E-4BF4-BB59-FE04-DC29DC3CDD00}"/>
                </a:ext>
              </a:extLst>
            </p:cNvPr>
            <p:cNvSpPr/>
            <p:nvPr/>
          </p:nvSpPr>
          <p:spPr>
            <a:xfrm>
              <a:off x="4406649" y="1996856"/>
              <a:ext cx="3378701" cy="1030115"/>
            </a:xfrm>
            <a:prstGeom prst="roundRect">
              <a:avLst>
                <a:gd name="adj" fmla="val 1203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12BA6139-E250-D491-76AC-40A43A653FFF}"/>
                </a:ext>
              </a:extLst>
            </p:cNvPr>
            <p:cNvSpPr/>
            <p:nvPr/>
          </p:nvSpPr>
          <p:spPr>
            <a:xfrm>
              <a:off x="4437182" y="2043913"/>
              <a:ext cx="3317634" cy="936000"/>
            </a:xfrm>
            <a:prstGeom prst="roundRect">
              <a:avLst>
                <a:gd name="adj" fmla="val 11019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B55B592-A13F-6D3A-D22F-EF861F7768CB}"/>
              </a:ext>
            </a:extLst>
          </p:cNvPr>
          <p:cNvSpPr txBox="1"/>
          <p:nvPr/>
        </p:nvSpPr>
        <p:spPr>
          <a:xfrm>
            <a:off x="5998101" y="2221770"/>
            <a:ext cx="5143717" cy="5802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2021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‘국방과학발전 및 무기체계 개발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개년계획’ 발표</a:t>
            </a:r>
            <a:b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전략무기 부문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 최우선 과제 수행</a:t>
            </a: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76589C51-C246-1D7F-B86A-E48F90A3BD84}"/>
              </a:ext>
            </a:extLst>
          </p:cNvPr>
          <p:cNvSpPr/>
          <p:nvPr/>
        </p:nvSpPr>
        <p:spPr>
          <a:xfrm rot="16200000">
            <a:off x="4669105" y="2295914"/>
            <a:ext cx="432000" cy="432000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" name="그룹 26">
            <a:extLst>
              <a:ext uri="{FF2B5EF4-FFF2-40B4-BE49-F238E27FC236}">
                <a16:creationId xmlns:a16="http://schemas.microsoft.com/office/drawing/2014/main" id="{B3C85DD8-8D2C-D989-0726-457A272D14E0}"/>
              </a:ext>
            </a:extLst>
          </p:cNvPr>
          <p:cNvGrpSpPr/>
          <p:nvPr/>
        </p:nvGrpSpPr>
        <p:grpSpPr>
          <a:xfrm rot="16200000">
            <a:off x="4905108" y="2476149"/>
            <a:ext cx="146001" cy="71531"/>
            <a:chOff x="8787680" y="4841142"/>
            <a:chExt cx="157723" cy="77274"/>
          </a:xfrm>
        </p:grpSpPr>
        <p:cxnSp>
          <p:nvCxnSpPr>
            <p:cNvPr id="28" name="직선 연결선 27">
              <a:extLst>
                <a:ext uri="{FF2B5EF4-FFF2-40B4-BE49-F238E27FC236}">
                  <a16:creationId xmlns:a16="http://schemas.microsoft.com/office/drawing/2014/main" id="{B58DEE6B-EF35-2823-DF1F-1A54F2E64E7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rgbClr val="3C4D03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F420465B-34D9-0E3B-094B-DFC53ADD335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rgbClr val="3C4D03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그룹 29">
            <a:extLst>
              <a:ext uri="{FF2B5EF4-FFF2-40B4-BE49-F238E27FC236}">
                <a16:creationId xmlns:a16="http://schemas.microsoft.com/office/drawing/2014/main" id="{F1F2BB64-9262-F1E9-B395-7C4900559AC9}"/>
              </a:ext>
            </a:extLst>
          </p:cNvPr>
          <p:cNvGrpSpPr/>
          <p:nvPr/>
        </p:nvGrpSpPr>
        <p:grpSpPr>
          <a:xfrm>
            <a:off x="766763" y="1996856"/>
            <a:ext cx="4104000" cy="1030115"/>
            <a:chOff x="766763" y="1996856"/>
            <a:chExt cx="4104000" cy="1030115"/>
          </a:xfrm>
        </p:grpSpPr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889A0DE7-1848-92A4-0B09-0D8216478E2B}"/>
                </a:ext>
              </a:extLst>
            </p:cNvPr>
            <p:cNvGrpSpPr/>
            <p:nvPr/>
          </p:nvGrpSpPr>
          <p:grpSpPr>
            <a:xfrm>
              <a:off x="766763" y="1996856"/>
              <a:ext cx="4104000" cy="1030115"/>
              <a:chOff x="4406649" y="1996856"/>
              <a:chExt cx="3378701" cy="1030115"/>
            </a:xfrm>
          </p:grpSpPr>
          <p:sp>
            <p:nvSpPr>
              <p:cNvPr id="33" name="사각형: 둥근 모서리 32">
                <a:extLst>
                  <a:ext uri="{FF2B5EF4-FFF2-40B4-BE49-F238E27FC236}">
                    <a16:creationId xmlns:a16="http://schemas.microsoft.com/office/drawing/2014/main" id="{29901C5D-F93F-473E-D1F4-19947FFC5D2E}"/>
                  </a:ext>
                </a:extLst>
              </p:cNvPr>
              <p:cNvSpPr/>
              <p:nvPr/>
            </p:nvSpPr>
            <p:spPr>
              <a:xfrm>
                <a:off x="4406649" y="1996856"/>
                <a:ext cx="3378701" cy="1030115"/>
              </a:xfrm>
              <a:prstGeom prst="roundRect">
                <a:avLst>
                  <a:gd name="adj" fmla="val 12036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4" name="사각형: 둥근 모서리 33">
                <a:extLst>
                  <a:ext uri="{FF2B5EF4-FFF2-40B4-BE49-F238E27FC236}">
                    <a16:creationId xmlns:a16="http://schemas.microsoft.com/office/drawing/2014/main" id="{DD6F7E14-614D-487C-DCAB-60067F270FE4}"/>
                  </a:ext>
                </a:extLst>
              </p:cNvPr>
              <p:cNvSpPr/>
              <p:nvPr/>
            </p:nvSpPr>
            <p:spPr>
              <a:xfrm>
                <a:off x="4444085" y="2043913"/>
                <a:ext cx="3303830" cy="936000"/>
              </a:xfrm>
              <a:prstGeom prst="roundRect">
                <a:avLst>
                  <a:gd name="adj" fmla="val 11019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34746E27-1EE4-F03C-DFF8-6A3FC680095C}"/>
                </a:ext>
              </a:extLst>
            </p:cNvPr>
            <p:cNvSpPr txBox="1"/>
            <p:nvPr/>
          </p:nvSpPr>
          <p:spPr>
            <a:xfrm>
              <a:off x="1640181" y="2221770"/>
              <a:ext cx="2434320" cy="5802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6</a:t>
              </a: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차례 핵실험 강행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현재 핵 고도화 전략 추진 중</a:t>
              </a:r>
            </a:p>
          </p:txBody>
        </p:sp>
      </p:grpSp>
      <p:cxnSp>
        <p:nvCxnSpPr>
          <p:cNvPr id="39" name="직선 화살표 연결선 38">
            <a:extLst>
              <a:ext uri="{FF2B5EF4-FFF2-40B4-BE49-F238E27FC236}">
                <a16:creationId xmlns:a16="http://schemas.microsoft.com/office/drawing/2014/main" id="{ED248292-EC9F-2A55-E443-9B5D3142E02F}"/>
              </a:ext>
            </a:extLst>
          </p:cNvPr>
          <p:cNvCxnSpPr>
            <a:cxnSpLocks/>
          </p:cNvCxnSpPr>
          <p:nvPr/>
        </p:nvCxnSpPr>
        <p:spPr>
          <a:xfrm rot="5400000">
            <a:off x="2602286" y="3396951"/>
            <a:ext cx="432955" cy="0"/>
          </a:xfrm>
          <a:prstGeom prst="straightConnector1">
            <a:avLst/>
          </a:prstGeom>
          <a:ln cap="rnd">
            <a:solidFill>
              <a:srgbClr val="3C4D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C0A0ADE0-24AC-238E-38FB-1080D1B66536}"/>
              </a:ext>
            </a:extLst>
          </p:cNvPr>
          <p:cNvCxnSpPr>
            <a:cxnSpLocks/>
          </p:cNvCxnSpPr>
          <p:nvPr/>
        </p:nvCxnSpPr>
        <p:spPr>
          <a:xfrm rot="5400000">
            <a:off x="8206088" y="3396951"/>
            <a:ext cx="432955" cy="0"/>
          </a:xfrm>
          <a:prstGeom prst="straightConnector1">
            <a:avLst/>
          </a:prstGeom>
          <a:ln cap="rnd">
            <a:solidFill>
              <a:srgbClr val="3C4D03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7738E094-5051-DF79-DAE1-7AAFF3BECEBD}"/>
              </a:ext>
            </a:extLst>
          </p:cNvPr>
          <p:cNvSpPr txBox="1"/>
          <p:nvPr/>
        </p:nvSpPr>
        <p:spPr>
          <a:xfrm>
            <a:off x="1262965" y="4410933"/>
            <a:ext cx="4336832" cy="11227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en-US" altLang="ko-KR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절대로 핵을 포기할 수 없습니다</a:t>
            </a:r>
            <a:r>
              <a:rPr lang="en-US" altLang="ko-KR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.”</a:t>
            </a:r>
          </a:p>
          <a:p>
            <a:endParaRPr lang="en-US" altLang="ko-KR" sz="900" b="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2022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9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월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8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일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조선민주주의인민공화국</a:t>
            </a:r>
            <a:b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</a:br>
            <a:r>
              <a:rPr lang="ko-KR" altLang="en-US" sz="1600" b="0" spc="-30" dirty="0" err="1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핵무력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정책에 대하여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’ 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법령 채택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46E7C83-75EA-E054-4789-2B99EB4B19B5}"/>
              </a:ext>
            </a:extLst>
          </p:cNvPr>
          <p:cNvSpPr txBox="1"/>
          <p:nvPr/>
        </p:nvSpPr>
        <p:spPr>
          <a:xfrm>
            <a:off x="6592203" y="4410933"/>
            <a:ext cx="4336832" cy="112273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‘유사시에 </a:t>
            </a:r>
            <a:r>
              <a:rPr lang="ko-KR" altLang="en-US" sz="2200" b="0" spc="-30" dirty="0" err="1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핵무력</a:t>
            </a:r>
            <a:r>
              <a:rPr lang="ko-KR" altLang="en-US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사용’</a:t>
            </a:r>
          </a:p>
          <a:p>
            <a:r>
              <a:rPr lang="ko-KR" altLang="en-US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‘남조선 전 영토 평정</a:t>
            </a:r>
            <a:r>
              <a:rPr lang="en-US" altLang="ko-KR" sz="2200" b="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  <a:p>
            <a:endParaRPr lang="en-US" altLang="ko-KR" sz="900" b="0" spc="-30" dirty="0">
              <a:solidFill>
                <a:srgbClr val="823000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2023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12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월 제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8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 제</a:t>
            </a:r>
            <a:r>
              <a:rPr lang="en-US" altLang="ko-KR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9</a:t>
            </a:r>
            <a:r>
              <a:rPr lang="ko-KR" altLang="en-US" sz="1600" b="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차 당중앙위원회 전원회의</a:t>
            </a:r>
          </a:p>
        </p:txBody>
      </p:sp>
      <p:cxnSp>
        <p:nvCxnSpPr>
          <p:cNvPr id="46" name="직선 연결선 45">
            <a:extLst>
              <a:ext uri="{FF2B5EF4-FFF2-40B4-BE49-F238E27FC236}">
                <a16:creationId xmlns:a16="http://schemas.microsoft.com/office/drawing/2014/main" id="{FED7ADEC-8DED-1952-5D03-1C9C4B212740}"/>
              </a:ext>
            </a:extLst>
          </p:cNvPr>
          <p:cNvCxnSpPr>
            <a:cxnSpLocks/>
          </p:cNvCxnSpPr>
          <p:nvPr/>
        </p:nvCxnSpPr>
        <p:spPr>
          <a:xfrm>
            <a:off x="6096000" y="3943137"/>
            <a:ext cx="0" cy="205832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575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437573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경제 개요</a:t>
              </a:r>
            </a:p>
          </p:txBody>
        </p:sp>
      </p:grpSp>
      <p:sp>
        <p:nvSpPr>
          <p:cNvPr id="8" name="사각형: 둥근 모서리 7">
            <a:extLst>
              <a:ext uri="{FF2B5EF4-FFF2-40B4-BE49-F238E27FC236}">
                <a16:creationId xmlns:a16="http://schemas.microsoft.com/office/drawing/2014/main" id="{989DFE32-EC70-BCF2-1407-C3C39565BEF5}"/>
              </a:ext>
            </a:extLst>
          </p:cNvPr>
          <p:cNvSpPr/>
          <p:nvPr/>
        </p:nvSpPr>
        <p:spPr>
          <a:xfrm>
            <a:off x="766762" y="2255254"/>
            <a:ext cx="5119200" cy="3712763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사각형: 둥근 위쪽 모서리 18">
            <a:extLst>
              <a:ext uri="{FF2B5EF4-FFF2-40B4-BE49-F238E27FC236}">
                <a16:creationId xmlns:a16="http://schemas.microsoft.com/office/drawing/2014/main" id="{CC7DFCEE-F794-9B79-1FA1-8E79D9684F52}"/>
              </a:ext>
            </a:extLst>
          </p:cNvPr>
          <p:cNvSpPr/>
          <p:nvPr/>
        </p:nvSpPr>
        <p:spPr>
          <a:xfrm>
            <a:off x="766763" y="2214503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030B97-47CB-C17A-CEFF-B7834FAB2FFD}"/>
              </a:ext>
            </a:extLst>
          </p:cNvPr>
          <p:cNvSpPr txBox="1"/>
          <p:nvPr/>
        </p:nvSpPr>
        <p:spPr>
          <a:xfrm>
            <a:off x="1794373" y="2335837"/>
            <a:ext cx="300242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중앙집중적 계획 경제 지향</a:t>
            </a:r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ACF8A346-F3FB-23F1-B017-EED6052C8281}"/>
              </a:ext>
            </a:extLst>
          </p:cNvPr>
          <p:cNvSpPr/>
          <p:nvPr/>
        </p:nvSpPr>
        <p:spPr>
          <a:xfrm>
            <a:off x="6306036" y="2255254"/>
            <a:ext cx="5119200" cy="3712763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사각형: 둥근 위쪽 모서리 21">
            <a:extLst>
              <a:ext uri="{FF2B5EF4-FFF2-40B4-BE49-F238E27FC236}">
                <a16:creationId xmlns:a16="http://schemas.microsoft.com/office/drawing/2014/main" id="{BEDEFD97-CE33-DE1C-E6A5-59ADC0BDC158}"/>
              </a:ext>
            </a:extLst>
          </p:cNvPr>
          <p:cNvSpPr/>
          <p:nvPr/>
        </p:nvSpPr>
        <p:spPr>
          <a:xfrm>
            <a:off x="6306037" y="2214503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65FA76C-330D-49A3-BC34-4EDF1FA5C47C}"/>
              </a:ext>
            </a:extLst>
          </p:cNvPr>
          <p:cNvSpPr txBox="1"/>
          <p:nvPr/>
        </p:nvSpPr>
        <p:spPr>
          <a:xfrm>
            <a:off x="7333647" y="2335837"/>
            <a:ext cx="3002425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경제정책 핵심 기조</a:t>
            </a:r>
          </a:p>
        </p:txBody>
      </p:sp>
      <p:cxnSp>
        <p:nvCxnSpPr>
          <p:cNvPr id="43" name="직선 연결선 42">
            <a:extLst>
              <a:ext uri="{FF2B5EF4-FFF2-40B4-BE49-F238E27FC236}">
                <a16:creationId xmlns:a16="http://schemas.microsoft.com/office/drawing/2014/main" id="{C112F925-EAC5-2DC3-F8CA-2FF787E3C316}"/>
              </a:ext>
            </a:extLst>
          </p:cNvPr>
          <p:cNvCxnSpPr>
            <a:cxnSpLocks/>
          </p:cNvCxnSpPr>
          <p:nvPr/>
        </p:nvCxnSpPr>
        <p:spPr>
          <a:xfrm flipH="1">
            <a:off x="6561636" y="3837816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사각형: 둥근 모서리 48">
            <a:extLst>
              <a:ext uri="{FF2B5EF4-FFF2-40B4-BE49-F238E27FC236}">
                <a16:creationId xmlns:a16="http://schemas.microsoft.com/office/drawing/2014/main" id="{A653EE41-C4AF-CC28-D590-DCB1604D8349}"/>
              </a:ext>
            </a:extLst>
          </p:cNvPr>
          <p:cNvSpPr/>
          <p:nvPr/>
        </p:nvSpPr>
        <p:spPr>
          <a:xfrm>
            <a:off x="6520070" y="2913813"/>
            <a:ext cx="1440000" cy="792000"/>
          </a:xfrm>
          <a:prstGeom prst="roundRect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151968D-3862-5760-8EFA-095F2D67A82F}"/>
              </a:ext>
            </a:extLst>
          </p:cNvPr>
          <p:cNvSpPr txBox="1"/>
          <p:nvPr/>
        </p:nvSpPr>
        <p:spPr>
          <a:xfrm>
            <a:off x="6580810" y="3073749"/>
            <a:ext cx="1318520" cy="4721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자립적 민족경제</a:t>
            </a:r>
          </a:p>
          <a:p>
            <a:pPr algn="ctr"/>
            <a:r>
              <a: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건설 노선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A9006F1-9A43-40DA-4366-747C9F408ADF}"/>
              </a:ext>
            </a:extLst>
          </p:cNvPr>
          <p:cNvSpPr txBox="1"/>
          <p:nvPr/>
        </p:nvSpPr>
        <p:spPr>
          <a:xfrm>
            <a:off x="7973710" y="3075403"/>
            <a:ext cx="2354886" cy="46882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자체의 자원만으로 경제 발전</a:t>
            </a:r>
            <a:endParaRPr lang="en-US" altLang="ko-KR" sz="1500" b="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CBCAAE61-9635-D917-4196-B3D3128F5B70}"/>
              </a:ext>
            </a:extLst>
          </p:cNvPr>
          <p:cNvCxnSpPr>
            <a:cxnSpLocks/>
          </p:cNvCxnSpPr>
          <p:nvPr/>
        </p:nvCxnSpPr>
        <p:spPr>
          <a:xfrm flipH="1">
            <a:off x="6561636" y="4915284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4AB72237-AA2C-91B8-4DD4-60524E2AE627}"/>
              </a:ext>
            </a:extLst>
          </p:cNvPr>
          <p:cNvGrpSpPr/>
          <p:nvPr/>
        </p:nvGrpSpPr>
        <p:grpSpPr>
          <a:xfrm>
            <a:off x="6520070" y="3980550"/>
            <a:ext cx="1440000" cy="792000"/>
            <a:chOff x="6520070" y="4365055"/>
            <a:chExt cx="1440000" cy="792000"/>
          </a:xfrm>
        </p:grpSpPr>
        <p:sp>
          <p:nvSpPr>
            <p:cNvPr id="59" name="사각형: 둥근 모서리 58">
              <a:extLst>
                <a:ext uri="{FF2B5EF4-FFF2-40B4-BE49-F238E27FC236}">
                  <a16:creationId xmlns:a16="http://schemas.microsoft.com/office/drawing/2014/main" id="{F9459D1A-B122-A12B-6CCD-E0BEA1FC235F}"/>
                </a:ext>
              </a:extLst>
            </p:cNvPr>
            <p:cNvSpPr/>
            <p:nvPr/>
          </p:nvSpPr>
          <p:spPr>
            <a:xfrm>
              <a:off x="6520070" y="4365055"/>
              <a:ext cx="1440000" cy="792000"/>
            </a:xfrm>
            <a:prstGeom prst="roundRect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F723558-1F27-2F0F-74F3-7882AA4B0A3B}"/>
                </a:ext>
              </a:extLst>
            </p:cNvPr>
            <p:cNvSpPr txBox="1"/>
            <p:nvPr/>
          </p:nvSpPr>
          <p:spPr>
            <a:xfrm>
              <a:off x="6580810" y="4524991"/>
              <a:ext cx="1318520" cy="4721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중공업 우선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발전 노선</a:t>
              </a: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3450CE2D-AAF8-C18B-03A1-6927EE4DB14A}"/>
              </a:ext>
            </a:extLst>
          </p:cNvPr>
          <p:cNvSpPr txBox="1"/>
          <p:nvPr/>
        </p:nvSpPr>
        <p:spPr>
          <a:xfrm>
            <a:off x="7973710" y="4142140"/>
            <a:ext cx="2354886" cy="4688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중공업을 중심으로 농업</a:t>
            </a:r>
            <a:r>
              <a:rPr lang="en-US" altLang="ko-KR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경공업 발전 유도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379E148F-5B75-C225-5C42-E04A46E5338D}"/>
              </a:ext>
            </a:extLst>
          </p:cNvPr>
          <p:cNvGrpSpPr/>
          <p:nvPr/>
        </p:nvGrpSpPr>
        <p:grpSpPr>
          <a:xfrm>
            <a:off x="6520070" y="5062141"/>
            <a:ext cx="1440000" cy="792000"/>
            <a:chOff x="6520070" y="5442523"/>
            <a:chExt cx="1440000" cy="792000"/>
          </a:xfrm>
        </p:grpSpPr>
        <p:sp>
          <p:nvSpPr>
            <p:cNvPr id="68" name="사각형: 둥근 모서리 67">
              <a:extLst>
                <a:ext uri="{FF2B5EF4-FFF2-40B4-BE49-F238E27FC236}">
                  <a16:creationId xmlns:a16="http://schemas.microsoft.com/office/drawing/2014/main" id="{BD4CBF17-BBC0-11B6-12CB-47F04E7CBFAB}"/>
                </a:ext>
              </a:extLst>
            </p:cNvPr>
            <p:cNvSpPr/>
            <p:nvPr/>
          </p:nvSpPr>
          <p:spPr>
            <a:xfrm>
              <a:off x="6520070" y="5442523"/>
              <a:ext cx="1440000" cy="792000"/>
            </a:xfrm>
            <a:prstGeom prst="roundRect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9281FAC5-7439-7A9E-2FF5-48E5772B9483}"/>
                </a:ext>
              </a:extLst>
            </p:cNvPr>
            <p:cNvSpPr txBox="1"/>
            <p:nvPr/>
          </p:nvSpPr>
          <p:spPr>
            <a:xfrm>
              <a:off x="6580810" y="5602459"/>
              <a:ext cx="1318520" cy="4721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경제국방 건설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병진노선</a:t>
              </a:r>
            </a:p>
          </p:txBody>
        </p:sp>
      </p:grpSp>
      <p:sp>
        <p:nvSpPr>
          <p:cNvPr id="70" name="TextBox 69">
            <a:extLst>
              <a:ext uri="{FF2B5EF4-FFF2-40B4-BE49-F238E27FC236}">
                <a16:creationId xmlns:a16="http://schemas.microsoft.com/office/drawing/2014/main" id="{B8EBDEE4-B984-A193-5981-295A67234DBF}"/>
              </a:ext>
            </a:extLst>
          </p:cNvPr>
          <p:cNvSpPr txBox="1"/>
          <p:nvPr/>
        </p:nvSpPr>
        <p:spPr>
          <a:xfrm>
            <a:off x="7973710" y="5223731"/>
            <a:ext cx="2354886" cy="46882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 발전과 국방력 강화 동시 추진</a:t>
            </a:r>
          </a:p>
        </p:txBody>
      </p:sp>
      <p:cxnSp>
        <p:nvCxnSpPr>
          <p:cNvPr id="121" name="직선 연결선 120">
            <a:extLst>
              <a:ext uri="{FF2B5EF4-FFF2-40B4-BE49-F238E27FC236}">
                <a16:creationId xmlns:a16="http://schemas.microsoft.com/office/drawing/2014/main" id="{72BFFDFE-9237-8E39-C719-010A93B9A312}"/>
              </a:ext>
            </a:extLst>
          </p:cNvPr>
          <p:cNvCxnSpPr>
            <a:cxnSpLocks/>
          </p:cNvCxnSpPr>
          <p:nvPr/>
        </p:nvCxnSpPr>
        <p:spPr>
          <a:xfrm flipH="1">
            <a:off x="1022362" y="3837816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0" name="그룹 139">
            <a:extLst>
              <a:ext uri="{FF2B5EF4-FFF2-40B4-BE49-F238E27FC236}">
                <a16:creationId xmlns:a16="http://schemas.microsoft.com/office/drawing/2014/main" id="{9AF27756-91CF-16F5-3F66-3B6520F9EDD7}"/>
              </a:ext>
            </a:extLst>
          </p:cNvPr>
          <p:cNvGrpSpPr/>
          <p:nvPr/>
        </p:nvGrpSpPr>
        <p:grpSpPr>
          <a:xfrm>
            <a:off x="987687" y="2913813"/>
            <a:ext cx="1440000" cy="792000"/>
            <a:chOff x="987687" y="3023281"/>
            <a:chExt cx="1440000" cy="792000"/>
          </a:xfrm>
        </p:grpSpPr>
        <p:sp>
          <p:nvSpPr>
            <p:cNvPr id="123" name="사각형: 둥근 모서리 122">
              <a:extLst>
                <a:ext uri="{FF2B5EF4-FFF2-40B4-BE49-F238E27FC236}">
                  <a16:creationId xmlns:a16="http://schemas.microsoft.com/office/drawing/2014/main" id="{D21AC558-A6ED-A812-C336-D16E1B1780B1}"/>
                </a:ext>
              </a:extLst>
            </p:cNvPr>
            <p:cNvSpPr/>
            <p:nvPr/>
          </p:nvSpPr>
          <p:spPr>
            <a:xfrm>
              <a:off x="987687" y="3023281"/>
              <a:ext cx="1440000" cy="792000"/>
            </a:xfrm>
            <a:prstGeom prst="roundRect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1C25142E-339E-F01D-3ECE-FCED2A39A956}"/>
                </a:ext>
              </a:extLst>
            </p:cNvPr>
            <p:cNvSpPr txBox="1"/>
            <p:nvPr/>
          </p:nvSpPr>
          <p:spPr>
            <a:xfrm>
              <a:off x="1048427" y="3134183"/>
              <a:ext cx="1318520" cy="57019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</a:t>
              </a:r>
            </a:p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소유제도</a:t>
              </a:r>
            </a:p>
          </p:txBody>
        </p:sp>
      </p:grpSp>
      <p:sp>
        <p:nvSpPr>
          <p:cNvPr id="125" name="TextBox 124">
            <a:extLst>
              <a:ext uri="{FF2B5EF4-FFF2-40B4-BE49-F238E27FC236}">
                <a16:creationId xmlns:a16="http://schemas.microsoft.com/office/drawing/2014/main" id="{FF557486-4110-D746-8A89-26517D9F1A41}"/>
              </a:ext>
            </a:extLst>
          </p:cNvPr>
          <p:cNvSpPr txBox="1"/>
          <p:nvPr/>
        </p:nvSpPr>
        <p:spPr>
          <a:xfrm>
            <a:off x="2500961" y="3062909"/>
            <a:ext cx="2354886" cy="488993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기계</a:t>
            </a:r>
            <a:r>
              <a:rPr lang="en-US" altLang="ko-KR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1500" b="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설비 등 생산수단의 국유화</a:t>
            </a:r>
          </a:p>
        </p:txBody>
      </p:sp>
      <p:cxnSp>
        <p:nvCxnSpPr>
          <p:cNvPr id="126" name="직선 연결선 125">
            <a:extLst>
              <a:ext uri="{FF2B5EF4-FFF2-40B4-BE49-F238E27FC236}">
                <a16:creationId xmlns:a16="http://schemas.microsoft.com/office/drawing/2014/main" id="{006534B6-4193-7967-052D-F0BBE9F28404}"/>
              </a:ext>
            </a:extLst>
          </p:cNvPr>
          <p:cNvCxnSpPr>
            <a:cxnSpLocks/>
          </p:cNvCxnSpPr>
          <p:nvPr/>
        </p:nvCxnSpPr>
        <p:spPr>
          <a:xfrm flipH="1">
            <a:off x="1022362" y="4915284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그룹 145">
            <a:extLst>
              <a:ext uri="{FF2B5EF4-FFF2-40B4-BE49-F238E27FC236}">
                <a16:creationId xmlns:a16="http://schemas.microsoft.com/office/drawing/2014/main" id="{D0A1F07A-8775-8B97-C40A-3B19FAD9123C}"/>
              </a:ext>
            </a:extLst>
          </p:cNvPr>
          <p:cNvGrpSpPr/>
          <p:nvPr/>
        </p:nvGrpSpPr>
        <p:grpSpPr>
          <a:xfrm>
            <a:off x="987687" y="3980550"/>
            <a:ext cx="3868160" cy="792000"/>
            <a:chOff x="987687" y="4134687"/>
            <a:chExt cx="3868160" cy="684000"/>
          </a:xfrm>
        </p:grpSpPr>
        <p:grpSp>
          <p:nvGrpSpPr>
            <p:cNvPr id="141" name="그룹 140">
              <a:extLst>
                <a:ext uri="{FF2B5EF4-FFF2-40B4-BE49-F238E27FC236}">
                  <a16:creationId xmlns:a16="http://schemas.microsoft.com/office/drawing/2014/main" id="{216C6D24-A21F-A257-825F-FED87F199441}"/>
                </a:ext>
              </a:extLst>
            </p:cNvPr>
            <p:cNvGrpSpPr/>
            <p:nvPr/>
          </p:nvGrpSpPr>
          <p:grpSpPr>
            <a:xfrm>
              <a:off x="987687" y="4134687"/>
              <a:ext cx="1440000" cy="684000"/>
              <a:chOff x="987687" y="4134687"/>
              <a:chExt cx="1440000" cy="792000"/>
            </a:xfrm>
          </p:grpSpPr>
          <p:sp>
            <p:nvSpPr>
              <p:cNvPr id="128" name="사각형: 둥근 모서리 127">
                <a:extLst>
                  <a:ext uri="{FF2B5EF4-FFF2-40B4-BE49-F238E27FC236}">
                    <a16:creationId xmlns:a16="http://schemas.microsoft.com/office/drawing/2014/main" id="{59C586A1-AA96-CE1D-2E1A-09BF1D1F2B28}"/>
                  </a:ext>
                </a:extLst>
              </p:cNvPr>
              <p:cNvSpPr/>
              <p:nvPr/>
            </p:nvSpPr>
            <p:spPr>
              <a:xfrm>
                <a:off x="987687" y="4134687"/>
                <a:ext cx="1440000" cy="792000"/>
              </a:xfrm>
              <a:prstGeom prst="roundRect">
                <a:avLst/>
              </a:prstGeom>
              <a:solidFill>
                <a:srgbClr val="3C4D03"/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29" name="TextBox 128">
                <a:extLst>
                  <a:ext uri="{FF2B5EF4-FFF2-40B4-BE49-F238E27FC236}">
                    <a16:creationId xmlns:a16="http://schemas.microsoft.com/office/drawing/2014/main" id="{949B8C62-7983-5FE3-AD4D-4F8079837C9F}"/>
                  </a:ext>
                </a:extLst>
              </p:cNvPr>
              <p:cNvSpPr txBox="1"/>
              <p:nvPr/>
            </p:nvSpPr>
            <p:spPr>
              <a:xfrm>
                <a:off x="1048427" y="4245589"/>
                <a:ext cx="1318520" cy="57019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중앙집중적</a:t>
                </a:r>
              </a:p>
              <a:p>
                <a:pPr algn="ctr"/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계획경제</a:t>
                </a: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08CC86E0-E62D-03B7-289E-47DDB29C4802}"/>
                </a:ext>
              </a:extLst>
            </p:cNvPr>
            <p:cNvSpPr txBox="1"/>
            <p:nvPr/>
          </p:nvSpPr>
          <p:spPr>
            <a:xfrm>
              <a:off x="2500961" y="4232191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중앙이 자원을 배분</a:t>
              </a:r>
              <a:r>
                <a:rPr lang="en-US" altLang="ko-KR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배급</a:t>
              </a:r>
            </a:p>
          </p:txBody>
        </p:sp>
      </p:grpSp>
      <p:grpSp>
        <p:nvGrpSpPr>
          <p:cNvPr id="144" name="그룹 143">
            <a:extLst>
              <a:ext uri="{FF2B5EF4-FFF2-40B4-BE49-F238E27FC236}">
                <a16:creationId xmlns:a16="http://schemas.microsoft.com/office/drawing/2014/main" id="{5B34DB71-FEFC-70A6-AF7A-3C984D0BD8C1}"/>
              </a:ext>
            </a:extLst>
          </p:cNvPr>
          <p:cNvGrpSpPr/>
          <p:nvPr/>
        </p:nvGrpSpPr>
        <p:grpSpPr>
          <a:xfrm>
            <a:off x="987687" y="5062141"/>
            <a:ext cx="3868160" cy="792000"/>
            <a:chOff x="987687" y="5246094"/>
            <a:chExt cx="3868160" cy="684000"/>
          </a:xfrm>
        </p:grpSpPr>
        <p:grpSp>
          <p:nvGrpSpPr>
            <p:cNvPr id="142" name="그룹 141">
              <a:extLst>
                <a:ext uri="{FF2B5EF4-FFF2-40B4-BE49-F238E27FC236}">
                  <a16:creationId xmlns:a16="http://schemas.microsoft.com/office/drawing/2014/main" id="{979A007B-CEE0-C105-BE55-B8FF62A9E8FD}"/>
                </a:ext>
              </a:extLst>
            </p:cNvPr>
            <p:cNvGrpSpPr/>
            <p:nvPr/>
          </p:nvGrpSpPr>
          <p:grpSpPr>
            <a:xfrm>
              <a:off x="987687" y="5246094"/>
              <a:ext cx="1440000" cy="684000"/>
              <a:chOff x="987687" y="5246094"/>
              <a:chExt cx="1440000" cy="792000"/>
            </a:xfrm>
          </p:grpSpPr>
          <p:sp>
            <p:nvSpPr>
              <p:cNvPr id="132" name="사각형: 둥근 모서리 131">
                <a:extLst>
                  <a:ext uri="{FF2B5EF4-FFF2-40B4-BE49-F238E27FC236}">
                    <a16:creationId xmlns:a16="http://schemas.microsoft.com/office/drawing/2014/main" id="{34A28D90-28E9-3B2D-BEA1-261F818C7848}"/>
                  </a:ext>
                </a:extLst>
              </p:cNvPr>
              <p:cNvSpPr/>
              <p:nvPr/>
            </p:nvSpPr>
            <p:spPr>
              <a:xfrm>
                <a:off x="987687" y="5246094"/>
                <a:ext cx="1440000" cy="792000"/>
              </a:xfrm>
              <a:prstGeom prst="roundRect">
                <a:avLst/>
              </a:prstGeom>
              <a:solidFill>
                <a:srgbClr val="3C4D03"/>
              </a:solidFill>
              <a:ln w="12614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3" name="TextBox 132">
                <a:extLst>
                  <a:ext uri="{FF2B5EF4-FFF2-40B4-BE49-F238E27FC236}">
                    <a16:creationId xmlns:a16="http://schemas.microsoft.com/office/drawing/2014/main" id="{D04582BA-3959-D8C3-9C9A-131677B6CF79}"/>
                  </a:ext>
                </a:extLst>
              </p:cNvPr>
              <p:cNvSpPr txBox="1"/>
              <p:nvPr/>
            </p:nvSpPr>
            <p:spPr>
              <a:xfrm>
                <a:off x="1048427" y="5356997"/>
                <a:ext cx="1318520" cy="570197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 algn="ctr"/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이중</a:t>
                </a:r>
              </a:p>
              <a:p>
                <a:pPr algn="ctr"/>
                <a:r>
                  <a:rPr lang="ko-KR" altLang="en-US" sz="1600" spc="-5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경제구조</a:t>
                </a:r>
              </a:p>
            </p:txBody>
          </p:sp>
        </p:grpSp>
        <p:sp>
          <p:nvSpPr>
            <p:cNvPr id="134" name="TextBox 133">
              <a:extLst>
                <a:ext uri="{FF2B5EF4-FFF2-40B4-BE49-F238E27FC236}">
                  <a16:creationId xmlns:a16="http://schemas.microsoft.com/office/drawing/2014/main" id="{CC7B8111-2534-CD21-A2CA-49FE7F8C0E86}"/>
                </a:ext>
              </a:extLst>
            </p:cNvPr>
            <p:cNvSpPr txBox="1"/>
            <p:nvPr/>
          </p:nvSpPr>
          <p:spPr>
            <a:xfrm>
              <a:off x="2500961" y="5343598"/>
              <a:ext cx="2354886" cy="488993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pPr algn="l"/>
              <a:r>
                <a:rPr lang="ko-KR" altLang="en-US" sz="1500" b="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시장요소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와 </a:t>
              </a:r>
              <a:r>
                <a:rPr lang="ko-KR" altLang="en-US" sz="1500" b="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국가계획</a:t>
              </a:r>
              <a:r>
                <a:rPr lang="ko-KR" altLang="en-US" sz="1500" b="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이 공존하는</a:t>
              </a:r>
            </a:p>
            <a:p>
              <a:pPr algn="l"/>
              <a:r>
                <a:rPr lang="ko-KR" altLang="en-US" sz="1600" b="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이중경제구조 형태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0464E3E6-AD38-2642-8CED-A083334C834D}"/>
              </a:ext>
            </a:extLst>
          </p:cNvPr>
          <p:cNvSpPr/>
          <p:nvPr/>
        </p:nvSpPr>
        <p:spPr>
          <a:xfrm>
            <a:off x="840826" y="4991817"/>
            <a:ext cx="518072" cy="216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2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But</a:t>
            </a:r>
            <a:endParaRPr lang="ko-KR" altLang="en-US" sz="1200" spc="-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9202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215636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경제발전 계획 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3370F80-F4FB-E82D-3663-A2AD613E4242}"/>
              </a:ext>
            </a:extLst>
          </p:cNvPr>
          <p:cNvSpPr/>
          <p:nvPr/>
        </p:nvSpPr>
        <p:spPr>
          <a:xfrm>
            <a:off x="6306036" y="226519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A923A1A5-7105-C65D-AD7D-1A0EC7503617}"/>
              </a:ext>
            </a:extLst>
          </p:cNvPr>
          <p:cNvSpPr/>
          <p:nvPr/>
        </p:nvSpPr>
        <p:spPr>
          <a:xfrm>
            <a:off x="7694586" y="3311614"/>
            <a:ext cx="2342100" cy="360000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73EABFA-A517-FC04-26FD-BF2E9AC70207}"/>
              </a:ext>
            </a:extLst>
          </p:cNvPr>
          <p:cNvSpPr/>
          <p:nvPr/>
        </p:nvSpPr>
        <p:spPr>
          <a:xfrm>
            <a:off x="766762" y="226519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23CC58A3-2D59-5009-6114-25274A7FF898}"/>
              </a:ext>
            </a:extLst>
          </p:cNvPr>
          <p:cNvSpPr/>
          <p:nvPr/>
        </p:nvSpPr>
        <p:spPr>
          <a:xfrm>
            <a:off x="6306037" y="2214503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7332C-80CC-E061-5C95-CBBD848FD6B6}"/>
              </a:ext>
            </a:extLst>
          </p:cNvPr>
          <p:cNvSpPr txBox="1"/>
          <p:nvPr/>
        </p:nvSpPr>
        <p:spPr>
          <a:xfrm>
            <a:off x="7497955" y="2335837"/>
            <a:ext cx="267380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‘지방발전정책 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20x10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</a:p>
        </p:txBody>
      </p:sp>
      <p:sp>
        <p:nvSpPr>
          <p:cNvPr id="18" name="사각형: 둥근 위쪽 모서리 17">
            <a:extLst>
              <a:ext uri="{FF2B5EF4-FFF2-40B4-BE49-F238E27FC236}">
                <a16:creationId xmlns:a16="http://schemas.microsoft.com/office/drawing/2014/main" id="{21A9E8D5-73B4-D211-56B4-55CFADD0DE03}"/>
              </a:ext>
            </a:extLst>
          </p:cNvPr>
          <p:cNvSpPr/>
          <p:nvPr/>
        </p:nvSpPr>
        <p:spPr>
          <a:xfrm>
            <a:off x="766763" y="2214503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949B21-19E0-45A8-9E3F-33965AE67331}"/>
              </a:ext>
            </a:extLst>
          </p:cNvPr>
          <p:cNvSpPr txBox="1"/>
          <p:nvPr/>
        </p:nvSpPr>
        <p:spPr>
          <a:xfrm>
            <a:off x="998997" y="2335837"/>
            <a:ext cx="4593180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‘경제발전 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5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개년 계획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 </a:t>
            </a:r>
            <a:r>
              <a:rPr lang="en-US" altLang="ko-KR" sz="14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(2021~2025)</a:t>
            </a:r>
            <a:endParaRPr lang="ko-KR" altLang="en-US" sz="14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25" name="직선 연결선 24">
            <a:extLst>
              <a:ext uri="{FF2B5EF4-FFF2-40B4-BE49-F238E27FC236}">
                <a16:creationId xmlns:a16="http://schemas.microsoft.com/office/drawing/2014/main" id="{9BD30571-C93A-66ED-BDB7-287455923E50}"/>
              </a:ext>
            </a:extLst>
          </p:cNvPr>
          <p:cNvCxnSpPr>
            <a:cxnSpLocks/>
          </p:cNvCxnSpPr>
          <p:nvPr/>
        </p:nvCxnSpPr>
        <p:spPr>
          <a:xfrm flipH="1">
            <a:off x="1022362" y="4273317"/>
            <a:ext cx="4608000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7" name="그룹 136">
            <a:extLst>
              <a:ext uri="{FF2B5EF4-FFF2-40B4-BE49-F238E27FC236}">
                <a16:creationId xmlns:a16="http://schemas.microsoft.com/office/drawing/2014/main" id="{9C45217D-6AF5-72F2-061F-D2D4B4FEB025}"/>
              </a:ext>
            </a:extLst>
          </p:cNvPr>
          <p:cNvGrpSpPr/>
          <p:nvPr/>
        </p:nvGrpSpPr>
        <p:grpSpPr>
          <a:xfrm>
            <a:off x="1007565" y="3011532"/>
            <a:ext cx="4423714" cy="1062516"/>
            <a:chOff x="1007565" y="3131731"/>
            <a:chExt cx="4423714" cy="1062516"/>
          </a:xfrm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04901022-116B-1F1E-089C-5D6D07ADFAB8}"/>
                </a:ext>
              </a:extLst>
            </p:cNvPr>
            <p:cNvSpPr/>
            <p:nvPr/>
          </p:nvSpPr>
          <p:spPr>
            <a:xfrm>
              <a:off x="1007565" y="3131731"/>
              <a:ext cx="1440000" cy="36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전략 목표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85B3CD98-7E45-2F3A-05B0-D32580E4C7E2}"/>
                </a:ext>
              </a:extLst>
            </p:cNvPr>
            <p:cNvSpPr txBox="1"/>
            <p:nvPr/>
          </p:nvSpPr>
          <p:spPr>
            <a:xfrm>
              <a:off x="1221446" y="3609472"/>
              <a:ext cx="4209833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388" indent="-179388" algn="l">
                <a:buClr>
                  <a:srgbClr val="3C4D03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인민경제 전반의 활성화</a:t>
              </a:r>
              <a:r>
                <a: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</a:t>
              </a:r>
            </a:p>
            <a:p>
              <a:pPr marL="179388" indent="-179388" algn="l">
                <a:buClr>
                  <a:srgbClr val="3C4D03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지속적인 경제발전의 토대 마련 </a:t>
              </a:r>
            </a:p>
          </p:txBody>
        </p:sp>
      </p:grpSp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210170B0-77AA-1690-D505-CD76895E5873}"/>
              </a:ext>
            </a:extLst>
          </p:cNvPr>
          <p:cNvSpPr/>
          <p:nvPr/>
        </p:nvSpPr>
        <p:spPr>
          <a:xfrm>
            <a:off x="1007565" y="4472586"/>
            <a:ext cx="1440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전략 방향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C668DC06-1E9C-7A92-BC6B-7FD4B01F346B}"/>
              </a:ext>
            </a:extLst>
          </p:cNvPr>
          <p:cNvSpPr txBox="1"/>
          <p:nvPr/>
        </p:nvSpPr>
        <p:spPr>
          <a:xfrm>
            <a:off x="1221446" y="4950327"/>
            <a:ext cx="420983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9388" indent="-179388" algn="l">
              <a:buClr>
                <a:srgbClr val="3C4D03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경제건설 및 </a:t>
            </a:r>
            <a:r>
              <a:rPr lang="ko-KR" altLang="en-US" sz="1600" spc="-30" dirty="0" err="1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핵무력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건설 병진노선</a:t>
            </a:r>
          </a:p>
          <a:p>
            <a:pPr marL="179388" indent="-179388" algn="l">
              <a:buClr>
                <a:srgbClr val="3C4D03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에너지 문제 해결</a:t>
            </a:r>
          </a:p>
          <a:p>
            <a:pPr marL="179388" indent="-179388" algn="l">
              <a:buClr>
                <a:srgbClr val="3C4D03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농업과 경공업 생산 향상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9A3BE43-0DF9-849B-76E4-988E270A2FB9}"/>
              </a:ext>
            </a:extLst>
          </p:cNvPr>
          <p:cNvSpPr txBox="1"/>
          <p:nvPr/>
        </p:nvSpPr>
        <p:spPr>
          <a:xfrm>
            <a:off x="7540915" y="3021471"/>
            <a:ext cx="2649443" cy="61087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10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동안 매년 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개 시</a:t>
            </a:r>
            <a:r>
              <a:rPr lang="en-US" altLang="ko-KR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군에</a:t>
            </a:r>
          </a:p>
          <a:p>
            <a:pPr algn="ctr">
              <a:lnSpc>
                <a:spcPct val="110000"/>
              </a:lnSpc>
            </a:pPr>
            <a:r>
              <a:rPr lang="ko-KR" altLang="en-US" sz="20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지방공업공장 건설 계획</a:t>
            </a:r>
          </a:p>
        </p:txBody>
      </p:sp>
      <p:grpSp>
        <p:nvGrpSpPr>
          <p:cNvPr id="32" name="그룹 31">
            <a:extLst>
              <a:ext uri="{FF2B5EF4-FFF2-40B4-BE49-F238E27FC236}">
                <a16:creationId xmlns:a16="http://schemas.microsoft.com/office/drawing/2014/main" id="{5BF21D1B-AB20-806A-5B40-1DD3848D272C}"/>
              </a:ext>
            </a:extLst>
          </p:cNvPr>
          <p:cNvGrpSpPr>
            <a:grpSpLocks/>
          </p:cNvGrpSpPr>
          <p:nvPr/>
        </p:nvGrpSpPr>
        <p:grpSpPr>
          <a:xfrm>
            <a:off x="6578170" y="3947412"/>
            <a:ext cx="1404000" cy="1872000"/>
            <a:chOff x="5862658" y="2929675"/>
            <a:chExt cx="2538495" cy="3264580"/>
          </a:xfrm>
        </p:grpSpPr>
        <p:grpSp>
          <p:nvGrpSpPr>
            <p:cNvPr id="33" name="그룹 32">
              <a:extLst>
                <a:ext uri="{FF2B5EF4-FFF2-40B4-BE49-F238E27FC236}">
                  <a16:creationId xmlns:a16="http://schemas.microsoft.com/office/drawing/2014/main" id="{3CA0AB9E-F8B0-7C7A-C6C8-320E11A0F983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36" name="타원 35">
                <a:extLst>
                  <a:ext uri="{FF2B5EF4-FFF2-40B4-BE49-F238E27FC236}">
                    <a16:creationId xmlns:a16="http://schemas.microsoft.com/office/drawing/2014/main" id="{FE30BCB0-2146-6DF7-9CA2-ECED305B6F25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37" name="그룹 36">
                <a:extLst>
                  <a:ext uri="{FF2B5EF4-FFF2-40B4-BE49-F238E27FC236}">
                    <a16:creationId xmlns:a16="http://schemas.microsoft.com/office/drawing/2014/main" id="{603C8F87-1E55-2C96-A3BB-A2A2A95D1720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38" name="직선 연결선 37">
                  <a:extLst>
                    <a:ext uri="{FF2B5EF4-FFF2-40B4-BE49-F238E27FC236}">
                      <a16:creationId xmlns:a16="http://schemas.microsoft.com/office/drawing/2014/main" id="{12ADF77E-7E3C-DD78-5059-1D7DDB6FC6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직선 연결선 38">
                  <a:extLst>
                    <a:ext uri="{FF2B5EF4-FFF2-40B4-BE49-F238E27FC236}">
                      <a16:creationId xmlns:a16="http://schemas.microsoft.com/office/drawing/2014/main" id="{4DD028AE-17BA-B144-FE35-C7B3C98E6C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4" name="사각형: 둥근 모서리 33">
              <a:extLst>
                <a:ext uri="{FF2B5EF4-FFF2-40B4-BE49-F238E27FC236}">
                  <a16:creationId xmlns:a16="http://schemas.microsoft.com/office/drawing/2014/main" id="{42D14D95-CF6E-76C1-3305-5B2800445163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35" name="사각형: 둥근 모서리 34">
              <a:extLst>
                <a:ext uri="{FF2B5EF4-FFF2-40B4-BE49-F238E27FC236}">
                  <a16:creationId xmlns:a16="http://schemas.microsoft.com/office/drawing/2014/main" id="{0EEFD6D9-2542-4887-74A1-CA92974AD5C2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42" name="TextBox 41">
            <a:extLst>
              <a:ext uri="{FF2B5EF4-FFF2-40B4-BE49-F238E27FC236}">
                <a16:creationId xmlns:a16="http://schemas.microsoft.com/office/drawing/2014/main" id="{B1820E7F-9A88-33B1-DBAF-B9AE080C0033}"/>
              </a:ext>
            </a:extLst>
          </p:cNvPr>
          <p:cNvSpPr txBox="1"/>
          <p:nvPr/>
        </p:nvSpPr>
        <p:spPr>
          <a:xfrm>
            <a:off x="6708165" y="4798539"/>
            <a:ext cx="11440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지방 간 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불균형 해소</a:t>
            </a:r>
          </a:p>
        </p:txBody>
      </p:sp>
      <p:grpSp>
        <p:nvGrpSpPr>
          <p:cNvPr id="44" name="그룹 43">
            <a:extLst>
              <a:ext uri="{FF2B5EF4-FFF2-40B4-BE49-F238E27FC236}">
                <a16:creationId xmlns:a16="http://schemas.microsoft.com/office/drawing/2014/main" id="{415D508A-DE9E-DF3B-C516-859C51674220}"/>
              </a:ext>
            </a:extLst>
          </p:cNvPr>
          <p:cNvGrpSpPr>
            <a:grpSpLocks/>
          </p:cNvGrpSpPr>
          <p:nvPr/>
        </p:nvGrpSpPr>
        <p:grpSpPr>
          <a:xfrm>
            <a:off x="8178370" y="3947412"/>
            <a:ext cx="1404000" cy="1872000"/>
            <a:chOff x="5862658" y="2929675"/>
            <a:chExt cx="2538495" cy="3264580"/>
          </a:xfrm>
        </p:grpSpPr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2D34505D-3263-B7FE-C2C2-898F808DAD12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57" name="타원 56">
                <a:extLst>
                  <a:ext uri="{FF2B5EF4-FFF2-40B4-BE49-F238E27FC236}">
                    <a16:creationId xmlns:a16="http://schemas.microsoft.com/office/drawing/2014/main" id="{992FF7F2-92C8-981E-4E69-96D897D3C29A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66" name="그룹 65">
                <a:extLst>
                  <a:ext uri="{FF2B5EF4-FFF2-40B4-BE49-F238E27FC236}">
                    <a16:creationId xmlns:a16="http://schemas.microsoft.com/office/drawing/2014/main" id="{643BC7DB-B1FF-E89D-7CC4-E54CE295CF59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85" name="직선 연결선 84">
                  <a:extLst>
                    <a:ext uri="{FF2B5EF4-FFF2-40B4-BE49-F238E27FC236}">
                      <a16:creationId xmlns:a16="http://schemas.microsoft.com/office/drawing/2014/main" id="{1DB11E73-6199-3523-82FE-4374EB464C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직선 연결선 89">
                  <a:extLst>
                    <a:ext uri="{FF2B5EF4-FFF2-40B4-BE49-F238E27FC236}">
                      <a16:creationId xmlns:a16="http://schemas.microsoft.com/office/drawing/2014/main" id="{0531257A-2D0E-6A18-7959-673BDB96C6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46" name="사각형: 둥근 모서리 45">
              <a:extLst>
                <a:ext uri="{FF2B5EF4-FFF2-40B4-BE49-F238E27FC236}">
                  <a16:creationId xmlns:a16="http://schemas.microsoft.com/office/drawing/2014/main" id="{899A69CE-7907-B995-42FA-683F5A34815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47" name="사각형: 둥근 모서리 46">
              <a:extLst>
                <a:ext uri="{FF2B5EF4-FFF2-40B4-BE49-F238E27FC236}">
                  <a16:creationId xmlns:a16="http://schemas.microsoft.com/office/drawing/2014/main" id="{66733AAF-F07D-D847-7CC7-E42C4A279098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92" name="TextBox 91">
            <a:extLst>
              <a:ext uri="{FF2B5EF4-FFF2-40B4-BE49-F238E27FC236}">
                <a16:creationId xmlns:a16="http://schemas.microsoft.com/office/drawing/2014/main" id="{3FC4924A-7773-C51F-27D0-BB8E6EE1ED20}"/>
              </a:ext>
            </a:extLst>
          </p:cNvPr>
          <p:cNvSpPr txBox="1"/>
          <p:nvPr/>
        </p:nvSpPr>
        <p:spPr>
          <a:xfrm>
            <a:off x="8308365" y="4798539"/>
            <a:ext cx="1144009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지방 주민의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생활 수준 </a:t>
            </a:r>
            <a:endParaRPr lang="en-US" altLang="ko-KR" sz="16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향상</a:t>
            </a:r>
          </a:p>
        </p:txBody>
      </p:sp>
      <p:grpSp>
        <p:nvGrpSpPr>
          <p:cNvPr id="93" name="그룹 92">
            <a:extLst>
              <a:ext uri="{FF2B5EF4-FFF2-40B4-BE49-F238E27FC236}">
                <a16:creationId xmlns:a16="http://schemas.microsoft.com/office/drawing/2014/main" id="{FA0F6C61-004C-1A06-A42A-95AB571ED623}"/>
              </a:ext>
            </a:extLst>
          </p:cNvPr>
          <p:cNvGrpSpPr>
            <a:grpSpLocks/>
          </p:cNvGrpSpPr>
          <p:nvPr/>
        </p:nvGrpSpPr>
        <p:grpSpPr>
          <a:xfrm>
            <a:off x="9778570" y="3947412"/>
            <a:ext cx="1404000" cy="1872000"/>
            <a:chOff x="5862658" y="2929675"/>
            <a:chExt cx="2538495" cy="3264580"/>
          </a:xfrm>
        </p:grpSpPr>
        <p:grpSp>
          <p:nvGrpSpPr>
            <p:cNvPr id="94" name="그룹 93">
              <a:extLst>
                <a:ext uri="{FF2B5EF4-FFF2-40B4-BE49-F238E27FC236}">
                  <a16:creationId xmlns:a16="http://schemas.microsoft.com/office/drawing/2014/main" id="{3428D40D-6052-C915-7750-8685C2540575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97" name="타원 96">
                <a:extLst>
                  <a:ext uri="{FF2B5EF4-FFF2-40B4-BE49-F238E27FC236}">
                    <a16:creationId xmlns:a16="http://schemas.microsoft.com/office/drawing/2014/main" id="{46F9B38B-0EB6-2F2D-FEB4-F1590B0DF2C7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grpSp>
            <p:nvGrpSpPr>
              <p:cNvPr id="98" name="그룹 97">
                <a:extLst>
                  <a:ext uri="{FF2B5EF4-FFF2-40B4-BE49-F238E27FC236}">
                    <a16:creationId xmlns:a16="http://schemas.microsoft.com/office/drawing/2014/main" id="{8B88B42B-3BAA-6B54-8EB6-DB0613CF7F91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99" name="직선 연결선 98">
                  <a:extLst>
                    <a:ext uri="{FF2B5EF4-FFF2-40B4-BE49-F238E27FC236}">
                      <a16:creationId xmlns:a16="http://schemas.microsoft.com/office/drawing/2014/main" id="{0D58034C-3203-CB49-6807-4AA3A0B798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직선 연결선 99">
                  <a:extLst>
                    <a:ext uri="{FF2B5EF4-FFF2-40B4-BE49-F238E27FC236}">
                      <a16:creationId xmlns:a16="http://schemas.microsoft.com/office/drawing/2014/main" id="{45165DDE-2771-51AD-822A-10290C518CD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5" name="사각형: 둥근 모서리 94">
              <a:extLst>
                <a:ext uri="{FF2B5EF4-FFF2-40B4-BE49-F238E27FC236}">
                  <a16:creationId xmlns:a16="http://schemas.microsoft.com/office/drawing/2014/main" id="{4DE5F062-2A44-1E14-0B9C-8253A2F6A882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96" name="사각형: 둥근 모서리 95">
              <a:extLst>
                <a:ext uri="{FF2B5EF4-FFF2-40B4-BE49-F238E27FC236}">
                  <a16:creationId xmlns:a16="http://schemas.microsoft.com/office/drawing/2014/main" id="{B6EDC17A-40BE-E47B-8E3B-C08EB13402F8}"/>
                </a:ext>
              </a:extLst>
            </p:cNvPr>
            <p:cNvSpPr/>
            <p:nvPr/>
          </p:nvSpPr>
          <p:spPr>
            <a:xfrm>
              <a:off x="5982718" y="2992455"/>
              <a:ext cx="2343226" cy="3139019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sp>
        <p:nvSpPr>
          <p:cNvPr id="101" name="TextBox 100">
            <a:extLst>
              <a:ext uri="{FF2B5EF4-FFF2-40B4-BE49-F238E27FC236}">
                <a16:creationId xmlns:a16="http://schemas.microsoft.com/office/drawing/2014/main" id="{AE6573FE-6B02-9BA5-3D26-05DD51D352DD}"/>
              </a:ext>
            </a:extLst>
          </p:cNvPr>
          <p:cNvSpPr txBox="1"/>
          <p:nvPr/>
        </p:nvSpPr>
        <p:spPr>
          <a:xfrm>
            <a:off x="9908565" y="4798539"/>
            <a:ext cx="114400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자립경제 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기반강화</a:t>
            </a:r>
          </a:p>
        </p:txBody>
      </p:sp>
      <p:sp>
        <p:nvSpPr>
          <p:cNvPr id="103" name="자유형: 도형 102">
            <a:extLst>
              <a:ext uri="{FF2B5EF4-FFF2-40B4-BE49-F238E27FC236}">
                <a16:creationId xmlns:a16="http://schemas.microsoft.com/office/drawing/2014/main" id="{63CE09FF-ABBF-147D-E6D3-A17D6E5DFAD6}"/>
              </a:ext>
            </a:extLst>
          </p:cNvPr>
          <p:cNvSpPr/>
          <p:nvPr/>
        </p:nvSpPr>
        <p:spPr>
          <a:xfrm>
            <a:off x="8615984" y="4484531"/>
            <a:ext cx="528772" cy="208250"/>
          </a:xfrm>
          <a:custGeom>
            <a:avLst/>
            <a:gdLst>
              <a:gd name="connsiteX0" fmla="*/ 875 w 259137"/>
              <a:gd name="connsiteY0" fmla="*/ 102058 h 102058"/>
              <a:gd name="connsiteX1" fmla="*/ 0 w 259137"/>
              <a:gd name="connsiteY1" fmla="*/ 100964 h 102058"/>
              <a:gd name="connsiteX2" fmla="*/ 4594 w 259137"/>
              <a:gd name="connsiteY2" fmla="*/ 83244 h 102058"/>
              <a:gd name="connsiteX3" fmla="*/ 16517 w 259137"/>
              <a:gd name="connsiteY3" fmla="*/ 68257 h 102058"/>
              <a:gd name="connsiteX4" fmla="*/ 35223 w 259137"/>
              <a:gd name="connsiteY4" fmla="*/ 62351 h 102058"/>
              <a:gd name="connsiteX5" fmla="*/ 41786 w 259137"/>
              <a:gd name="connsiteY5" fmla="*/ 64976 h 102058"/>
              <a:gd name="connsiteX6" fmla="*/ 66289 w 259137"/>
              <a:gd name="connsiteY6" fmla="*/ 65085 h 102058"/>
              <a:gd name="connsiteX7" fmla="*/ 72742 w 259137"/>
              <a:gd name="connsiteY7" fmla="*/ 62679 h 102058"/>
              <a:gd name="connsiteX8" fmla="*/ 82806 w 259137"/>
              <a:gd name="connsiteY8" fmla="*/ 65742 h 102058"/>
              <a:gd name="connsiteX9" fmla="*/ 82915 w 259137"/>
              <a:gd name="connsiteY9" fmla="*/ 65523 h 102058"/>
              <a:gd name="connsiteX10" fmla="*/ 91557 w 259137"/>
              <a:gd name="connsiteY10" fmla="*/ 58741 h 102058"/>
              <a:gd name="connsiteX11" fmla="*/ 111137 w 259137"/>
              <a:gd name="connsiteY11" fmla="*/ 52615 h 102058"/>
              <a:gd name="connsiteX12" fmla="*/ 118029 w 259137"/>
              <a:gd name="connsiteY12" fmla="*/ 55350 h 102058"/>
              <a:gd name="connsiteX13" fmla="*/ 143735 w 259137"/>
              <a:gd name="connsiteY13" fmla="*/ 55569 h 102058"/>
              <a:gd name="connsiteX14" fmla="*/ 150517 w 259137"/>
              <a:gd name="connsiteY14" fmla="*/ 52943 h 102058"/>
              <a:gd name="connsiteX15" fmla="*/ 169222 w 259137"/>
              <a:gd name="connsiteY15" fmla="*/ 58741 h 102058"/>
              <a:gd name="connsiteX16" fmla="*/ 174254 w 259137"/>
              <a:gd name="connsiteY16" fmla="*/ 61585 h 102058"/>
              <a:gd name="connsiteX17" fmla="*/ 177754 w 259137"/>
              <a:gd name="connsiteY17" fmla="*/ 65304 h 102058"/>
              <a:gd name="connsiteX18" fmla="*/ 187271 w 259137"/>
              <a:gd name="connsiteY18" fmla="*/ 62351 h 102058"/>
              <a:gd name="connsiteX19" fmla="*/ 193724 w 259137"/>
              <a:gd name="connsiteY19" fmla="*/ 64976 h 102058"/>
              <a:gd name="connsiteX20" fmla="*/ 218227 w 259137"/>
              <a:gd name="connsiteY20" fmla="*/ 65085 h 102058"/>
              <a:gd name="connsiteX21" fmla="*/ 224791 w 259137"/>
              <a:gd name="connsiteY21" fmla="*/ 62679 h 102058"/>
              <a:gd name="connsiteX22" fmla="*/ 242621 w 259137"/>
              <a:gd name="connsiteY22" fmla="*/ 68257 h 102058"/>
              <a:gd name="connsiteX23" fmla="*/ 254544 w 259137"/>
              <a:gd name="connsiteY23" fmla="*/ 83244 h 102058"/>
              <a:gd name="connsiteX24" fmla="*/ 259138 w 259137"/>
              <a:gd name="connsiteY24" fmla="*/ 100964 h 102058"/>
              <a:gd name="connsiteX25" fmla="*/ 258154 w 259137"/>
              <a:gd name="connsiteY25" fmla="*/ 102058 h 102058"/>
              <a:gd name="connsiteX26" fmla="*/ 248527 w 259137"/>
              <a:gd name="connsiteY26" fmla="*/ 102058 h 102058"/>
              <a:gd name="connsiteX27" fmla="*/ 247652 w 259137"/>
              <a:gd name="connsiteY27" fmla="*/ 101402 h 102058"/>
              <a:gd name="connsiteX28" fmla="*/ 243605 w 259137"/>
              <a:gd name="connsiteY28" fmla="*/ 85869 h 102058"/>
              <a:gd name="connsiteX29" fmla="*/ 239120 w 259137"/>
              <a:gd name="connsiteY29" fmla="*/ 78868 h 102058"/>
              <a:gd name="connsiteX30" fmla="*/ 225228 w 259137"/>
              <a:gd name="connsiteY30" fmla="*/ 74493 h 102058"/>
              <a:gd name="connsiteX31" fmla="*/ 223478 w 259137"/>
              <a:gd name="connsiteY31" fmla="*/ 76462 h 102058"/>
              <a:gd name="connsiteX32" fmla="*/ 188255 w 259137"/>
              <a:gd name="connsiteY32" fmla="*/ 76243 h 102058"/>
              <a:gd name="connsiteX33" fmla="*/ 186614 w 259137"/>
              <a:gd name="connsiteY33" fmla="*/ 74274 h 102058"/>
              <a:gd name="connsiteX34" fmla="*/ 181911 w 259137"/>
              <a:gd name="connsiteY34" fmla="*/ 75696 h 102058"/>
              <a:gd name="connsiteX35" fmla="*/ 188474 w 259137"/>
              <a:gd name="connsiteY35" fmla="*/ 100964 h 102058"/>
              <a:gd name="connsiteX36" fmla="*/ 187599 w 259137"/>
              <a:gd name="connsiteY36" fmla="*/ 102058 h 102058"/>
              <a:gd name="connsiteX37" fmla="*/ 177426 w 259137"/>
              <a:gd name="connsiteY37" fmla="*/ 102058 h 102058"/>
              <a:gd name="connsiteX38" fmla="*/ 176551 w 259137"/>
              <a:gd name="connsiteY38" fmla="*/ 101402 h 102058"/>
              <a:gd name="connsiteX39" fmla="*/ 170316 w 259137"/>
              <a:gd name="connsiteY39" fmla="*/ 77227 h 102058"/>
              <a:gd name="connsiteX40" fmla="*/ 165612 w 259137"/>
              <a:gd name="connsiteY40" fmla="*/ 69789 h 102058"/>
              <a:gd name="connsiteX41" fmla="*/ 150954 w 259137"/>
              <a:gd name="connsiteY41" fmla="*/ 65304 h 102058"/>
              <a:gd name="connsiteX42" fmla="*/ 149095 w 259137"/>
              <a:gd name="connsiteY42" fmla="*/ 67382 h 102058"/>
              <a:gd name="connsiteX43" fmla="*/ 112341 w 259137"/>
              <a:gd name="connsiteY43" fmla="*/ 67164 h 102058"/>
              <a:gd name="connsiteX44" fmla="*/ 110590 w 259137"/>
              <a:gd name="connsiteY44" fmla="*/ 65085 h 102058"/>
              <a:gd name="connsiteX45" fmla="*/ 95167 w 259137"/>
              <a:gd name="connsiteY45" fmla="*/ 69789 h 102058"/>
              <a:gd name="connsiteX46" fmla="*/ 90463 w 259137"/>
              <a:gd name="connsiteY46" fmla="*/ 77227 h 102058"/>
              <a:gd name="connsiteX47" fmla="*/ 84228 w 259137"/>
              <a:gd name="connsiteY47" fmla="*/ 101402 h 102058"/>
              <a:gd name="connsiteX48" fmla="*/ 83353 w 259137"/>
              <a:gd name="connsiteY48" fmla="*/ 102058 h 102058"/>
              <a:gd name="connsiteX49" fmla="*/ 73180 w 259137"/>
              <a:gd name="connsiteY49" fmla="*/ 102058 h 102058"/>
              <a:gd name="connsiteX50" fmla="*/ 72196 w 259137"/>
              <a:gd name="connsiteY50" fmla="*/ 101183 h 102058"/>
              <a:gd name="connsiteX51" fmla="*/ 72305 w 259137"/>
              <a:gd name="connsiteY51" fmla="*/ 99105 h 102058"/>
              <a:gd name="connsiteX52" fmla="*/ 73399 w 259137"/>
              <a:gd name="connsiteY52" fmla="*/ 95604 h 102058"/>
              <a:gd name="connsiteX53" fmla="*/ 73836 w 259137"/>
              <a:gd name="connsiteY53" fmla="*/ 94948 h 102058"/>
              <a:gd name="connsiteX54" fmla="*/ 78759 w 259137"/>
              <a:gd name="connsiteY54" fmla="*/ 76243 h 102058"/>
              <a:gd name="connsiteX55" fmla="*/ 73180 w 259137"/>
              <a:gd name="connsiteY55" fmla="*/ 74493 h 102058"/>
              <a:gd name="connsiteX56" fmla="*/ 71430 w 259137"/>
              <a:gd name="connsiteY56" fmla="*/ 76462 h 102058"/>
              <a:gd name="connsiteX57" fmla="*/ 36207 w 259137"/>
              <a:gd name="connsiteY57" fmla="*/ 76243 h 102058"/>
              <a:gd name="connsiteX58" fmla="*/ 34676 w 259137"/>
              <a:gd name="connsiteY58" fmla="*/ 74274 h 102058"/>
              <a:gd name="connsiteX59" fmla="*/ 20018 w 259137"/>
              <a:gd name="connsiteY59" fmla="*/ 78868 h 102058"/>
              <a:gd name="connsiteX60" fmla="*/ 15533 w 259137"/>
              <a:gd name="connsiteY60" fmla="*/ 85869 h 102058"/>
              <a:gd name="connsiteX61" fmla="*/ 11486 w 259137"/>
              <a:gd name="connsiteY61" fmla="*/ 101402 h 102058"/>
              <a:gd name="connsiteX62" fmla="*/ 10610 w 259137"/>
              <a:gd name="connsiteY62" fmla="*/ 102058 h 102058"/>
              <a:gd name="connsiteX63" fmla="*/ 53818 w 259137"/>
              <a:gd name="connsiteY63" fmla="*/ 61038 h 102058"/>
              <a:gd name="connsiteX64" fmla="*/ 29425 w 259137"/>
              <a:gd name="connsiteY64" fmla="*/ 36535 h 102058"/>
              <a:gd name="connsiteX65" fmla="*/ 53818 w 259137"/>
              <a:gd name="connsiteY65" fmla="*/ 12142 h 102058"/>
              <a:gd name="connsiteX66" fmla="*/ 78212 w 259137"/>
              <a:gd name="connsiteY66" fmla="*/ 36535 h 102058"/>
              <a:gd name="connsiteX67" fmla="*/ 53818 w 259137"/>
              <a:gd name="connsiteY67" fmla="*/ 61038 h 102058"/>
              <a:gd name="connsiteX68" fmla="*/ 205867 w 259137"/>
              <a:gd name="connsiteY68" fmla="*/ 61038 h 102058"/>
              <a:gd name="connsiteX69" fmla="*/ 181473 w 259137"/>
              <a:gd name="connsiteY69" fmla="*/ 36535 h 102058"/>
              <a:gd name="connsiteX70" fmla="*/ 205867 w 259137"/>
              <a:gd name="connsiteY70" fmla="*/ 12142 h 102058"/>
              <a:gd name="connsiteX71" fmla="*/ 230260 w 259137"/>
              <a:gd name="connsiteY71" fmla="*/ 36535 h 102058"/>
              <a:gd name="connsiteX72" fmla="*/ 205867 w 259137"/>
              <a:gd name="connsiteY72" fmla="*/ 61038 h 102058"/>
              <a:gd name="connsiteX73" fmla="*/ 130718 w 259137"/>
              <a:gd name="connsiteY73" fmla="*/ 51193 h 102058"/>
              <a:gd name="connsiteX74" fmla="*/ 105121 w 259137"/>
              <a:gd name="connsiteY74" fmla="*/ 25596 h 102058"/>
              <a:gd name="connsiteX75" fmla="*/ 130718 w 259137"/>
              <a:gd name="connsiteY75" fmla="*/ 0 h 102058"/>
              <a:gd name="connsiteX76" fmla="*/ 156205 w 259137"/>
              <a:gd name="connsiteY76" fmla="*/ 25596 h 102058"/>
              <a:gd name="connsiteX77" fmla="*/ 130718 w 259137"/>
              <a:gd name="connsiteY77" fmla="*/ 51193 h 102058"/>
              <a:gd name="connsiteX78" fmla="*/ 53818 w 259137"/>
              <a:gd name="connsiteY78" fmla="*/ 49771 h 102058"/>
              <a:gd name="connsiteX79" fmla="*/ 67054 w 259137"/>
              <a:gd name="connsiteY79" fmla="*/ 36535 h 102058"/>
              <a:gd name="connsiteX80" fmla="*/ 53818 w 259137"/>
              <a:gd name="connsiteY80" fmla="*/ 23409 h 102058"/>
              <a:gd name="connsiteX81" fmla="*/ 40583 w 259137"/>
              <a:gd name="connsiteY81" fmla="*/ 36535 h 102058"/>
              <a:gd name="connsiteX82" fmla="*/ 53818 w 259137"/>
              <a:gd name="connsiteY82" fmla="*/ 49771 h 102058"/>
              <a:gd name="connsiteX83" fmla="*/ 205867 w 259137"/>
              <a:gd name="connsiteY83" fmla="*/ 49771 h 102058"/>
              <a:gd name="connsiteX84" fmla="*/ 219102 w 259137"/>
              <a:gd name="connsiteY84" fmla="*/ 36535 h 102058"/>
              <a:gd name="connsiteX85" fmla="*/ 205867 w 259137"/>
              <a:gd name="connsiteY85" fmla="*/ 23409 h 102058"/>
              <a:gd name="connsiteX86" fmla="*/ 192631 w 259137"/>
              <a:gd name="connsiteY86" fmla="*/ 36535 h 102058"/>
              <a:gd name="connsiteX87" fmla="*/ 205867 w 259137"/>
              <a:gd name="connsiteY87" fmla="*/ 49771 h 102058"/>
              <a:gd name="connsiteX88" fmla="*/ 130718 w 259137"/>
              <a:gd name="connsiteY88" fmla="*/ 39489 h 102058"/>
              <a:gd name="connsiteX89" fmla="*/ 144610 w 259137"/>
              <a:gd name="connsiteY89" fmla="*/ 25596 h 102058"/>
              <a:gd name="connsiteX90" fmla="*/ 130718 w 259137"/>
              <a:gd name="connsiteY90" fmla="*/ 11704 h 102058"/>
              <a:gd name="connsiteX91" fmla="*/ 116716 w 259137"/>
              <a:gd name="connsiteY91" fmla="*/ 25596 h 102058"/>
              <a:gd name="connsiteX92" fmla="*/ 130718 w 259137"/>
              <a:gd name="connsiteY92" fmla="*/ 39489 h 102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259137" h="102058">
                <a:moveTo>
                  <a:pt x="875" y="102058"/>
                </a:moveTo>
                <a:lnTo>
                  <a:pt x="0" y="100964"/>
                </a:lnTo>
                <a:lnTo>
                  <a:pt x="4594" y="83244"/>
                </a:lnTo>
                <a:cubicBezTo>
                  <a:pt x="5907" y="77555"/>
                  <a:pt x="9188" y="70773"/>
                  <a:pt x="16517" y="68257"/>
                </a:cubicBezTo>
                <a:lnTo>
                  <a:pt x="35223" y="62351"/>
                </a:lnTo>
                <a:cubicBezTo>
                  <a:pt x="37739" y="61585"/>
                  <a:pt x="40473" y="62679"/>
                  <a:pt x="41786" y="64976"/>
                </a:cubicBezTo>
                <a:cubicBezTo>
                  <a:pt x="47365" y="75040"/>
                  <a:pt x="60163" y="75368"/>
                  <a:pt x="66289" y="65085"/>
                </a:cubicBezTo>
                <a:cubicBezTo>
                  <a:pt x="67601" y="62898"/>
                  <a:pt x="70226" y="61913"/>
                  <a:pt x="72742" y="62679"/>
                </a:cubicBezTo>
                <a:lnTo>
                  <a:pt x="82806" y="65742"/>
                </a:lnTo>
                <a:lnTo>
                  <a:pt x="82915" y="65523"/>
                </a:lnTo>
                <a:cubicBezTo>
                  <a:pt x="84884" y="62569"/>
                  <a:pt x="87728" y="60163"/>
                  <a:pt x="91557" y="58741"/>
                </a:cubicBezTo>
                <a:lnTo>
                  <a:pt x="111137" y="52615"/>
                </a:lnTo>
                <a:cubicBezTo>
                  <a:pt x="113763" y="51849"/>
                  <a:pt x="116607" y="52943"/>
                  <a:pt x="118029" y="55350"/>
                </a:cubicBezTo>
                <a:cubicBezTo>
                  <a:pt x="123936" y="65960"/>
                  <a:pt x="137390" y="66179"/>
                  <a:pt x="143735" y="55569"/>
                </a:cubicBezTo>
                <a:cubicBezTo>
                  <a:pt x="145157" y="53162"/>
                  <a:pt x="147891" y="52178"/>
                  <a:pt x="150517" y="52943"/>
                </a:cubicBezTo>
                <a:lnTo>
                  <a:pt x="169222" y="58741"/>
                </a:lnTo>
                <a:cubicBezTo>
                  <a:pt x="171191" y="59506"/>
                  <a:pt x="172832" y="60382"/>
                  <a:pt x="174254" y="61585"/>
                </a:cubicBezTo>
                <a:lnTo>
                  <a:pt x="177754" y="65304"/>
                </a:lnTo>
                <a:lnTo>
                  <a:pt x="187271" y="62351"/>
                </a:lnTo>
                <a:cubicBezTo>
                  <a:pt x="189787" y="61585"/>
                  <a:pt x="192521" y="62679"/>
                  <a:pt x="193724" y="64976"/>
                </a:cubicBezTo>
                <a:cubicBezTo>
                  <a:pt x="199413" y="75040"/>
                  <a:pt x="212211" y="75368"/>
                  <a:pt x="218227" y="65085"/>
                </a:cubicBezTo>
                <a:cubicBezTo>
                  <a:pt x="219540" y="62898"/>
                  <a:pt x="222275" y="61913"/>
                  <a:pt x="224791" y="62679"/>
                </a:cubicBezTo>
                <a:lnTo>
                  <a:pt x="242621" y="68257"/>
                </a:lnTo>
                <a:cubicBezTo>
                  <a:pt x="249950" y="70883"/>
                  <a:pt x="253231" y="77555"/>
                  <a:pt x="254544" y="83244"/>
                </a:cubicBezTo>
                <a:lnTo>
                  <a:pt x="259138" y="100964"/>
                </a:lnTo>
                <a:lnTo>
                  <a:pt x="258154" y="102058"/>
                </a:lnTo>
                <a:lnTo>
                  <a:pt x="248527" y="102058"/>
                </a:lnTo>
                <a:lnTo>
                  <a:pt x="247652" y="101402"/>
                </a:lnTo>
                <a:lnTo>
                  <a:pt x="243605" y="85869"/>
                </a:lnTo>
                <a:cubicBezTo>
                  <a:pt x="242621" y="81493"/>
                  <a:pt x="240870" y="79415"/>
                  <a:pt x="239120" y="78868"/>
                </a:cubicBezTo>
                <a:lnTo>
                  <a:pt x="225228" y="74493"/>
                </a:lnTo>
                <a:lnTo>
                  <a:pt x="223478" y="76462"/>
                </a:lnTo>
                <a:cubicBezTo>
                  <a:pt x="213414" y="86416"/>
                  <a:pt x="197991" y="86197"/>
                  <a:pt x="188255" y="76243"/>
                </a:cubicBezTo>
                <a:lnTo>
                  <a:pt x="186614" y="74274"/>
                </a:lnTo>
                <a:lnTo>
                  <a:pt x="181911" y="75696"/>
                </a:lnTo>
                <a:lnTo>
                  <a:pt x="188474" y="100964"/>
                </a:lnTo>
                <a:lnTo>
                  <a:pt x="187599" y="102058"/>
                </a:lnTo>
                <a:lnTo>
                  <a:pt x="177426" y="102058"/>
                </a:lnTo>
                <a:lnTo>
                  <a:pt x="176551" y="101402"/>
                </a:lnTo>
                <a:lnTo>
                  <a:pt x="170316" y="77227"/>
                </a:lnTo>
                <a:cubicBezTo>
                  <a:pt x="169331" y="72633"/>
                  <a:pt x="167472" y="70445"/>
                  <a:pt x="165612" y="69789"/>
                </a:cubicBezTo>
                <a:lnTo>
                  <a:pt x="150954" y="65304"/>
                </a:lnTo>
                <a:lnTo>
                  <a:pt x="149095" y="67382"/>
                </a:lnTo>
                <a:cubicBezTo>
                  <a:pt x="138593" y="77774"/>
                  <a:pt x="122404" y="77555"/>
                  <a:pt x="112341" y="67164"/>
                </a:cubicBezTo>
                <a:lnTo>
                  <a:pt x="110590" y="65085"/>
                </a:lnTo>
                <a:lnTo>
                  <a:pt x="95167" y="69789"/>
                </a:lnTo>
                <a:cubicBezTo>
                  <a:pt x="93307" y="70445"/>
                  <a:pt x="91448" y="72633"/>
                  <a:pt x="90463" y="77227"/>
                </a:cubicBezTo>
                <a:lnTo>
                  <a:pt x="84228" y="101402"/>
                </a:lnTo>
                <a:lnTo>
                  <a:pt x="83353" y="102058"/>
                </a:lnTo>
                <a:lnTo>
                  <a:pt x="73180" y="102058"/>
                </a:lnTo>
                <a:lnTo>
                  <a:pt x="72196" y="101183"/>
                </a:lnTo>
                <a:lnTo>
                  <a:pt x="72305" y="99105"/>
                </a:lnTo>
                <a:cubicBezTo>
                  <a:pt x="72524" y="97792"/>
                  <a:pt x="72852" y="96589"/>
                  <a:pt x="73399" y="95604"/>
                </a:cubicBezTo>
                <a:lnTo>
                  <a:pt x="73836" y="94948"/>
                </a:lnTo>
                <a:lnTo>
                  <a:pt x="78759" y="76243"/>
                </a:lnTo>
                <a:lnTo>
                  <a:pt x="73180" y="74493"/>
                </a:lnTo>
                <a:lnTo>
                  <a:pt x="71430" y="76462"/>
                </a:lnTo>
                <a:cubicBezTo>
                  <a:pt x="61476" y="86416"/>
                  <a:pt x="45943" y="86197"/>
                  <a:pt x="36207" y="76243"/>
                </a:cubicBezTo>
                <a:lnTo>
                  <a:pt x="34676" y="74274"/>
                </a:lnTo>
                <a:lnTo>
                  <a:pt x="20018" y="78868"/>
                </a:lnTo>
                <a:cubicBezTo>
                  <a:pt x="18158" y="79524"/>
                  <a:pt x="16517" y="81493"/>
                  <a:pt x="15533" y="85869"/>
                </a:cubicBezTo>
                <a:lnTo>
                  <a:pt x="11486" y="101402"/>
                </a:lnTo>
                <a:lnTo>
                  <a:pt x="10610" y="102058"/>
                </a:lnTo>
                <a:close/>
                <a:moveTo>
                  <a:pt x="53818" y="61038"/>
                </a:moveTo>
                <a:cubicBezTo>
                  <a:pt x="40364" y="61038"/>
                  <a:pt x="29425" y="50099"/>
                  <a:pt x="29425" y="36535"/>
                </a:cubicBezTo>
                <a:cubicBezTo>
                  <a:pt x="29425" y="23081"/>
                  <a:pt x="40364" y="12142"/>
                  <a:pt x="53818" y="12142"/>
                </a:cubicBezTo>
                <a:cubicBezTo>
                  <a:pt x="67273" y="12142"/>
                  <a:pt x="78212" y="23081"/>
                  <a:pt x="78212" y="36535"/>
                </a:cubicBezTo>
                <a:cubicBezTo>
                  <a:pt x="78212" y="50099"/>
                  <a:pt x="67273" y="61038"/>
                  <a:pt x="53818" y="61038"/>
                </a:cubicBezTo>
                <a:close/>
                <a:moveTo>
                  <a:pt x="205867" y="61038"/>
                </a:moveTo>
                <a:cubicBezTo>
                  <a:pt x="192412" y="61038"/>
                  <a:pt x="181473" y="50099"/>
                  <a:pt x="181473" y="36535"/>
                </a:cubicBezTo>
                <a:cubicBezTo>
                  <a:pt x="181473" y="23081"/>
                  <a:pt x="192412" y="12142"/>
                  <a:pt x="205867" y="12142"/>
                </a:cubicBezTo>
                <a:cubicBezTo>
                  <a:pt x="219321" y="12142"/>
                  <a:pt x="230260" y="23081"/>
                  <a:pt x="230260" y="36535"/>
                </a:cubicBezTo>
                <a:cubicBezTo>
                  <a:pt x="230260" y="50099"/>
                  <a:pt x="219321" y="61038"/>
                  <a:pt x="205867" y="61038"/>
                </a:cubicBezTo>
                <a:close/>
                <a:moveTo>
                  <a:pt x="130718" y="51193"/>
                </a:moveTo>
                <a:cubicBezTo>
                  <a:pt x="116607" y="51193"/>
                  <a:pt x="105121" y="39707"/>
                  <a:pt x="105121" y="25596"/>
                </a:cubicBezTo>
                <a:cubicBezTo>
                  <a:pt x="105121" y="11486"/>
                  <a:pt x="116607" y="0"/>
                  <a:pt x="130718" y="0"/>
                </a:cubicBezTo>
                <a:cubicBezTo>
                  <a:pt x="144828" y="0"/>
                  <a:pt x="156205" y="11486"/>
                  <a:pt x="156205" y="25596"/>
                </a:cubicBezTo>
                <a:cubicBezTo>
                  <a:pt x="156205" y="39707"/>
                  <a:pt x="144828" y="51193"/>
                  <a:pt x="130718" y="51193"/>
                </a:cubicBezTo>
                <a:close/>
                <a:moveTo>
                  <a:pt x="53818" y="49771"/>
                </a:moveTo>
                <a:cubicBezTo>
                  <a:pt x="61147" y="49771"/>
                  <a:pt x="67054" y="43864"/>
                  <a:pt x="67054" y="36535"/>
                </a:cubicBezTo>
                <a:cubicBezTo>
                  <a:pt x="67054" y="29316"/>
                  <a:pt x="61147" y="23409"/>
                  <a:pt x="53818" y="23409"/>
                </a:cubicBezTo>
                <a:cubicBezTo>
                  <a:pt x="46490" y="23409"/>
                  <a:pt x="40583" y="29316"/>
                  <a:pt x="40583" y="36535"/>
                </a:cubicBezTo>
                <a:cubicBezTo>
                  <a:pt x="40583" y="43864"/>
                  <a:pt x="46490" y="49771"/>
                  <a:pt x="53818" y="49771"/>
                </a:cubicBezTo>
                <a:close/>
                <a:moveTo>
                  <a:pt x="205867" y="49771"/>
                </a:moveTo>
                <a:cubicBezTo>
                  <a:pt x="213195" y="49771"/>
                  <a:pt x="219102" y="43864"/>
                  <a:pt x="219102" y="36535"/>
                </a:cubicBezTo>
                <a:cubicBezTo>
                  <a:pt x="219102" y="29316"/>
                  <a:pt x="213195" y="23409"/>
                  <a:pt x="205867" y="23409"/>
                </a:cubicBezTo>
                <a:cubicBezTo>
                  <a:pt x="198538" y="23409"/>
                  <a:pt x="192631" y="29316"/>
                  <a:pt x="192631" y="36535"/>
                </a:cubicBezTo>
                <a:cubicBezTo>
                  <a:pt x="192631" y="43864"/>
                  <a:pt x="198538" y="49771"/>
                  <a:pt x="205867" y="49771"/>
                </a:cubicBezTo>
                <a:close/>
                <a:moveTo>
                  <a:pt x="130718" y="39489"/>
                </a:moveTo>
                <a:cubicBezTo>
                  <a:pt x="138375" y="39489"/>
                  <a:pt x="144610" y="33254"/>
                  <a:pt x="144610" y="25596"/>
                </a:cubicBezTo>
                <a:cubicBezTo>
                  <a:pt x="144610" y="17939"/>
                  <a:pt x="138375" y="11704"/>
                  <a:pt x="130718" y="11704"/>
                </a:cubicBezTo>
                <a:cubicBezTo>
                  <a:pt x="122951" y="11704"/>
                  <a:pt x="116716" y="17939"/>
                  <a:pt x="116716" y="25596"/>
                </a:cubicBezTo>
                <a:cubicBezTo>
                  <a:pt x="116716" y="33254"/>
                  <a:pt x="122951" y="39489"/>
                  <a:pt x="130718" y="39489"/>
                </a:cubicBezTo>
                <a:close/>
              </a:path>
            </a:pathLst>
          </a:custGeom>
          <a:solidFill>
            <a:srgbClr val="3C4D03"/>
          </a:solidFill>
          <a:ln w="109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04" name="자유형: 도형 103">
            <a:extLst>
              <a:ext uri="{FF2B5EF4-FFF2-40B4-BE49-F238E27FC236}">
                <a16:creationId xmlns:a16="http://schemas.microsoft.com/office/drawing/2014/main" id="{D0CD6980-F0F3-F3CC-3797-691D7CFCF8BE}"/>
              </a:ext>
            </a:extLst>
          </p:cNvPr>
          <p:cNvSpPr/>
          <p:nvPr/>
        </p:nvSpPr>
        <p:spPr>
          <a:xfrm>
            <a:off x="8668437" y="4229630"/>
            <a:ext cx="137271" cy="243070"/>
          </a:xfrm>
          <a:custGeom>
            <a:avLst/>
            <a:gdLst>
              <a:gd name="connsiteX0" fmla="*/ 25487 w 67273"/>
              <a:gd name="connsiteY0" fmla="*/ 119123 h 119122"/>
              <a:gd name="connsiteX1" fmla="*/ 25487 w 67273"/>
              <a:gd name="connsiteY1" fmla="*/ 68258 h 119122"/>
              <a:gd name="connsiteX2" fmla="*/ 0 w 67273"/>
              <a:gd name="connsiteY2" fmla="*/ 68258 h 119122"/>
              <a:gd name="connsiteX3" fmla="*/ 50099 w 67273"/>
              <a:gd name="connsiteY3" fmla="*/ 0 h 119122"/>
              <a:gd name="connsiteX4" fmla="*/ 67273 w 67273"/>
              <a:gd name="connsiteY4" fmla="*/ 23846 h 11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273" h="119122">
                <a:moveTo>
                  <a:pt x="25487" y="119123"/>
                </a:moveTo>
                <a:lnTo>
                  <a:pt x="25487" y="68258"/>
                </a:lnTo>
                <a:lnTo>
                  <a:pt x="0" y="68258"/>
                </a:lnTo>
                <a:lnTo>
                  <a:pt x="50099" y="0"/>
                </a:lnTo>
                <a:lnTo>
                  <a:pt x="67273" y="23846"/>
                </a:lnTo>
              </a:path>
            </a:pathLst>
          </a:custGeom>
          <a:noFill/>
          <a:ln w="19050" cap="rnd">
            <a:solidFill>
              <a:srgbClr val="3C4D03"/>
            </a:solidFill>
            <a:prstDash val="solid"/>
            <a:round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05" name="자유형: 도형 104">
            <a:extLst>
              <a:ext uri="{FF2B5EF4-FFF2-40B4-BE49-F238E27FC236}">
                <a16:creationId xmlns:a16="http://schemas.microsoft.com/office/drawing/2014/main" id="{7B781384-BF4F-B234-49BF-BF4A10AF9708}"/>
              </a:ext>
            </a:extLst>
          </p:cNvPr>
          <p:cNvSpPr/>
          <p:nvPr/>
        </p:nvSpPr>
        <p:spPr>
          <a:xfrm>
            <a:off x="8955925" y="4229630"/>
            <a:ext cx="130574" cy="243070"/>
          </a:xfrm>
          <a:custGeom>
            <a:avLst/>
            <a:gdLst>
              <a:gd name="connsiteX0" fmla="*/ 39817 w 63991"/>
              <a:gd name="connsiteY0" fmla="*/ 119123 h 119122"/>
              <a:gd name="connsiteX1" fmla="*/ 39817 w 63991"/>
              <a:gd name="connsiteY1" fmla="*/ 68258 h 119122"/>
              <a:gd name="connsiteX2" fmla="*/ 63991 w 63991"/>
              <a:gd name="connsiteY2" fmla="*/ 68258 h 119122"/>
              <a:gd name="connsiteX3" fmla="*/ 16408 w 63991"/>
              <a:gd name="connsiteY3" fmla="*/ 0 h 119122"/>
              <a:gd name="connsiteX4" fmla="*/ 0 w 63991"/>
              <a:gd name="connsiteY4" fmla="*/ 23846 h 1191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991" h="119122">
                <a:moveTo>
                  <a:pt x="39817" y="119123"/>
                </a:moveTo>
                <a:lnTo>
                  <a:pt x="39817" y="68258"/>
                </a:lnTo>
                <a:lnTo>
                  <a:pt x="63991" y="68258"/>
                </a:lnTo>
                <a:lnTo>
                  <a:pt x="16408" y="0"/>
                </a:lnTo>
                <a:lnTo>
                  <a:pt x="0" y="23846"/>
                </a:lnTo>
              </a:path>
            </a:pathLst>
          </a:custGeom>
          <a:noFill/>
          <a:ln w="19050" cap="rnd">
            <a:solidFill>
              <a:srgbClr val="3C4D03"/>
            </a:solidFill>
            <a:prstDash val="solid"/>
            <a:round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06" name="자유형: 도형 105">
            <a:extLst>
              <a:ext uri="{FF2B5EF4-FFF2-40B4-BE49-F238E27FC236}">
                <a16:creationId xmlns:a16="http://schemas.microsoft.com/office/drawing/2014/main" id="{83920BFD-34B2-16A1-0000-FF85962AB232}"/>
              </a:ext>
            </a:extLst>
          </p:cNvPr>
          <p:cNvSpPr/>
          <p:nvPr/>
        </p:nvSpPr>
        <p:spPr>
          <a:xfrm>
            <a:off x="8778700" y="4180972"/>
            <a:ext cx="205571" cy="261820"/>
          </a:xfrm>
          <a:custGeom>
            <a:avLst/>
            <a:gdLst>
              <a:gd name="connsiteX0" fmla="*/ 26253 w 100745"/>
              <a:gd name="connsiteY0" fmla="*/ 128311 h 128311"/>
              <a:gd name="connsiteX1" fmla="*/ 25815 w 100745"/>
              <a:gd name="connsiteY1" fmla="*/ 68257 h 128311"/>
              <a:gd name="connsiteX2" fmla="*/ 0 w 100745"/>
              <a:gd name="connsiteY2" fmla="*/ 68257 h 128311"/>
              <a:gd name="connsiteX3" fmla="*/ 50646 w 100745"/>
              <a:gd name="connsiteY3" fmla="*/ 0 h 128311"/>
              <a:gd name="connsiteX4" fmla="*/ 100746 w 100745"/>
              <a:gd name="connsiteY4" fmla="*/ 68257 h 128311"/>
              <a:gd name="connsiteX5" fmla="*/ 74821 w 100745"/>
              <a:gd name="connsiteY5" fmla="*/ 68257 h 128311"/>
              <a:gd name="connsiteX6" fmla="*/ 74821 w 100745"/>
              <a:gd name="connsiteY6" fmla="*/ 128311 h 12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745" h="128311">
                <a:moveTo>
                  <a:pt x="26253" y="128311"/>
                </a:moveTo>
                <a:lnTo>
                  <a:pt x="25815" y="68257"/>
                </a:lnTo>
                <a:lnTo>
                  <a:pt x="0" y="68257"/>
                </a:lnTo>
                <a:lnTo>
                  <a:pt x="50646" y="0"/>
                </a:lnTo>
                <a:lnTo>
                  <a:pt x="100746" y="68257"/>
                </a:lnTo>
                <a:lnTo>
                  <a:pt x="74821" y="68257"/>
                </a:lnTo>
                <a:lnTo>
                  <a:pt x="74821" y="128311"/>
                </a:lnTo>
                <a:close/>
              </a:path>
            </a:pathLst>
          </a:custGeom>
          <a:solidFill>
            <a:srgbClr val="D5E29C"/>
          </a:solidFill>
          <a:ln w="109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08" name="그룹 107">
            <a:extLst>
              <a:ext uri="{FF2B5EF4-FFF2-40B4-BE49-F238E27FC236}">
                <a16:creationId xmlns:a16="http://schemas.microsoft.com/office/drawing/2014/main" id="{D327CC36-EEB0-87D8-F689-A8886511AC7C}"/>
              </a:ext>
            </a:extLst>
          </p:cNvPr>
          <p:cNvGrpSpPr/>
          <p:nvPr/>
        </p:nvGrpSpPr>
        <p:grpSpPr>
          <a:xfrm>
            <a:off x="10244837" y="4425153"/>
            <a:ext cx="165323" cy="165251"/>
            <a:chOff x="10266172" y="4519688"/>
            <a:chExt cx="111856" cy="111807"/>
          </a:xfrm>
        </p:grpSpPr>
        <p:sp>
          <p:nvSpPr>
            <p:cNvPr id="112" name="자유형: 도형 111">
              <a:extLst>
                <a:ext uri="{FF2B5EF4-FFF2-40B4-BE49-F238E27FC236}">
                  <a16:creationId xmlns:a16="http://schemas.microsoft.com/office/drawing/2014/main" id="{EA0CC8F5-E681-9B76-42BE-41AB01837CA7}"/>
                </a:ext>
              </a:extLst>
            </p:cNvPr>
            <p:cNvSpPr/>
            <p:nvPr/>
          </p:nvSpPr>
          <p:spPr>
            <a:xfrm>
              <a:off x="10268933" y="4522448"/>
              <a:ext cx="106116" cy="106301"/>
            </a:xfrm>
            <a:custGeom>
              <a:avLst/>
              <a:gdLst>
                <a:gd name="connsiteX0" fmla="*/ 136379 w 277729"/>
                <a:gd name="connsiteY0" fmla="*/ 17 h 278213"/>
                <a:gd name="connsiteX1" fmla="*/ 9 w 277729"/>
                <a:gd name="connsiteY1" fmla="*/ 138193 h 278213"/>
                <a:gd name="connsiteX2" fmla="*/ 134573 w 277729"/>
                <a:gd name="connsiteY2" fmla="*/ 278175 h 278213"/>
                <a:gd name="connsiteX3" fmla="*/ 277264 w 277729"/>
                <a:gd name="connsiteY3" fmla="*/ 147224 h 278213"/>
                <a:gd name="connsiteX4" fmla="*/ 269136 w 277729"/>
                <a:gd name="connsiteY4" fmla="*/ 89425 h 278213"/>
                <a:gd name="connsiteX5" fmla="*/ 136379 w 277729"/>
                <a:gd name="connsiteY5" fmla="*/ 17 h 278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7729" h="278213">
                  <a:moveTo>
                    <a:pt x="136379" y="17"/>
                  </a:moveTo>
                  <a:cubicBezTo>
                    <a:pt x="64130" y="1823"/>
                    <a:pt x="9" y="66847"/>
                    <a:pt x="9" y="138193"/>
                  </a:cubicBezTo>
                  <a:cubicBezTo>
                    <a:pt x="-894" y="209539"/>
                    <a:pt x="63227" y="275466"/>
                    <a:pt x="134573" y="278175"/>
                  </a:cubicBezTo>
                  <a:cubicBezTo>
                    <a:pt x="205919" y="279981"/>
                    <a:pt x="273652" y="218570"/>
                    <a:pt x="277264" y="147224"/>
                  </a:cubicBezTo>
                  <a:cubicBezTo>
                    <a:pt x="279070" y="127356"/>
                    <a:pt x="275458" y="107487"/>
                    <a:pt x="269136" y="89425"/>
                  </a:cubicBezTo>
                  <a:cubicBezTo>
                    <a:pt x="247462" y="34335"/>
                    <a:pt x="188759" y="-886"/>
                    <a:pt x="136379" y="17"/>
                  </a:cubicBezTo>
                  <a:close/>
                </a:path>
              </a:pathLst>
            </a:custGeom>
            <a:solidFill>
              <a:srgbClr val="FFFFFF"/>
            </a:solidFill>
            <a:ln w="9031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:a16="http://schemas.microsoft.com/office/drawing/2014/main" id="{FF36DC63-16E0-837F-F5A9-42E03BA2E3C7}"/>
                </a:ext>
              </a:extLst>
            </p:cNvPr>
            <p:cNvSpPr/>
            <p:nvPr/>
          </p:nvSpPr>
          <p:spPr>
            <a:xfrm>
              <a:off x="10266172" y="4519688"/>
              <a:ext cx="111856" cy="111807"/>
            </a:xfrm>
            <a:custGeom>
              <a:avLst/>
              <a:gdLst>
                <a:gd name="connsiteX0" fmla="*/ 145410 w 292753"/>
                <a:gd name="connsiteY0" fmla="*/ 292623 h 292623"/>
                <a:gd name="connsiteX1" fmla="*/ 141798 w 292753"/>
                <a:gd name="connsiteY1" fmla="*/ 292623 h 292623"/>
                <a:gd name="connsiteX2" fmla="*/ 9 w 292753"/>
                <a:gd name="connsiteY2" fmla="*/ 145416 h 292623"/>
                <a:gd name="connsiteX3" fmla="*/ 142701 w 292753"/>
                <a:gd name="connsiteY3" fmla="*/ 15 h 292623"/>
                <a:gd name="connsiteX4" fmla="*/ 282683 w 292753"/>
                <a:gd name="connsiteY4" fmla="*/ 93939 h 292623"/>
                <a:gd name="connsiteX5" fmla="*/ 292617 w 292753"/>
                <a:gd name="connsiteY5" fmla="*/ 154447 h 292623"/>
                <a:gd name="connsiteX6" fmla="*/ 145410 w 292753"/>
                <a:gd name="connsiteY6" fmla="*/ 292623 h 292623"/>
                <a:gd name="connsiteX7" fmla="*/ 145410 w 292753"/>
                <a:gd name="connsiteY7" fmla="*/ 15368 h 292623"/>
                <a:gd name="connsiteX8" fmla="*/ 143604 w 292753"/>
                <a:gd name="connsiteY8" fmla="*/ 15368 h 292623"/>
                <a:gd name="connsiteX9" fmla="*/ 14459 w 292753"/>
                <a:gd name="connsiteY9" fmla="*/ 145416 h 292623"/>
                <a:gd name="connsiteX10" fmla="*/ 141798 w 292753"/>
                <a:gd name="connsiteY10" fmla="*/ 278173 h 292623"/>
                <a:gd name="connsiteX11" fmla="*/ 145410 w 292753"/>
                <a:gd name="connsiteY11" fmla="*/ 278173 h 292623"/>
                <a:gd name="connsiteX12" fmla="*/ 277264 w 292753"/>
                <a:gd name="connsiteY12" fmla="*/ 154447 h 292623"/>
                <a:gd name="connsiteX13" fmla="*/ 269137 w 292753"/>
                <a:gd name="connsiteY13" fmla="*/ 99357 h 292623"/>
                <a:gd name="connsiteX14" fmla="*/ 145410 w 292753"/>
                <a:gd name="connsiteY14" fmla="*/ 15368 h 292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92753" h="292623">
                  <a:moveTo>
                    <a:pt x="145410" y="292623"/>
                  </a:moveTo>
                  <a:cubicBezTo>
                    <a:pt x="144206" y="292623"/>
                    <a:pt x="143002" y="292623"/>
                    <a:pt x="141798" y="292623"/>
                  </a:cubicBezTo>
                  <a:cubicBezTo>
                    <a:pt x="65033" y="290817"/>
                    <a:pt x="-894" y="221277"/>
                    <a:pt x="9" y="145416"/>
                  </a:cubicBezTo>
                  <a:cubicBezTo>
                    <a:pt x="9" y="69555"/>
                    <a:pt x="66840" y="1821"/>
                    <a:pt x="142701" y="15"/>
                  </a:cubicBezTo>
                  <a:cubicBezTo>
                    <a:pt x="202306" y="-888"/>
                    <a:pt x="261911" y="38849"/>
                    <a:pt x="282683" y="93939"/>
                  </a:cubicBezTo>
                  <a:cubicBezTo>
                    <a:pt x="289908" y="113807"/>
                    <a:pt x="293520" y="134579"/>
                    <a:pt x="292617" y="154447"/>
                  </a:cubicBezTo>
                  <a:cubicBezTo>
                    <a:pt x="288102" y="229405"/>
                    <a:pt x="220369" y="292623"/>
                    <a:pt x="145410" y="292623"/>
                  </a:cubicBezTo>
                  <a:close/>
                  <a:moveTo>
                    <a:pt x="145410" y="15368"/>
                  </a:moveTo>
                  <a:cubicBezTo>
                    <a:pt x="144808" y="15368"/>
                    <a:pt x="144206" y="15368"/>
                    <a:pt x="143604" y="15368"/>
                  </a:cubicBezTo>
                  <a:cubicBezTo>
                    <a:pt x="76774" y="16271"/>
                    <a:pt x="15362" y="78586"/>
                    <a:pt x="14459" y="145416"/>
                  </a:cubicBezTo>
                  <a:cubicBezTo>
                    <a:pt x="14459" y="213149"/>
                    <a:pt x="74968" y="275464"/>
                    <a:pt x="141798" y="278173"/>
                  </a:cubicBezTo>
                  <a:cubicBezTo>
                    <a:pt x="143002" y="278173"/>
                    <a:pt x="144206" y="278173"/>
                    <a:pt x="145410" y="278173"/>
                  </a:cubicBezTo>
                  <a:cubicBezTo>
                    <a:pt x="211337" y="278173"/>
                    <a:pt x="273652" y="219471"/>
                    <a:pt x="277264" y="154447"/>
                  </a:cubicBezTo>
                  <a:cubicBezTo>
                    <a:pt x="278168" y="135482"/>
                    <a:pt x="275458" y="116516"/>
                    <a:pt x="269137" y="99357"/>
                  </a:cubicBezTo>
                  <a:cubicBezTo>
                    <a:pt x="250171" y="50589"/>
                    <a:pt x="197791" y="15368"/>
                    <a:pt x="145410" y="15368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" name="자유형: 도형 113">
              <a:extLst>
                <a:ext uri="{FF2B5EF4-FFF2-40B4-BE49-F238E27FC236}">
                  <a16:creationId xmlns:a16="http://schemas.microsoft.com/office/drawing/2014/main" id="{9E164BF6-1261-6C1D-EE93-A97E7365AE8A}"/>
                </a:ext>
              </a:extLst>
            </p:cNvPr>
            <p:cNvSpPr/>
            <p:nvPr/>
          </p:nvSpPr>
          <p:spPr>
            <a:xfrm>
              <a:off x="10298791" y="4546467"/>
              <a:ext cx="46416" cy="58112"/>
            </a:xfrm>
            <a:custGeom>
              <a:avLst/>
              <a:gdLst>
                <a:gd name="connsiteX0" fmla="*/ 65457 w 121481"/>
                <a:gd name="connsiteY0" fmla="*/ 152092 h 152092"/>
                <a:gd name="connsiteX1" fmla="*/ 64555 w 121481"/>
                <a:gd name="connsiteY1" fmla="*/ 152092 h 152092"/>
                <a:gd name="connsiteX2" fmla="*/ 6755 w 121481"/>
                <a:gd name="connsiteY2" fmla="*/ 139449 h 152092"/>
                <a:gd name="connsiteX3" fmla="*/ 3143 w 121481"/>
                <a:gd name="connsiteY3" fmla="*/ 129515 h 152092"/>
                <a:gd name="connsiteX4" fmla="*/ 13077 w 121481"/>
                <a:gd name="connsiteY4" fmla="*/ 125902 h 152092"/>
                <a:gd name="connsiteX5" fmla="*/ 64555 w 121481"/>
                <a:gd name="connsiteY5" fmla="*/ 137643 h 152092"/>
                <a:gd name="connsiteX6" fmla="*/ 65457 w 121481"/>
                <a:gd name="connsiteY6" fmla="*/ 137643 h 152092"/>
                <a:gd name="connsiteX7" fmla="*/ 92551 w 121481"/>
                <a:gd name="connsiteY7" fmla="*/ 132224 h 152092"/>
                <a:gd name="connsiteX8" fmla="*/ 106097 w 121481"/>
                <a:gd name="connsiteY8" fmla="*/ 112356 h 152092"/>
                <a:gd name="connsiteX9" fmla="*/ 80810 w 121481"/>
                <a:gd name="connsiteY9" fmla="*/ 86165 h 152092"/>
                <a:gd name="connsiteX10" fmla="*/ 53717 w 121481"/>
                <a:gd name="connsiteY10" fmla="*/ 82553 h 152092"/>
                <a:gd name="connsiteX11" fmla="*/ 32042 w 121481"/>
                <a:gd name="connsiteY11" fmla="*/ 79844 h 152092"/>
                <a:gd name="connsiteX12" fmla="*/ 4046 w 121481"/>
                <a:gd name="connsiteY12" fmla="*/ 63588 h 152092"/>
                <a:gd name="connsiteX13" fmla="*/ 5852 w 121481"/>
                <a:gd name="connsiteY13" fmla="*/ 29269 h 152092"/>
                <a:gd name="connsiteX14" fmla="*/ 51008 w 121481"/>
                <a:gd name="connsiteY14" fmla="*/ 1273 h 152092"/>
                <a:gd name="connsiteX15" fmla="*/ 100679 w 121481"/>
                <a:gd name="connsiteY15" fmla="*/ 4885 h 152092"/>
                <a:gd name="connsiteX16" fmla="*/ 107001 w 121481"/>
                <a:gd name="connsiteY16" fmla="*/ 13917 h 152092"/>
                <a:gd name="connsiteX17" fmla="*/ 97970 w 121481"/>
                <a:gd name="connsiteY17" fmla="*/ 19335 h 152092"/>
                <a:gd name="connsiteX18" fmla="*/ 52814 w 121481"/>
                <a:gd name="connsiteY18" fmla="*/ 15723 h 152092"/>
                <a:gd name="connsiteX19" fmla="*/ 18496 w 121481"/>
                <a:gd name="connsiteY19" fmla="*/ 37397 h 152092"/>
                <a:gd name="connsiteX20" fmla="*/ 16690 w 121481"/>
                <a:gd name="connsiteY20" fmla="*/ 56363 h 152092"/>
                <a:gd name="connsiteX21" fmla="*/ 34752 w 121481"/>
                <a:gd name="connsiteY21" fmla="*/ 65394 h 152092"/>
                <a:gd name="connsiteX22" fmla="*/ 54620 w 121481"/>
                <a:gd name="connsiteY22" fmla="*/ 67200 h 152092"/>
                <a:gd name="connsiteX23" fmla="*/ 85326 w 121481"/>
                <a:gd name="connsiteY23" fmla="*/ 71716 h 152092"/>
                <a:gd name="connsiteX24" fmla="*/ 121450 w 121481"/>
                <a:gd name="connsiteY24" fmla="*/ 113259 h 152092"/>
                <a:gd name="connsiteX25" fmla="*/ 99776 w 121481"/>
                <a:gd name="connsiteY25" fmla="*/ 144868 h 152092"/>
                <a:gd name="connsiteX26" fmla="*/ 65457 w 121481"/>
                <a:gd name="connsiteY26" fmla="*/ 152092 h 152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21481" h="152092">
                  <a:moveTo>
                    <a:pt x="65457" y="152092"/>
                  </a:moveTo>
                  <a:cubicBezTo>
                    <a:pt x="64855" y="152092"/>
                    <a:pt x="64555" y="152092"/>
                    <a:pt x="64555" y="152092"/>
                  </a:cubicBezTo>
                  <a:cubicBezTo>
                    <a:pt x="44686" y="152092"/>
                    <a:pt x="24817" y="147577"/>
                    <a:pt x="6755" y="139449"/>
                  </a:cubicBezTo>
                  <a:cubicBezTo>
                    <a:pt x="3143" y="137643"/>
                    <a:pt x="1337" y="133127"/>
                    <a:pt x="3143" y="129515"/>
                  </a:cubicBezTo>
                  <a:cubicBezTo>
                    <a:pt x="4949" y="125902"/>
                    <a:pt x="9464" y="124096"/>
                    <a:pt x="13077" y="125902"/>
                  </a:cubicBezTo>
                  <a:cubicBezTo>
                    <a:pt x="29333" y="133127"/>
                    <a:pt x="47395" y="137643"/>
                    <a:pt x="64555" y="137643"/>
                  </a:cubicBezTo>
                  <a:cubicBezTo>
                    <a:pt x="64555" y="137643"/>
                    <a:pt x="64855" y="137643"/>
                    <a:pt x="65457" y="137643"/>
                  </a:cubicBezTo>
                  <a:cubicBezTo>
                    <a:pt x="76897" y="137643"/>
                    <a:pt x="85928" y="135837"/>
                    <a:pt x="92551" y="132224"/>
                  </a:cubicBezTo>
                  <a:cubicBezTo>
                    <a:pt x="100679" y="127709"/>
                    <a:pt x="106097" y="119581"/>
                    <a:pt x="106097" y="112356"/>
                  </a:cubicBezTo>
                  <a:cubicBezTo>
                    <a:pt x="107001" y="99712"/>
                    <a:pt x="93454" y="88875"/>
                    <a:pt x="80810" y="86165"/>
                  </a:cubicBezTo>
                  <a:cubicBezTo>
                    <a:pt x="72682" y="83456"/>
                    <a:pt x="62748" y="82553"/>
                    <a:pt x="53717" y="82553"/>
                  </a:cubicBezTo>
                  <a:cubicBezTo>
                    <a:pt x="46492" y="81650"/>
                    <a:pt x="39268" y="81650"/>
                    <a:pt x="32042" y="79844"/>
                  </a:cubicBezTo>
                  <a:cubicBezTo>
                    <a:pt x="18195" y="77435"/>
                    <a:pt x="8862" y="72017"/>
                    <a:pt x="4046" y="63588"/>
                  </a:cubicBezTo>
                  <a:cubicBezTo>
                    <a:pt x="-3179" y="51847"/>
                    <a:pt x="433" y="38301"/>
                    <a:pt x="5852" y="29269"/>
                  </a:cubicBezTo>
                  <a:cubicBezTo>
                    <a:pt x="14883" y="14820"/>
                    <a:pt x="31139" y="4885"/>
                    <a:pt x="51008" y="1273"/>
                  </a:cubicBezTo>
                  <a:cubicBezTo>
                    <a:pt x="65457" y="-1436"/>
                    <a:pt x="80810" y="370"/>
                    <a:pt x="100679" y="4885"/>
                  </a:cubicBezTo>
                  <a:cubicBezTo>
                    <a:pt x="105195" y="5789"/>
                    <a:pt x="107904" y="10304"/>
                    <a:pt x="107001" y="13917"/>
                  </a:cubicBezTo>
                  <a:cubicBezTo>
                    <a:pt x="105195" y="18432"/>
                    <a:pt x="101582" y="20238"/>
                    <a:pt x="97970" y="19335"/>
                  </a:cubicBezTo>
                  <a:cubicBezTo>
                    <a:pt x="79004" y="14820"/>
                    <a:pt x="65457" y="13917"/>
                    <a:pt x="52814" y="15723"/>
                  </a:cubicBezTo>
                  <a:cubicBezTo>
                    <a:pt x="38364" y="18432"/>
                    <a:pt x="25721" y="26560"/>
                    <a:pt x="18496" y="37397"/>
                  </a:cubicBezTo>
                  <a:cubicBezTo>
                    <a:pt x="15786" y="41913"/>
                    <a:pt x="13077" y="50041"/>
                    <a:pt x="16690" y="56363"/>
                  </a:cubicBezTo>
                  <a:cubicBezTo>
                    <a:pt x="19700" y="60577"/>
                    <a:pt x="25721" y="63588"/>
                    <a:pt x="34752" y="65394"/>
                  </a:cubicBezTo>
                  <a:cubicBezTo>
                    <a:pt x="41073" y="66297"/>
                    <a:pt x="47395" y="67200"/>
                    <a:pt x="54620" y="67200"/>
                  </a:cubicBezTo>
                  <a:cubicBezTo>
                    <a:pt x="64555" y="68103"/>
                    <a:pt x="74489" y="68103"/>
                    <a:pt x="85326" y="71716"/>
                  </a:cubicBezTo>
                  <a:cubicBezTo>
                    <a:pt x="103388" y="76231"/>
                    <a:pt x="122353" y="92487"/>
                    <a:pt x="121450" y="113259"/>
                  </a:cubicBezTo>
                  <a:cubicBezTo>
                    <a:pt x="120548" y="125902"/>
                    <a:pt x="112419" y="137643"/>
                    <a:pt x="99776" y="144868"/>
                  </a:cubicBezTo>
                  <a:cubicBezTo>
                    <a:pt x="90744" y="150286"/>
                    <a:pt x="79004" y="152092"/>
                    <a:pt x="65457" y="152092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:a16="http://schemas.microsoft.com/office/drawing/2014/main" id="{7739FE97-BBB4-28CF-BC17-7B475D8C9FBF}"/>
                </a:ext>
              </a:extLst>
            </p:cNvPr>
            <p:cNvSpPr/>
            <p:nvPr/>
          </p:nvSpPr>
          <p:spPr>
            <a:xfrm>
              <a:off x="10313450" y="4535845"/>
              <a:ext cx="11095" cy="79431"/>
            </a:xfrm>
            <a:custGeom>
              <a:avLst/>
              <a:gdLst>
                <a:gd name="connsiteX0" fmla="*/ 21675 w 29038"/>
                <a:gd name="connsiteY0" fmla="*/ 207889 h 207888"/>
                <a:gd name="connsiteX1" fmla="*/ 14450 w 29038"/>
                <a:gd name="connsiteY1" fmla="*/ 200664 h 207888"/>
                <a:gd name="connsiteX2" fmla="*/ 0 w 29038"/>
                <a:gd name="connsiteY2" fmla="*/ 8301 h 207888"/>
                <a:gd name="connsiteX3" fmla="*/ 6322 w 29038"/>
                <a:gd name="connsiteY3" fmla="*/ 173 h 207888"/>
                <a:gd name="connsiteX4" fmla="*/ 15353 w 29038"/>
                <a:gd name="connsiteY4" fmla="*/ 6495 h 207888"/>
                <a:gd name="connsiteX5" fmla="*/ 28900 w 29038"/>
                <a:gd name="connsiteY5" fmla="*/ 199761 h 207888"/>
                <a:gd name="connsiteX6" fmla="*/ 21675 w 29038"/>
                <a:gd name="connsiteY6" fmla="*/ 207889 h 207888"/>
                <a:gd name="connsiteX7" fmla="*/ 21675 w 29038"/>
                <a:gd name="connsiteY7" fmla="*/ 207889 h 207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9038" h="207888">
                  <a:moveTo>
                    <a:pt x="21675" y="207889"/>
                  </a:moveTo>
                  <a:cubicBezTo>
                    <a:pt x="18062" y="207889"/>
                    <a:pt x="14450" y="204276"/>
                    <a:pt x="14450" y="200664"/>
                  </a:cubicBezTo>
                  <a:cubicBezTo>
                    <a:pt x="12644" y="136543"/>
                    <a:pt x="8128" y="71519"/>
                    <a:pt x="0" y="8301"/>
                  </a:cubicBezTo>
                  <a:cubicBezTo>
                    <a:pt x="0" y="3785"/>
                    <a:pt x="2709" y="173"/>
                    <a:pt x="6322" y="173"/>
                  </a:cubicBezTo>
                  <a:cubicBezTo>
                    <a:pt x="10837" y="-730"/>
                    <a:pt x="14450" y="1979"/>
                    <a:pt x="15353" y="6495"/>
                  </a:cubicBezTo>
                  <a:cubicBezTo>
                    <a:pt x="22578" y="70616"/>
                    <a:pt x="27997" y="135640"/>
                    <a:pt x="28900" y="199761"/>
                  </a:cubicBezTo>
                  <a:cubicBezTo>
                    <a:pt x="29803" y="204276"/>
                    <a:pt x="26190" y="207889"/>
                    <a:pt x="21675" y="207889"/>
                  </a:cubicBezTo>
                  <a:cubicBezTo>
                    <a:pt x="21675" y="207889"/>
                    <a:pt x="21675" y="207889"/>
                    <a:pt x="21675" y="207889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109" name="자유형: 도형 108">
            <a:extLst>
              <a:ext uri="{FF2B5EF4-FFF2-40B4-BE49-F238E27FC236}">
                <a16:creationId xmlns:a16="http://schemas.microsoft.com/office/drawing/2014/main" id="{F5DB98B4-FA85-8240-F983-5647905AA2F5}"/>
              </a:ext>
            </a:extLst>
          </p:cNvPr>
          <p:cNvSpPr/>
          <p:nvPr/>
        </p:nvSpPr>
        <p:spPr>
          <a:xfrm>
            <a:off x="10319561" y="4261796"/>
            <a:ext cx="345064" cy="418551"/>
          </a:xfrm>
          <a:custGeom>
            <a:avLst/>
            <a:gdLst>
              <a:gd name="connsiteX0" fmla="*/ 0 w 903111"/>
              <a:gd name="connsiteY0" fmla="*/ 1092764 h 1095443"/>
              <a:gd name="connsiteX1" fmla="*/ 578894 w 903111"/>
              <a:gd name="connsiteY1" fmla="*/ 344988 h 1095443"/>
              <a:gd name="connsiteX2" fmla="*/ 437105 w 903111"/>
              <a:gd name="connsiteY2" fmla="*/ 268224 h 1095443"/>
              <a:gd name="connsiteX3" fmla="*/ 895886 w 903111"/>
              <a:gd name="connsiteY3" fmla="*/ 0 h 1095443"/>
              <a:gd name="connsiteX4" fmla="*/ 903111 w 903111"/>
              <a:gd name="connsiteY4" fmla="*/ 503033 h 1095443"/>
              <a:gd name="connsiteX5" fmla="*/ 777578 w 903111"/>
              <a:gd name="connsiteY5" fmla="*/ 438912 h 1095443"/>
              <a:gd name="connsiteX6" fmla="*/ 475036 w 903111"/>
              <a:gd name="connsiteY6" fmla="*/ 892274 h 1095443"/>
              <a:gd name="connsiteX7" fmla="*/ 0 w 903111"/>
              <a:gd name="connsiteY7" fmla="*/ 1092764 h 1095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03111" h="1095443">
                <a:moveTo>
                  <a:pt x="0" y="1092764"/>
                </a:moveTo>
                <a:cubicBezTo>
                  <a:pt x="362147" y="828153"/>
                  <a:pt x="469618" y="630371"/>
                  <a:pt x="578894" y="344988"/>
                </a:cubicBezTo>
                <a:cubicBezTo>
                  <a:pt x="525611" y="319701"/>
                  <a:pt x="484067" y="304348"/>
                  <a:pt x="437105" y="268224"/>
                </a:cubicBezTo>
                <a:cubicBezTo>
                  <a:pt x="601472" y="191460"/>
                  <a:pt x="726101" y="115598"/>
                  <a:pt x="895886" y="0"/>
                </a:cubicBezTo>
                <a:cubicBezTo>
                  <a:pt x="895886" y="201394"/>
                  <a:pt x="903111" y="329636"/>
                  <a:pt x="903111" y="503033"/>
                </a:cubicBezTo>
                <a:cubicBezTo>
                  <a:pt x="863374" y="484067"/>
                  <a:pt x="816412" y="464199"/>
                  <a:pt x="777578" y="438912"/>
                </a:cubicBezTo>
                <a:cubicBezTo>
                  <a:pt x="702620" y="605084"/>
                  <a:pt x="607794" y="765838"/>
                  <a:pt x="475036" y="892274"/>
                </a:cubicBezTo>
                <a:cubicBezTo>
                  <a:pt x="343182" y="1019612"/>
                  <a:pt x="171591" y="1112633"/>
                  <a:pt x="0" y="1092764"/>
                </a:cubicBezTo>
                <a:close/>
              </a:path>
            </a:pathLst>
          </a:custGeom>
          <a:solidFill>
            <a:srgbClr val="FFFFFF"/>
          </a:solidFill>
          <a:ln w="9031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10" name="자유형: 도형 109">
            <a:extLst>
              <a:ext uri="{FF2B5EF4-FFF2-40B4-BE49-F238E27FC236}">
                <a16:creationId xmlns:a16="http://schemas.microsoft.com/office/drawing/2014/main" id="{C93CFE50-6656-80A7-E635-BF8C20FB5089}"/>
              </a:ext>
            </a:extLst>
          </p:cNvPr>
          <p:cNvSpPr/>
          <p:nvPr/>
        </p:nvSpPr>
        <p:spPr>
          <a:xfrm>
            <a:off x="10316671" y="4258809"/>
            <a:ext cx="351059" cy="424310"/>
          </a:xfrm>
          <a:custGeom>
            <a:avLst/>
            <a:gdLst>
              <a:gd name="connsiteX0" fmla="*/ 55428 w 918802"/>
              <a:gd name="connsiteY0" fmla="*/ 1110517 h 1110516"/>
              <a:gd name="connsiteX1" fmla="*/ 6660 w 918802"/>
              <a:gd name="connsiteY1" fmla="*/ 1107807 h 1110516"/>
              <a:gd name="connsiteX2" fmla="*/ 339 w 918802"/>
              <a:gd name="connsiteY2" fmla="*/ 1102389 h 1110516"/>
              <a:gd name="connsiteX3" fmla="*/ 3048 w 918802"/>
              <a:gd name="connsiteY3" fmla="*/ 1095164 h 1110516"/>
              <a:gd name="connsiteX4" fmla="*/ 576524 w 918802"/>
              <a:gd name="connsiteY4" fmla="*/ 356419 h 1110516"/>
              <a:gd name="connsiteX5" fmla="*/ 552140 w 918802"/>
              <a:gd name="connsiteY5" fmla="*/ 345582 h 1110516"/>
              <a:gd name="connsiteX6" fmla="*/ 440153 w 918802"/>
              <a:gd name="connsiteY6" fmla="*/ 282364 h 1110516"/>
              <a:gd name="connsiteX7" fmla="*/ 437444 w 918802"/>
              <a:gd name="connsiteY7" fmla="*/ 275139 h 1110516"/>
              <a:gd name="connsiteX8" fmla="*/ 441057 w 918802"/>
              <a:gd name="connsiteY8" fmla="*/ 269720 h 1110516"/>
              <a:gd name="connsiteX9" fmla="*/ 898934 w 918802"/>
              <a:gd name="connsiteY9" fmla="*/ 1496 h 1110516"/>
              <a:gd name="connsiteX10" fmla="*/ 907062 w 918802"/>
              <a:gd name="connsiteY10" fmla="*/ 593 h 1110516"/>
              <a:gd name="connsiteX11" fmla="*/ 910675 w 918802"/>
              <a:gd name="connsiteY11" fmla="*/ 7818 h 1110516"/>
              <a:gd name="connsiteX12" fmla="*/ 915190 w 918802"/>
              <a:gd name="connsiteY12" fmla="*/ 278751 h 1110516"/>
              <a:gd name="connsiteX13" fmla="*/ 918802 w 918802"/>
              <a:gd name="connsiteY13" fmla="*/ 510851 h 1110516"/>
              <a:gd name="connsiteX14" fmla="*/ 915190 w 918802"/>
              <a:gd name="connsiteY14" fmla="*/ 517173 h 1110516"/>
              <a:gd name="connsiteX15" fmla="*/ 907966 w 918802"/>
              <a:gd name="connsiteY15" fmla="*/ 517173 h 1110516"/>
              <a:gd name="connsiteX16" fmla="*/ 889000 w 918802"/>
              <a:gd name="connsiteY16" fmla="*/ 509045 h 1110516"/>
              <a:gd name="connsiteX17" fmla="*/ 787851 w 918802"/>
              <a:gd name="connsiteY17" fmla="*/ 457567 h 1110516"/>
              <a:gd name="connsiteX18" fmla="*/ 488019 w 918802"/>
              <a:gd name="connsiteY18" fmla="*/ 905510 h 1110516"/>
              <a:gd name="connsiteX19" fmla="*/ 55428 w 918802"/>
              <a:gd name="connsiteY19" fmla="*/ 1110517 h 1110516"/>
              <a:gd name="connsiteX20" fmla="*/ 28335 w 918802"/>
              <a:gd name="connsiteY20" fmla="*/ 1095164 h 1110516"/>
              <a:gd name="connsiteX21" fmla="*/ 478084 w 918802"/>
              <a:gd name="connsiteY21" fmla="*/ 894673 h 1110516"/>
              <a:gd name="connsiteX22" fmla="*/ 777917 w 918802"/>
              <a:gd name="connsiteY22" fmla="*/ 444021 h 1110516"/>
              <a:gd name="connsiteX23" fmla="*/ 782433 w 918802"/>
              <a:gd name="connsiteY23" fmla="*/ 439505 h 1110516"/>
              <a:gd name="connsiteX24" fmla="*/ 788755 w 918802"/>
              <a:gd name="connsiteY24" fmla="*/ 440408 h 1110516"/>
              <a:gd name="connsiteX25" fmla="*/ 895322 w 918802"/>
              <a:gd name="connsiteY25" fmla="*/ 495498 h 1110516"/>
              <a:gd name="connsiteX26" fmla="*/ 903450 w 918802"/>
              <a:gd name="connsiteY26" fmla="*/ 499111 h 1110516"/>
              <a:gd name="connsiteX27" fmla="*/ 899837 w 918802"/>
              <a:gd name="connsiteY27" fmla="*/ 278751 h 1110516"/>
              <a:gd name="connsiteX28" fmla="*/ 896225 w 918802"/>
              <a:gd name="connsiteY28" fmla="*/ 21365 h 1110516"/>
              <a:gd name="connsiteX29" fmla="*/ 459119 w 918802"/>
              <a:gd name="connsiteY29" fmla="*/ 277848 h 1110516"/>
              <a:gd name="connsiteX30" fmla="*/ 558461 w 918802"/>
              <a:gd name="connsiteY30" fmla="*/ 331132 h 1110516"/>
              <a:gd name="connsiteX31" fmla="*/ 589167 w 918802"/>
              <a:gd name="connsiteY31" fmla="*/ 345582 h 1110516"/>
              <a:gd name="connsiteX32" fmla="*/ 592780 w 918802"/>
              <a:gd name="connsiteY32" fmla="*/ 355516 h 1110516"/>
              <a:gd name="connsiteX33" fmla="*/ 28335 w 918802"/>
              <a:gd name="connsiteY33" fmla="*/ 1095164 h 11105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918802" h="1110516">
                <a:moveTo>
                  <a:pt x="55428" y="1110517"/>
                </a:moveTo>
                <a:cubicBezTo>
                  <a:pt x="39172" y="1110517"/>
                  <a:pt x="22917" y="1109614"/>
                  <a:pt x="6660" y="1107807"/>
                </a:cubicBezTo>
                <a:cubicBezTo>
                  <a:pt x="3951" y="1107807"/>
                  <a:pt x="1242" y="1106001"/>
                  <a:pt x="339" y="1102389"/>
                </a:cubicBezTo>
                <a:cubicBezTo>
                  <a:pt x="-565" y="1099679"/>
                  <a:pt x="339" y="1096970"/>
                  <a:pt x="3048" y="1095164"/>
                </a:cubicBezTo>
                <a:cubicBezTo>
                  <a:pt x="375130" y="822424"/>
                  <a:pt x="477181" y="616515"/>
                  <a:pt x="576524" y="356419"/>
                </a:cubicBezTo>
                <a:cubicBezTo>
                  <a:pt x="568094" y="352204"/>
                  <a:pt x="559966" y="348592"/>
                  <a:pt x="552140" y="345582"/>
                </a:cubicBezTo>
                <a:cubicBezTo>
                  <a:pt x="512402" y="326616"/>
                  <a:pt x="478084" y="311263"/>
                  <a:pt x="440153" y="282364"/>
                </a:cubicBezTo>
                <a:cubicBezTo>
                  <a:pt x="438348" y="280558"/>
                  <a:pt x="436541" y="277848"/>
                  <a:pt x="437444" y="275139"/>
                </a:cubicBezTo>
                <a:cubicBezTo>
                  <a:pt x="437444" y="272430"/>
                  <a:pt x="439251" y="270623"/>
                  <a:pt x="441057" y="269720"/>
                </a:cubicBezTo>
                <a:cubicBezTo>
                  <a:pt x="594586" y="197471"/>
                  <a:pt x="714700" y="127932"/>
                  <a:pt x="898934" y="1496"/>
                </a:cubicBezTo>
                <a:cubicBezTo>
                  <a:pt x="901644" y="-310"/>
                  <a:pt x="904353" y="-310"/>
                  <a:pt x="907062" y="593"/>
                </a:cubicBezTo>
                <a:cubicBezTo>
                  <a:pt x="909771" y="2399"/>
                  <a:pt x="910675" y="5109"/>
                  <a:pt x="910675" y="7818"/>
                </a:cubicBezTo>
                <a:cubicBezTo>
                  <a:pt x="910675" y="112579"/>
                  <a:pt x="912481" y="196568"/>
                  <a:pt x="915190" y="278751"/>
                </a:cubicBezTo>
                <a:cubicBezTo>
                  <a:pt x="916997" y="355516"/>
                  <a:pt x="918802" y="426862"/>
                  <a:pt x="918802" y="510851"/>
                </a:cubicBezTo>
                <a:cubicBezTo>
                  <a:pt x="918802" y="513560"/>
                  <a:pt x="916997" y="515366"/>
                  <a:pt x="915190" y="517173"/>
                </a:cubicBezTo>
                <a:cubicBezTo>
                  <a:pt x="912481" y="518076"/>
                  <a:pt x="909771" y="518979"/>
                  <a:pt x="907966" y="517173"/>
                </a:cubicBezTo>
                <a:cubicBezTo>
                  <a:pt x="901945" y="514764"/>
                  <a:pt x="895623" y="512055"/>
                  <a:pt x="889000" y="509045"/>
                </a:cubicBezTo>
                <a:cubicBezTo>
                  <a:pt x="856488" y="494595"/>
                  <a:pt x="819460" y="477436"/>
                  <a:pt x="787851" y="457567"/>
                </a:cubicBezTo>
                <a:cubicBezTo>
                  <a:pt x="702056" y="647221"/>
                  <a:pt x="604520" y="794428"/>
                  <a:pt x="488019" y="905510"/>
                </a:cubicBezTo>
                <a:cubicBezTo>
                  <a:pt x="405835" y="984984"/>
                  <a:pt x="245082" y="1110517"/>
                  <a:pt x="55428" y="1110517"/>
                </a:cubicBezTo>
                <a:close/>
                <a:moveTo>
                  <a:pt x="28335" y="1095164"/>
                </a:moveTo>
                <a:cubicBezTo>
                  <a:pt x="224310" y="1107807"/>
                  <a:pt x="393192" y="976856"/>
                  <a:pt x="478084" y="894673"/>
                </a:cubicBezTo>
                <a:cubicBezTo>
                  <a:pt x="594586" y="782687"/>
                  <a:pt x="692122" y="635480"/>
                  <a:pt x="777917" y="444021"/>
                </a:cubicBezTo>
                <a:cubicBezTo>
                  <a:pt x="778820" y="442215"/>
                  <a:pt x="780627" y="440408"/>
                  <a:pt x="782433" y="439505"/>
                </a:cubicBezTo>
                <a:cubicBezTo>
                  <a:pt x="785142" y="438602"/>
                  <a:pt x="786948" y="439505"/>
                  <a:pt x="788755" y="440408"/>
                </a:cubicBezTo>
                <a:cubicBezTo>
                  <a:pt x="821267" y="462083"/>
                  <a:pt x="861004" y="479242"/>
                  <a:pt x="895322" y="495498"/>
                </a:cubicBezTo>
                <a:cubicBezTo>
                  <a:pt x="898332" y="496702"/>
                  <a:pt x="901042" y="497906"/>
                  <a:pt x="903450" y="499111"/>
                </a:cubicBezTo>
                <a:cubicBezTo>
                  <a:pt x="903450" y="420540"/>
                  <a:pt x="901644" y="351903"/>
                  <a:pt x="899837" y="278751"/>
                </a:cubicBezTo>
                <a:cubicBezTo>
                  <a:pt x="898031" y="201084"/>
                  <a:pt x="896225" y="119804"/>
                  <a:pt x="896225" y="21365"/>
                </a:cubicBezTo>
                <a:cubicBezTo>
                  <a:pt x="746308" y="124319"/>
                  <a:pt x="623486" y="200181"/>
                  <a:pt x="459119" y="277848"/>
                </a:cubicBezTo>
                <a:cubicBezTo>
                  <a:pt x="492534" y="301329"/>
                  <a:pt x="523240" y="315779"/>
                  <a:pt x="558461" y="331132"/>
                </a:cubicBezTo>
                <a:cubicBezTo>
                  <a:pt x="568696" y="335948"/>
                  <a:pt x="578932" y="340765"/>
                  <a:pt x="589167" y="345582"/>
                </a:cubicBezTo>
                <a:cubicBezTo>
                  <a:pt x="592780" y="347388"/>
                  <a:pt x="594586" y="351903"/>
                  <a:pt x="592780" y="355516"/>
                </a:cubicBezTo>
                <a:cubicBezTo>
                  <a:pt x="493437" y="616515"/>
                  <a:pt x="393192" y="824231"/>
                  <a:pt x="28335" y="1095164"/>
                </a:cubicBezTo>
                <a:close/>
              </a:path>
            </a:pathLst>
          </a:custGeom>
          <a:solidFill>
            <a:srgbClr val="823000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111" name="자유형: 도형 110">
            <a:extLst>
              <a:ext uri="{FF2B5EF4-FFF2-40B4-BE49-F238E27FC236}">
                <a16:creationId xmlns:a16="http://schemas.microsoft.com/office/drawing/2014/main" id="{F32B8FC9-9D15-D663-94F0-D2CE7A66F6A6}"/>
              </a:ext>
            </a:extLst>
          </p:cNvPr>
          <p:cNvSpPr/>
          <p:nvPr/>
        </p:nvSpPr>
        <p:spPr>
          <a:xfrm>
            <a:off x="10421274" y="4495750"/>
            <a:ext cx="295030" cy="197031"/>
          </a:xfrm>
          <a:custGeom>
            <a:avLst/>
            <a:gdLst>
              <a:gd name="connsiteX0" fmla="*/ 755905 w 772160"/>
              <a:gd name="connsiteY0" fmla="*/ 353116 h 515676"/>
              <a:gd name="connsiteX1" fmla="*/ 772160 w 772160"/>
              <a:gd name="connsiteY1" fmla="*/ 0 h 515676"/>
              <a:gd name="connsiteX2" fmla="*/ 440719 w 772160"/>
              <a:gd name="connsiteY2" fmla="*/ 136370 h 515676"/>
              <a:gd name="connsiteX3" fmla="*/ 534642 w 772160"/>
              <a:gd name="connsiteY3" fmla="*/ 202297 h 515676"/>
              <a:gd name="connsiteX4" fmla="*/ 0 w 772160"/>
              <a:gd name="connsiteY4" fmla="*/ 515676 h 515676"/>
              <a:gd name="connsiteX5" fmla="*/ 449750 w 772160"/>
              <a:gd name="connsiteY5" fmla="*/ 447943 h 515676"/>
              <a:gd name="connsiteX6" fmla="*/ 662884 w 772160"/>
              <a:gd name="connsiteY6" fmla="*/ 292608 h 515676"/>
              <a:gd name="connsiteX7" fmla="*/ 755905 w 772160"/>
              <a:gd name="connsiteY7" fmla="*/ 353116 h 51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2160" h="515676">
                <a:moveTo>
                  <a:pt x="755905" y="353116"/>
                </a:moveTo>
                <a:cubicBezTo>
                  <a:pt x="755905" y="232100"/>
                  <a:pt x="763129" y="153529"/>
                  <a:pt x="772160" y="0"/>
                </a:cubicBezTo>
                <a:cubicBezTo>
                  <a:pt x="673721" y="50574"/>
                  <a:pt x="559929" y="92117"/>
                  <a:pt x="440719" y="136370"/>
                </a:cubicBezTo>
                <a:cubicBezTo>
                  <a:pt x="474133" y="156238"/>
                  <a:pt x="502130" y="180622"/>
                  <a:pt x="534642" y="202297"/>
                </a:cubicBezTo>
                <a:cubicBezTo>
                  <a:pt x="388338" y="381113"/>
                  <a:pt x="197782" y="464199"/>
                  <a:pt x="0" y="515676"/>
                </a:cubicBezTo>
                <a:cubicBezTo>
                  <a:pt x="165270" y="511161"/>
                  <a:pt x="296221" y="509355"/>
                  <a:pt x="449750" y="447943"/>
                </a:cubicBezTo>
                <a:cubicBezTo>
                  <a:pt x="514773" y="421753"/>
                  <a:pt x="619534" y="347698"/>
                  <a:pt x="662884" y="292608"/>
                </a:cubicBezTo>
                <a:cubicBezTo>
                  <a:pt x="694493" y="312476"/>
                  <a:pt x="721586" y="338667"/>
                  <a:pt x="755905" y="353116"/>
                </a:cubicBezTo>
                <a:close/>
              </a:path>
            </a:pathLst>
          </a:custGeom>
          <a:solidFill>
            <a:srgbClr val="D5E29C"/>
          </a:solidFill>
          <a:ln w="9031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136" name="그룹 135">
            <a:extLst>
              <a:ext uri="{FF2B5EF4-FFF2-40B4-BE49-F238E27FC236}">
                <a16:creationId xmlns:a16="http://schemas.microsoft.com/office/drawing/2014/main" id="{4EE04102-B0EE-D8FD-BA32-993067F07D19}"/>
              </a:ext>
            </a:extLst>
          </p:cNvPr>
          <p:cNvGrpSpPr/>
          <p:nvPr/>
        </p:nvGrpSpPr>
        <p:grpSpPr>
          <a:xfrm>
            <a:off x="7036718" y="4196134"/>
            <a:ext cx="486904" cy="496647"/>
            <a:chOff x="7036718" y="4405784"/>
            <a:chExt cx="486904" cy="496647"/>
          </a:xfrm>
        </p:grpSpPr>
        <p:sp>
          <p:nvSpPr>
            <p:cNvPr id="117" name="자유형: 도형 116">
              <a:extLst>
                <a:ext uri="{FF2B5EF4-FFF2-40B4-BE49-F238E27FC236}">
                  <a16:creationId xmlns:a16="http://schemas.microsoft.com/office/drawing/2014/main" id="{8E7B6C7C-123A-E5C4-CC40-432D62E2129F}"/>
                </a:ext>
              </a:extLst>
            </p:cNvPr>
            <p:cNvSpPr/>
            <p:nvPr/>
          </p:nvSpPr>
          <p:spPr>
            <a:xfrm>
              <a:off x="7129090" y="4499389"/>
              <a:ext cx="320655" cy="6575"/>
            </a:xfrm>
            <a:custGeom>
              <a:avLst/>
              <a:gdLst>
                <a:gd name="connsiteX0" fmla="*/ 162560 w 748679"/>
                <a:gd name="connsiteY0" fmla="*/ 15353 h 15352"/>
                <a:gd name="connsiteX1" fmla="*/ 7225 w 748679"/>
                <a:gd name="connsiteY1" fmla="*/ 15353 h 15352"/>
                <a:gd name="connsiteX2" fmla="*/ 0 w 748679"/>
                <a:gd name="connsiteY2" fmla="*/ 8128 h 15352"/>
                <a:gd name="connsiteX3" fmla="*/ 7225 w 748679"/>
                <a:gd name="connsiteY3" fmla="*/ 0 h 15352"/>
                <a:gd name="connsiteX4" fmla="*/ 7225 w 748679"/>
                <a:gd name="connsiteY4" fmla="*/ 0 h 15352"/>
                <a:gd name="connsiteX5" fmla="*/ 373888 w 748679"/>
                <a:gd name="connsiteY5" fmla="*/ 0 h 15352"/>
                <a:gd name="connsiteX6" fmla="*/ 741454 w 748679"/>
                <a:gd name="connsiteY6" fmla="*/ 0 h 15352"/>
                <a:gd name="connsiteX7" fmla="*/ 748679 w 748679"/>
                <a:gd name="connsiteY7" fmla="*/ 8128 h 15352"/>
                <a:gd name="connsiteX8" fmla="*/ 741454 w 748679"/>
                <a:gd name="connsiteY8" fmla="*/ 15353 h 15352"/>
                <a:gd name="connsiteX9" fmla="*/ 741454 w 748679"/>
                <a:gd name="connsiteY9" fmla="*/ 15353 h 15352"/>
                <a:gd name="connsiteX10" fmla="*/ 374791 w 748679"/>
                <a:gd name="connsiteY10" fmla="*/ 15353 h 15352"/>
                <a:gd name="connsiteX11" fmla="*/ 162560 w 748679"/>
                <a:gd name="connsiteY11" fmla="*/ 15353 h 15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48679" h="15352">
                  <a:moveTo>
                    <a:pt x="162560" y="15353"/>
                  </a:moveTo>
                  <a:cubicBezTo>
                    <a:pt x="110179" y="15353"/>
                    <a:pt x="58401" y="15353"/>
                    <a:pt x="7225" y="15353"/>
                  </a:cubicBezTo>
                  <a:cubicBezTo>
                    <a:pt x="3613" y="15353"/>
                    <a:pt x="0" y="11740"/>
                    <a:pt x="0" y="8128"/>
                  </a:cubicBezTo>
                  <a:cubicBezTo>
                    <a:pt x="0" y="3612"/>
                    <a:pt x="3613" y="0"/>
                    <a:pt x="7225" y="0"/>
                  </a:cubicBezTo>
                  <a:cubicBezTo>
                    <a:pt x="7225" y="0"/>
                    <a:pt x="7225" y="0"/>
                    <a:pt x="7225" y="0"/>
                  </a:cubicBezTo>
                  <a:cubicBezTo>
                    <a:pt x="129145" y="903"/>
                    <a:pt x="253774" y="903"/>
                    <a:pt x="373888" y="0"/>
                  </a:cubicBezTo>
                  <a:cubicBezTo>
                    <a:pt x="494905" y="0"/>
                    <a:pt x="619534" y="0"/>
                    <a:pt x="741454" y="0"/>
                  </a:cubicBezTo>
                  <a:cubicBezTo>
                    <a:pt x="745067" y="0"/>
                    <a:pt x="748679" y="3612"/>
                    <a:pt x="748679" y="8128"/>
                  </a:cubicBezTo>
                  <a:cubicBezTo>
                    <a:pt x="748679" y="11740"/>
                    <a:pt x="745067" y="15353"/>
                    <a:pt x="741454" y="15353"/>
                  </a:cubicBezTo>
                  <a:cubicBezTo>
                    <a:pt x="741454" y="15353"/>
                    <a:pt x="741454" y="15353"/>
                    <a:pt x="741454" y="15353"/>
                  </a:cubicBezTo>
                  <a:cubicBezTo>
                    <a:pt x="619534" y="14450"/>
                    <a:pt x="494905" y="15353"/>
                    <a:pt x="374791" y="15353"/>
                  </a:cubicBezTo>
                  <a:cubicBezTo>
                    <a:pt x="304348" y="15353"/>
                    <a:pt x="233003" y="15353"/>
                    <a:pt x="162560" y="15353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:a16="http://schemas.microsoft.com/office/drawing/2014/main" id="{3C888E5B-F537-9074-840B-857B7DF627AF}"/>
                </a:ext>
              </a:extLst>
            </p:cNvPr>
            <p:cNvSpPr/>
            <p:nvPr/>
          </p:nvSpPr>
          <p:spPr>
            <a:xfrm>
              <a:off x="7226175" y="4437115"/>
              <a:ext cx="96312" cy="434132"/>
            </a:xfrm>
            <a:custGeom>
              <a:avLst/>
              <a:gdLst>
                <a:gd name="connsiteX0" fmla="*/ 224875 w 224874"/>
                <a:gd name="connsiteY0" fmla="*/ 1010581 h 1013631"/>
                <a:gd name="connsiteX1" fmla="*/ 178816 w 224874"/>
                <a:gd name="connsiteY1" fmla="*/ 198685 h 1013631"/>
                <a:gd name="connsiteX2" fmla="*/ 159851 w 224874"/>
                <a:gd name="connsiteY2" fmla="*/ 22578 h 1013631"/>
                <a:gd name="connsiteX3" fmla="*/ 145401 w 224874"/>
                <a:gd name="connsiteY3" fmla="*/ 0 h 1013631"/>
                <a:gd name="connsiteX4" fmla="*/ 130048 w 224874"/>
                <a:gd name="connsiteY4" fmla="*/ 30706 h 1013631"/>
                <a:gd name="connsiteX5" fmla="*/ 0 w 224874"/>
                <a:gd name="connsiteY5" fmla="*/ 994325 h 1013631"/>
                <a:gd name="connsiteX6" fmla="*/ 224875 w 224874"/>
                <a:gd name="connsiteY6" fmla="*/ 1010581 h 10136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4874" h="1013631">
                  <a:moveTo>
                    <a:pt x="224875" y="1010581"/>
                  </a:moveTo>
                  <a:cubicBezTo>
                    <a:pt x="206211" y="740250"/>
                    <a:pt x="190857" y="469618"/>
                    <a:pt x="178816" y="198685"/>
                  </a:cubicBezTo>
                  <a:cubicBezTo>
                    <a:pt x="176107" y="139079"/>
                    <a:pt x="173398" y="78571"/>
                    <a:pt x="159851" y="22578"/>
                  </a:cubicBezTo>
                  <a:cubicBezTo>
                    <a:pt x="157142" y="12644"/>
                    <a:pt x="152626" y="0"/>
                    <a:pt x="145401" y="0"/>
                  </a:cubicBezTo>
                  <a:cubicBezTo>
                    <a:pt x="136370" y="0"/>
                    <a:pt x="131854" y="17159"/>
                    <a:pt x="130048" y="30706"/>
                  </a:cubicBezTo>
                  <a:cubicBezTo>
                    <a:pt x="85796" y="348601"/>
                    <a:pt x="43350" y="667399"/>
                    <a:pt x="0" y="994325"/>
                  </a:cubicBezTo>
                  <a:cubicBezTo>
                    <a:pt x="74056" y="1009678"/>
                    <a:pt x="149013" y="1018709"/>
                    <a:pt x="224875" y="1010581"/>
                  </a:cubicBezTo>
                  <a:close/>
                </a:path>
              </a:pathLst>
            </a:custGeom>
            <a:solidFill>
              <a:schemeClr val="bg1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:a16="http://schemas.microsoft.com/office/drawing/2014/main" id="{C128D73E-F0C4-81F8-72F5-B360B3A2688F}"/>
                </a:ext>
              </a:extLst>
            </p:cNvPr>
            <p:cNvSpPr/>
            <p:nvPr/>
          </p:nvSpPr>
          <p:spPr>
            <a:xfrm>
              <a:off x="7223006" y="4434001"/>
              <a:ext cx="102576" cy="440581"/>
            </a:xfrm>
            <a:custGeom>
              <a:avLst/>
              <a:gdLst>
                <a:gd name="connsiteX0" fmla="*/ 171766 w 239499"/>
                <a:gd name="connsiteY0" fmla="*/ 1028689 h 1028688"/>
                <a:gd name="connsiteX1" fmla="*/ 5594 w 239499"/>
                <a:gd name="connsiteY1" fmla="*/ 1008820 h 1028688"/>
                <a:gd name="connsiteX2" fmla="*/ 175 w 239499"/>
                <a:gd name="connsiteY2" fmla="*/ 1000692 h 1028688"/>
                <a:gd name="connsiteX3" fmla="*/ 19140 w 239499"/>
                <a:gd name="connsiteY3" fmla="*/ 856195 h 1028688"/>
                <a:gd name="connsiteX4" fmla="*/ 130222 w 239499"/>
                <a:gd name="connsiteY4" fmla="*/ 37073 h 1028688"/>
                <a:gd name="connsiteX5" fmla="*/ 152800 w 239499"/>
                <a:gd name="connsiteY5" fmla="*/ 45 h 1028688"/>
                <a:gd name="connsiteX6" fmla="*/ 174475 w 239499"/>
                <a:gd name="connsiteY6" fmla="*/ 28042 h 1028688"/>
                <a:gd name="connsiteX7" fmla="*/ 193440 w 239499"/>
                <a:gd name="connsiteY7" fmla="*/ 205051 h 1028688"/>
                <a:gd name="connsiteX8" fmla="*/ 193440 w 239499"/>
                <a:gd name="connsiteY8" fmla="*/ 205955 h 1028688"/>
                <a:gd name="connsiteX9" fmla="*/ 239500 w 239499"/>
                <a:gd name="connsiteY9" fmla="*/ 1016948 h 1028688"/>
                <a:gd name="connsiteX10" fmla="*/ 232274 w 239499"/>
                <a:gd name="connsiteY10" fmla="*/ 1025076 h 1028688"/>
                <a:gd name="connsiteX11" fmla="*/ 171766 w 239499"/>
                <a:gd name="connsiteY11" fmla="*/ 1028689 h 1028688"/>
                <a:gd name="connsiteX12" fmla="*/ 15528 w 239499"/>
                <a:gd name="connsiteY12" fmla="*/ 995274 h 1028688"/>
                <a:gd name="connsiteX13" fmla="*/ 224146 w 239499"/>
                <a:gd name="connsiteY13" fmla="*/ 1010626 h 1028688"/>
                <a:gd name="connsiteX14" fmla="*/ 178991 w 239499"/>
                <a:gd name="connsiteY14" fmla="*/ 206858 h 1028688"/>
                <a:gd name="connsiteX15" fmla="*/ 178991 w 239499"/>
                <a:gd name="connsiteY15" fmla="*/ 205955 h 1028688"/>
                <a:gd name="connsiteX16" fmla="*/ 160026 w 239499"/>
                <a:gd name="connsiteY16" fmla="*/ 31654 h 1028688"/>
                <a:gd name="connsiteX17" fmla="*/ 152800 w 239499"/>
                <a:gd name="connsiteY17" fmla="*/ 14495 h 1028688"/>
                <a:gd name="connsiteX18" fmla="*/ 144673 w 239499"/>
                <a:gd name="connsiteY18" fmla="*/ 38879 h 1028688"/>
                <a:gd name="connsiteX19" fmla="*/ 33590 w 239499"/>
                <a:gd name="connsiteY19" fmla="*/ 858001 h 102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39499" h="1028688">
                  <a:moveTo>
                    <a:pt x="171766" y="1028689"/>
                  </a:moveTo>
                  <a:cubicBezTo>
                    <a:pt x="122095" y="1028689"/>
                    <a:pt x="67909" y="1022367"/>
                    <a:pt x="5594" y="1008820"/>
                  </a:cubicBezTo>
                  <a:cubicBezTo>
                    <a:pt x="1981" y="1007917"/>
                    <a:pt x="-729" y="1004305"/>
                    <a:pt x="175" y="1000692"/>
                  </a:cubicBezTo>
                  <a:lnTo>
                    <a:pt x="19140" y="856195"/>
                  </a:lnTo>
                  <a:cubicBezTo>
                    <a:pt x="56168" y="574424"/>
                    <a:pt x="92292" y="308006"/>
                    <a:pt x="130222" y="37073"/>
                  </a:cubicBezTo>
                  <a:cubicBezTo>
                    <a:pt x="133835" y="11786"/>
                    <a:pt x="141060" y="-858"/>
                    <a:pt x="152800" y="45"/>
                  </a:cubicBezTo>
                  <a:cubicBezTo>
                    <a:pt x="167251" y="45"/>
                    <a:pt x="172669" y="21720"/>
                    <a:pt x="174475" y="28042"/>
                  </a:cubicBezTo>
                  <a:cubicBezTo>
                    <a:pt x="188022" y="84938"/>
                    <a:pt x="190732" y="146349"/>
                    <a:pt x="193440" y="205051"/>
                  </a:cubicBezTo>
                  <a:lnTo>
                    <a:pt x="193440" y="205955"/>
                  </a:lnTo>
                  <a:cubicBezTo>
                    <a:pt x="206084" y="475082"/>
                    <a:pt x="221438" y="748724"/>
                    <a:pt x="239500" y="1016948"/>
                  </a:cubicBezTo>
                  <a:cubicBezTo>
                    <a:pt x="239500" y="1021464"/>
                    <a:pt x="236790" y="1024173"/>
                    <a:pt x="232274" y="1025076"/>
                  </a:cubicBezTo>
                  <a:cubicBezTo>
                    <a:pt x="213008" y="1027484"/>
                    <a:pt x="192838" y="1028689"/>
                    <a:pt x="171766" y="1028689"/>
                  </a:cubicBezTo>
                  <a:close/>
                  <a:moveTo>
                    <a:pt x="15528" y="995274"/>
                  </a:moveTo>
                  <a:cubicBezTo>
                    <a:pt x="95905" y="1012433"/>
                    <a:pt x="162735" y="1016948"/>
                    <a:pt x="224146" y="1010626"/>
                  </a:cubicBezTo>
                  <a:cubicBezTo>
                    <a:pt x="206084" y="744209"/>
                    <a:pt x="190732" y="474178"/>
                    <a:pt x="178991" y="206858"/>
                  </a:cubicBezTo>
                  <a:lnTo>
                    <a:pt x="178991" y="205955"/>
                  </a:lnTo>
                  <a:cubicBezTo>
                    <a:pt x="176282" y="147252"/>
                    <a:pt x="173572" y="86744"/>
                    <a:pt x="160026" y="31654"/>
                  </a:cubicBezTo>
                  <a:cubicBezTo>
                    <a:pt x="156413" y="19011"/>
                    <a:pt x="153704" y="15398"/>
                    <a:pt x="152800" y="14495"/>
                  </a:cubicBezTo>
                  <a:cubicBezTo>
                    <a:pt x="150994" y="16301"/>
                    <a:pt x="147382" y="22623"/>
                    <a:pt x="144673" y="38879"/>
                  </a:cubicBezTo>
                  <a:cubicBezTo>
                    <a:pt x="106742" y="309812"/>
                    <a:pt x="71520" y="576230"/>
                    <a:pt x="33590" y="858001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:a16="http://schemas.microsoft.com/office/drawing/2014/main" id="{4E0ACB18-0D00-B9A2-5DCB-41242685AE7D}"/>
                </a:ext>
              </a:extLst>
            </p:cNvPr>
            <p:cNvSpPr/>
            <p:nvPr/>
          </p:nvSpPr>
          <p:spPr>
            <a:xfrm>
              <a:off x="7251697" y="4405784"/>
              <a:ext cx="70502" cy="68491"/>
            </a:xfrm>
            <a:custGeom>
              <a:avLst/>
              <a:gdLst>
                <a:gd name="connsiteX0" fmla="*/ 80393 w 164612"/>
                <a:gd name="connsiteY0" fmla="*/ 0 h 159915"/>
                <a:gd name="connsiteX1" fmla="*/ 16 w 164612"/>
                <a:gd name="connsiteY1" fmla="*/ 79474 h 159915"/>
                <a:gd name="connsiteX2" fmla="*/ 79490 w 164612"/>
                <a:gd name="connsiteY2" fmla="*/ 159851 h 159915"/>
                <a:gd name="connsiteX3" fmla="*/ 164383 w 164612"/>
                <a:gd name="connsiteY3" fmla="*/ 84892 h 159915"/>
                <a:gd name="connsiteX4" fmla="*/ 159867 w 164612"/>
                <a:gd name="connsiteY4" fmla="*/ 51477 h 159915"/>
                <a:gd name="connsiteX5" fmla="*/ 80393 w 164612"/>
                <a:gd name="connsiteY5" fmla="*/ 0 h 159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4612" h="159915">
                  <a:moveTo>
                    <a:pt x="80393" y="0"/>
                  </a:moveTo>
                  <a:cubicBezTo>
                    <a:pt x="37947" y="903"/>
                    <a:pt x="16" y="38834"/>
                    <a:pt x="16" y="79474"/>
                  </a:cubicBezTo>
                  <a:cubicBezTo>
                    <a:pt x="-887" y="121017"/>
                    <a:pt x="37044" y="158947"/>
                    <a:pt x="79490" y="159851"/>
                  </a:cubicBezTo>
                  <a:cubicBezTo>
                    <a:pt x="121936" y="161657"/>
                    <a:pt x="162576" y="125532"/>
                    <a:pt x="164383" y="84892"/>
                  </a:cubicBezTo>
                  <a:cubicBezTo>
                    <a:pt x="165286" y="73152"/>
                    <a:pt x="163480" y="62315"/>
                    <a:pt x="159867" y="51477"/>
                  </a:cubicBezTo>
                  <a:cubicBezTo>
                    <a:pt x="147223" y="19868"/>
                    <a:pt x="112002" y="0"/>
                    <a:pt x="80393" y="0"/>
                  </a:cubicBezTo>
                  <a:close/>
                </a:path>
              </a:pathLst>
            </a:custGeom>
            <a:solidFill>
              <a:srgbClr val="D5E29C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:a16="http://schemas.microsoft.com/office/drawing/2014/main" id="{65F3A923-5390-09E3-62AB-512EF5E66880}"/>
                </a:ext>
              </a:extLst>
            </p:cNvPr>
            <p:cNvSpPr/>
            <p:nvPr/>
          </p:nvSpPr>
          <p:spPr>
            <a:xfrm>
              <a:off x="7136911" y="4855229"/>
              <a:ext cx="274671" cy="43928"/>
            </a:xfrm>
            <a:custGeom>
              <a:avLst/>
              <a:gdLst>
                <a:gd name="connsiteX0" fmla="*/ 585016 w 641314"/>
                <a:gd name="connsiteY0" fmla="*/ 6353 h 102565"/>
                <a:gd name="connsiteX1" fmla="*/ 70242 w 641314"/>
                <a:gd name="connsiteY1" fmla="*/ 2740 h 102565"/>
                <a:gd name="connsiteX2" fmla="*/ 16056 w 641314"/>
                <a:gd name="connsiteY2" fmla="*/ 24415 h 102565"/>
                <a:gd name="connsiteX3" fmla="*/ 5218 w 641314"/>
                <a:gd name="connsiteY3" fmla="*/ 72280 h 102565"/>
                <a:gd name="connsiteX4" fmla="*/ 47665 w 641314"/>
                <a:gd name="connsiteY4" fmla="*/ 92148 h 102565"/>
                <a:gd name="connsiteX5" fmla="*/ 234608 w 641314"/>
                <a:gd name="connsiteY5" fmla="*/ 102083 h 102565"/>
                <a:gd name="connsiteX6" fmla="*/ 530829 w 641314"/>
                <a:gd name="connsiteY6" fmla="*/ 97567 h 102565"/>
                <a:gd name="connsiteX7" fmla="*/ 597659 w 641314"/>
                <a:gd name="connsiteY7" fmla="*/ 89439 h 102565"/>
                <a:gd name="connsiteX8" fmla="*/ 641008 w 641314"/>
                <a:gd name="connsiteY8" fmla="*/ 47896 h 102565"/>
                <a:gd name="connsiteX9" fmla="*/ 585016 w 641314"/>
                <a:gd name="connsiteY9" fmla="*/ 6353 h 102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1314" h="102565">
                  <a:moveTo>
                    <a:pt x="585016" y="6353"/>
                  </a:moveTo>
                  <a:cubicBezTo>
                    <a:pt x="398974" y="-5388"/>
                    <a:pt x="70242" y="2740"/>
                    <a:pt x="70242" y="2740"/>
                  </a:cubicBezTo>
                  <a:cubicBezTo>
                    <a:pt x="50373" y="6353"/>
                    <a:pt x="30505" y="11771"/>
                    <a:pt x="16056" y="24415"/>
                  </a:cubicBezTo>
                  <a:cubicBezTo>
                    <a:pt x="1605" y="36155"/>
                    <a:pt x="-5619" y="57830"/>
                    <a:pt x="5218" y="72280"/>
                  </a:cubicBezTo>
                  <a:cubicBezTo>
                    <a:pt x="14249" y="84923"/>
                    <a:pt x="31408" y="89439"/>
                    <a:pt x="47665" y="92148"/>
                  </a:cubicBezTo>
                  <a:cubicBezTo>
                    <a:pt x="109076" y="103889"/>
                    <a:pt x="172293" y="102986"/>
                    <a:pt x="234608" y="102083"/>
                  </a:cubicBezTo>
                  <a:cubicBezTo>
                    <a:pt x="333349" y="100276"/>
                    <a:pt x="432089" y="98771"/>
                    <a:pt x="530829" y="97567"/>
                  </a:cubicBezTo>
                  <a:cubicBezTo>
                    <a:pt x="553407" y="96664"/>
                    <a:pt x="575985" y="96664"/>
                    <a:pt x="597659" y="89439"/>
                  </a:cubicBezTo>
                  <a:cubicBezTo>
                    <a:pt x="618431" y="82214"/>
                    <a:pt x="637396" y="66861"/>
                    <a:pt x="641008" y="47896"/>
                  </a:cubicBezTo>
                  <a:cubicBezTo>
                    <a:pt x="644621" y="28027"/>
                    <a:pt x="615721" y="8159"/>
                    <a:pt x="585016" y="6353"/>
                  </a:cubicBezTo>
                  <a:close/>
                </a:path>
              </a:pathLst>
            </a:custGeom>
            <a:solidFill>
              <a:srgbClr val="FFFFFF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:a16="http://schemas.microsoft.com/office/drawing/2014/main" id="{C8D4F7C5-5B3C-F08A-C644-6AB507A040D4}"/>
                </a:ext>
              </a:extLst>
            </p:cNvPr>
            <p:cNvSpPr/>
            <p:nvPr/>
          </p:nvSpPr>
          <p:spPr>
            <a:xfrm>
              <a:off x="7133616" y="4852055"/>
              <a:ext cx="281168" cy="50376"/>
            </a:xfrm>
            <a:custGeom>
              <a:avLst/>
              <a:gdLst>
                <a:gd name="connsiteX0" fmla="*/ 189922 w 656485"/>
                <a:gd name="connsiteY0" fmla="*/ 117621 h 117621"/>
                <a:gd name="connsiteX1" fmla="*/ 54455 w 656485"/>
                <a:gd name="connsiteY1" fmla="*/ 107687 h 117621"/>
                <a:gd name="connsiteX2" fmla="*/ 6591 w 656485"/>
                <a:gd name="connsiteY2" fmla="*/ 84206 h 117621"/>
                <a:gd name="connsiteX3" fmla="*/ 18331 w 656485"/>
                <a:gd name="connsiteY3" fmla="*/ 26407 h 117621"/>
                <a:gd name="connsiteX4" fmla="*/ 76130 w 656485"/>
                <a:gd name="connsiteY4" fmla="*/ 2926 h 117621"/>
                <a:gd name="connsiteX5" fmla="*/ 77937 w 656485"/>
                <a:gd name="connsiteY5" fmla="*/ 2926 h 117621"/>
                <a:gd name="connsiteX6" fmla="*/ 592710 w 656485"/>
                <a:gd name="connsiteY6" fmla="*/ 5636 h 117621"/>
                <a:gd name="connsiteX7" fmla="*/ 649606 w 656485"/>
                <a:gd name="connsiteY7" fmla="*/ 31826 h 117621"/>
                <a:gd name="connsiteX8" fmla="*/ 655928 w 656485"/>
                <a:gd name="connsiteY8" fmla="*/ 56210 h 117621"/>
                <a:gd name="connsiteX9" fmla="*/ 607160 w 656485"/>
                <a:gd name="connsiteY9" fmla="*/ 104075 h 117621"/>
                <a:gd name="connsiteX10" fmla="*/ 538524 w 656485"/>
                <a:gd name="connsiteY10" fmla="*/ 112203 h 117621"/>
                <a:gd name="connsiteX11" fmla="*/ 242303 w 656485"/>
                <a:gd name="connsiteY11" fmla="*/ 116718 h 117621"/>
                <a:gd name="connsiteX12" fmla="*/ 189922 w 656485"/>
                <a:gd name="connsiteY12" fmla="*/ 117621 h 117621"/>
                <a:gd name="connsiteX13" fmla="*/ 78840 w 656485"/>
                <a:gd name="connsiteY13" fmla="*/ 17376 h 117621"/>
                <a:gd name="connsiteX14" fmla="*/ 28266 w 656485"/>
                <a:gd name="connsiteY14" fmla="*/ 37244 h 117621"/>
                <a:gd name="connsiteX15" fmla="*/ 19235 w 656485"/>
                <a:gd name="connsiteY15" fmla="*/ 75175 h 117621"/>
                <a:gd name="connsiteX16" fmla="*/ 57165 w 656485"/>
                <a:gd name="connsiteY16" fmla="*/ 92334 h 117621"/>
                <a:gd name="connsiteX17" fmla="*/ 242303 w 656485"/>
                <a:gd name="connsiteY17" fmla="*/ 101365 h 117621"/>
                <a:gd name="connsiteX18" fmla="*/ 538524 w 656485"/>
                <a:gd name="connsiteY18" fmla="*/ 96850 h 117621"/>
                <a:gd name="connsiteX19" fmla="*/ 602644 w 656485"/>
                <a:gd name="connsiteY19" fmla="*/ 89625 h 117621"/>
                <a:gd name="connsiteX20" fmla="*/ 641478 w 656485"/>
                <a:gd name="connsiteY20" fmla="*/ 53500 h 117621"/>
                <a:gd name="connsiteX21" fmla="*/ 637866 w 656485"/>
                <a:gd name="connsiteY21" fmla="*/ 41760 h 117621"/>
                <a:gd name="connsiteX22" fmla="*/ 591806 w 656485"/>
                <a:gd name="connsiteY22" fmla="*/ 20988 h 117621"/>
                <a:gd name="connsiteX23" fmla="*/ 78840 w 656485"/>
                <a:gd name="connsiteY23" fmla="*/ 17376 h 117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56485" h="117621">
                  <a:moveTo>
                    <a:pt x="189922" y="117621"/>
                  </a:moveTo>
                  <a:cubicBezTo>
                    <a:pt x="144766" y="117621"/>
                    <a:pt x="98708" y="115815"/>
                    <a:pt x="54455" y="107687"/>
                  </a:cubicBezTo>
                  <a:cubicBezTo>
                    <a:pt x="36393" y="104075"/>
                    <a:pt x="17428" y="98656"/>
                    <a:pt x="6591" y="84206"/>
                  </a:cubicBezTo>
                  <a:cubicBezTo>
                    <a:pt x="-6956" y="65241"/>
                    <a:pt x="2076" y="39954"/>
                    <a:pt x="18331" y="26407"/>
                  </a:cubicBezTo>
                  <a:cubicBezTo>
                    <a:pt x="34587" y="12860"/>
                    <a:pt x="55359" y="6539"/>
                    <a:pt x="76130" y="2926"/>
                  </a:cubicBezTo>
                  <a:cubicBezTo>
                    <a:pt x="76732" y="2926"/>
                    <a:pt x="77334" y="2926"/>
                    <a:pt x="77937" y="2926"/>
                  </a:cubicBezTo>
                  <a:cubicBezTo>
                    <a:pt x="80646" y="2926"/>
                    <a:pt x="408476" y="-5202"/>
                    <a:pt x="592710" y="5636"/>
                  </a:cubicBezTo>
                  <a:cubicBezTo>
                    <a:pt x="615288" y="7442"/>
                    <a:pt x="637866" y="18279"/>
                    <a:pt x="649606" y="31826"/>
                  </a:cubicBezTo>
                  <a:cubicBezTo>
                    <a:pt x="655024" y="39954"/>
                    <a:pt x="657734" y="48082"/>
                    <a:pt x="655928" y="56210"/>
                  </a:cubicBezTo>
                  <a:cubicBezTo>
                    <a:pt x="651413" y="80594"/>
                    <a:pt x="627931" y="96850"/>
                    <a:pt x="607160" y="104075"/>
                  </a:cubicBezTo>
                  <a:cubicBezTo>
                    <a:pt x="584582" y="111299"/>
                    <a:pt x="560198" y="112203"/>
                    <a:pt x="538524" y="112203"/>
                  </a:cubicBezTo>
                  <a:lnTo>
                    <a:pt x="242303" y="116718"/>
                  </a:lnTo>
                  <a:cubicBezTo>
                    <a:pt x="224843" y="116718"/>
                    <a:pt x="207382" y="117019"/>
                    <a:pt x="189922" y="117621"/>
                  </a:cubicBezTo>
                  <a:close/>
                  <a:moveTo>
                    <a:pt x="78840" y="17376"/>
                  </a:moveTo>
                  <a:cubicBezTo>
                    <a:pt x="59875" y="20988"/>
                    <a:pt x="41813" y="26407"/>
                    <a:pt x="28266" y="37244"/>
                  </a:cubicBezTo>
                  <a:cubicBezTo>
                    <a:pt x="16525" y="47179"/>
                    <a:pt x="10204" y="63435"/>
                    <a:pt x="19235" y="75175"/>
                  </a:cubicBezTo>
                  <a:cubicBezTo>
                    <a:pt x="26459" y="86012"/>
                    <a:pt x="42716" y="89625"/>
                    <a:pt x="57165" y="92334"/>
                  </a:cubicBezTo>
                  <a:cubicBezTo>
                    <a:pt x="117673" y="104075"/>
                    <a:pt x="180891" y="102268"/>
                    <a:pt x="242303" y="101365"/>
                  </a:cubicBezTo>
                  <a:lnTo>
                    <a:pt x="538524" y="96850"/>
                  </a:lnTo>
                  <a:cubicBezTo>
                    <a:pt x="560198" y="96850"/>
                    <a:pt x="582775" y="96850"/>
                    <a:pt x="602644" y="89625"/>
                  </a:cubicBezTo>
                  <a:cubicBezTo>
                    <a:pt x="623415" y="82400"/>
                    <a:pt x="638769" y="68853"/>
                    <a:pt x="641478" y="53500"/>
                  </a:cubicBezTo>
                  <a:cubicBezTo>
                    <a:pt x="642080" y="49888"/>
                    <a:pt x="640876" y="45975"/>
                    <a:pt x="637866" y="41760"/>
                  </a:cubicBezTo>
                  <a:cubicBezTo>
                    <a:pt x="628835" y="30923"/>
                    <a:pt x="610773" y="21891"/>
                    <a:pt x="591806" y="20988"/>
                  </a:cubicBezTo>
                  <a:cubicBezTo>
                    <a:pt x="412991" y="10151"/>
                    <a:pt x="95095" y="17376"/>
                    <a:pt x="78840" y="17376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3" name="자유형: 도형 122">
              <a:extLst>
                <a:ext uri="{FF2B5EF4-FFF2-40B4-BE49-F238E27FC236}">
                  <a16:creationId xmlns:a16="http://schemas.microsoft.com/office/drawing/2014/main" id="{02356E36-CEFF-B694-F048-2E90F06962A3}"/>
                </a:ext>
              </a:extLst>
            </p:cNvPr>
            <p:cNvSpPr/>
            <p:nvPr/>
          </p:nvSpPr>
          <p:spPr>
            <a:xfrm>
              <a:off x="7038966" y="4642299"/>
              <a:ext cx="167096" cy="73598"/>
            </a:xfrm>
            <a:custGeom>
              <a:avLst/>
              <a:gdLst>
                <a:gd name="connsiteX0" fmla="*/ 390145 w 390144"/>
                <a:gd name="connsiteY0" fmla="*/ 2285 h 171839"/>
                <a:gd name="connsiteX1" fmla="*/ 0 w 390144"/>
                <a:gd name="connsiteY1" fmla="*/ 1382 h 171839"/>
                <a:gd name="connsiteX2" fmla="*/ 111083 w 390144"/>
                <a:gd name="connsiteY2" fmla="*/ 147686 h 171839"/>
                <a:gd name="connsiteX3" fmla="*/ 292608 w 390144"/>
                <a:gd name="connsiteY3" fmla="*/ 153104 h 171839"/>
                <a:gd name="connsiteX4" fmla="*/ 390145 w 390144"/>
                <a:gd name="connsiteY4" fmla="*/ 2285 h 171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144" h="171839">
                  <a:moveTo>
                    <a:pt x="390145" y="2285"/>
                  </a:moveTo>
                  <a:cubicBezTo>
                    <a:pt x="260999" y="478"/>
                    <a:pt x="131855" y="-1328"/>
                    <a:pt x="0" y="1382"/>
                  </a:cubicBezTo>
                  <a:cubicBezTo>
                    <a:pt x="15354" y="62793"/>
                    <a:pt x="55091" y="117883"/>
                    <a:pt x="111083" y="147686"/>
                  </a:cubicBezTo>
                  <a:cubicBezTo>
                    <a:pt x="166173" y="177488"/>
                    <a:pt x="235713" y="180198"/>
                    <a:pt x="292608" y="153104"/>
                  </a:cubicBezTo>
                  <a:cubicBezTo>
                    <a:pt x="349505" y="125108"/>
                    <a:pt x="390145" y="66406"/>
                    <a:pt x="390145" y="2285"/>
                  </a:cubicBezTo>
                  <a:close/>
                </a:path>
              </a:pathLst>
            </a:custGeom>
            <a:solidFill>
              <a:srgbClr val="D5E29C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4" name="자유형: 도형 123">
              <a:extLst>
                <a:ext uri="{FF2B5EF4-FFF2-40B4-BE49-F238E27FC236}">
                  <a16:creationId xmlns:a16="http://schemas.microsoft.com/office/drawing/2014/main" id="{448F7E8B-4644-ED76-8659-B958142685E7}"/>
                </a:ext>
              </a:extLst>
            </p:cNvPr>
            <p:cNvSpPr/>
            <p:nvPr/>
          </p:nvSpPr>
          <p:spPr>
            <a:xfrm>
              <a:off x="7036718" y="4499673"/>
              <a:ext cx="172625" cy="146699"/>
            </a:xfrm>
            <a:custGeom>
              <a:avLst/>
              <a:gdLst>
                <a:gd name="connsiteX0" fmla="*/ 395393 w 403054"/>
                <a:gd name="connsiteY0" fmla="*/ 342519 h 342519"/>
                <a:gd name="connsiteX1" fmla="*/ 389070 w 403054"/>
                <a:gd name="connsiteY1" fmla="*/ 338907 h 342519"/>
                <a:gd name="connsiteX2" fmla="*/ 221995 w 403054"/>
                <a:gd name="connsiteY2" fmla="*/ 22818 h 342519"/>
                <a:gd name="connsiteX3" fmla="*/ 193095 w 403054"/>
                <a:gd name="connsiteY3" fmla="*/ 68877 h 342519"/>
                <a:gd name="connsiteX4" fmla="*/ 13376 w 403054"/>
                <a:gd name="connsiteY4" fmla="*/ 338907 h 342519"/>
                <a:gd name="connsiteX5" fmla="*/ 2539 w 403054"/>
                <a:gd name="connsiteY5" fmla="*/ 340713 h 342519"/>
                <a:gd name="connsiteX6" fmla="*/ 1636 w 403054"/>
                <a:gd name="connsiteY6" fmla="*/ 330779 h 342519"/>
                <a:gd name="connsiteX7" fmla="*/ 180452 w 403054"/>
                <a:gd name="connsiteY7" fmla="*/ 60749 h 342519"/>
                <a:gd name="connsiteX8" fmla="*/ 216576 w 403054"/>
                <a:gd name="connsiteY8" fmla="*/ 2950 h 342519"/>
                <a:gd name="connsiteX9" fmla="*/ 223801 w 403054"/>
                <a:gd name="connsiteY9" fmla="*/ 240 h 342519"/>
                <a:gd name="connsiteX10" fmla="*/ 230123 w 403054"/>
                <a:gd name="connsiteY10" fmla="*/ 3853 h 342519"/>
                <a:gd name="connsiteX11" fmla="*/ 401714 w 403054"/>
                <a:gd name="connsiteY11" fmla="*/ 330779 h 342519"/>
                <a:gd name="connsiteX12" fmla="*/ 399908 w 403054"/>
                <a:gd name="connsiteY12" fmla="*/ 341616 h 342519"/>
                <a:gd name="connsiteX13" fmla="*/ 395393 w 403054"/>
                <a:gd name="connsiteY13" fmla="*/ 342519 h 3425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054" h="342519">
                  <a:moveTo>
                    <a:pt x="395393" y="342519"/>
                  </a:moveTo>
                  <a:cubicBezTo>
                    <a:pt x="392683" y="342519"/>
                    <a:pt x="390877" y="341616"/>
                    <a:pt x="389070" y="338907"/>
                  </a:cubicBezTo>
                  <a:cubicBezTo>
                    <a:pt x="324047" y="231437"/>
                    <a:pt x="259023" y="99582"/>
                    <a:pt x="221995" y="22818"/>
                  </a:cubicBezTo>
                  <a:cubicBezTo>
                    <a:pt x="212361" y="38472"/>
                    <a:pt x="202728" y="53825"/>
                    <a:pt x="193095" y="68877"/>
                  </a:cubicBezTo>
                  <a:cubicBezTo>
                    <a:pt x="132587" y="164607"/>
                    <a:pt x="80207" y="246790"/>
                    <a:pt x="13376" y="338907"/>
                  </a:cubicBezTo>
                  <a:cubicBezTo>
                    <a:pt x="10667" y="342519"/>
                    <a:pt x="6152" y="343422"/>
                    <a:pt x="2539" y="340713"/>
                  </a:cubicBezTo>
                  <a:cubicBezTo>
                    <a:pt x="-171" y="338907"/>
                    <a:pt x="-1073" y="333488"/>
                    <a:pt x="1636" y="330779"/>
                  </a:cubicBezTo>
                  <a:cubicBezTo>
                    <a:pt x="68466" y="238661"/>
                    <a:pt x="119944" y="156479"/>
                    <a:pt x="180452" y="60749"/>
                  </a:cubicBezTo>
                  <a:cubicBezTo>
                    <a:pt x="191892" y="42084"/>
                    <a:pt x="203932" y="22818"/>
                    <a:pt x="216576" y="2950"/>
                  </a:cubicBezTo>
                  <a:cubicBezTo>
                    <a:pt x="218383" y="1143"/>
                    <a:pt x="221092" y="-663"/>
                    <a:pt x="223801" y="240"/>
                  </a:cubicBezTo>
                  <a:cubicBezTo>
                    <a:pt x="226510" y="240"/>
                    <a:pt x="228317" y="2047"/>
                    <a:pt x="230123" y="3853"/>
                  </a:cubicBezTo>
                  <a:cubicBezTo>
                    <a:pt x="264441" y="77908"/>
                    <a:pt x="333078" y="217890"/>
                    <a:pt x="401714" y="330779"/>
                  </a:cubicBezTo>
                  <a:cubicBezTo>
                    <a:pt x="404424" y="334391"/>
                    <a:pt x="402617" y="339810"/>
                    <a:pt x="399908" y="341616"/>
                  </a:cubicBezTo>
                  <a:cubicBezTo>
                    <a:pt x="398101" y="342218"/>
                    <a:pt x="396596" y="342519"/>
                    <a:pt x="395393" y="342519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5" name="자유형: 도형 124">
              <a:extLst>
                <a:ext uri="{FF2B5EF4-FFF2-40B4-BE49-F238E27FC236}">
                  <a16:creationId xmlns:a16="http://schemas.microsoft.com/office/drawing/2014/main" id="{0E82933A-9A56-C989-C85B-93DDA140DFA0}"/>
                </a:ext>
              </a:extLst>
            </p:cNvPr>
            <p:cNvSpPr/>
            <p:nvPr/>
          </p:nvSpPr>
          <p:spPr>
            <a:xfrm>
              <a:off x="7353432" y="4642278"/>
              <a:ext cx="167096" cy="73560"/>
            </a:xfrm>
            <a:custGeom>
              <a:avLst/>
              <a:gdLst>
                <a:gd name="connsiteX0" fmla="*/ 390144 w 390143"/>
                <a:gd name="connsiteY0" fmla="*/ 1431 h 171751"/>
                <a:gd name="connsiteX1" fmla="*/ 0 w 390143"/>
                <a:gd name="connsiteY1" fmla="*/ 1431 h 171751"/>
                <a:gd name="connsiteX2" fmla="*/ 110179 w 390143"/>
                <a:gd name="connsiteY2" fmla="*/ 147735 h 171751"/>
                <a:gd name="connsiteX3" fmla="*/ 291705 w 390143"/>
                <a:gd name="connsiteY3" fmla="*/ 152251 h 171751"/>
                <a:gd name="connsiteX4" fmla="*/ 390144 w 390143"/>
                <a:gd name="connsiteY4" fmla="*/ 1431 h 171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0143" h="171751">
                  <a:moveTo>
                    <a:pt x="390144" y="1431"/>
                  </a:moveTo>
                  <a:cubicBezTo>
                    <a:pt x="260999" y="528"/>
                    <a:pt x="131854" y="-1278"/>
                    <a:pt x="0" y="1431"/>
                  </a:cubicBezTo>
                  <a:cubicBezTo>
                    <a:pt x="14450" y="61939"/>
                    <a:pt x="55090" y="117932"/>
                    <a:pt x="110179" y="147735"/>
                  </a:cubicBezTo>
                  <a:cubicBezTo>
                    <a:pt x="166173" y="177538"/>
                    <a:pt x="235712" y="180247"/>
                    <a:pt x="291705" y="152251"/>
                  </a:cubicBezTo>
                  <a:cubicBezTo>
                    <a:pt x="348601" y="125157"/>
                    <a:pt x="389241" y="65552"/>
                    <a:pt x="390144" y="1431"/>
                  </a:cubicBezTo>
                  <a:close/>
                </a:path>
              </a:pathLst>
            </a:custGeom>
            <a:solidFill>
              <a:srgbClr val="D5E29C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6" name="자유형: 도형 125">
              <a:extLst>
                <a:ext uri="{FF2B5EF4-FFF2-40B4-BE49-F238E27FC236}">
                  <a16:creationId xmlns:a16="http://schemas.microsoft.com/office/drawing/2014/main" id="{A3CA992F-3B94-C62F-0BF2-B8ACA093E248}"/>
                </a:ext>
              </a:extLst>
            </p:cNvPr>
            <p:cNvSpPr/>
            <p:nvPr/>
          </p:nvSpPr>
          <p:spPr>
            <a:xfrm>
              <a:off x="7350823" y="4499389"/>
              <a:ext cx="172799" cy="146983"/>
            </a:xfrm>
            <a:custGeom>
              <a:avLst/>
              <a:gdLst>
                <a:gd name="connsiteX0" fmla="*/ 396235 w 403459"/>
                <a:gd name="connsiteY0" fmla="*/ 343182 h 343182"/>
                <a:gd name="connsiteX1" fmla="*/ 389913 w 403459"/>
                <a:gd name="connsiteY1" fmla="*/ 339570 h 343182"/>
                <a:gd name="connsiteX2" fmla="*/ 222838 w 403459"/>
                <a:gd name="connsiteY2" fmla="*/ 23481 h 343182"/>
                <a:gd name="connsiteX3" fmla="*/ 193035 w 403459"/>
                <a:gd name="connsiteY3" fmla="*/ 68636 h 343182"/>
                <a:gd name="connsiteX4" fmla="*/ 13316 w 403459"/>
                <a:gd name="connsiteY4" fmla="*/ 339570 h 343182"/>
                <a:gd name="connsiteX5" fmla="*/ 3381 w 403459"/>
                <a:gd name="connsiteY5" fmla="*/ 341376 h 343182"/>
                <a:gd name="connsiteX6" fmla="*/ 1575 w 403459"/>
                <a:gd name="connsiteY6" fmla="*/ 330539 h 343182"/>
                <a:gd name="connsiteX7" fmla="*/ 180392 w 403459"/>
                <a:gd name="connsiteY7" fmla="*/ 61412 h 343182"/>
                <a:gd name="connsiteX8" fmla="*/ 217419 w 403459"/>
                <a:gd name="connsiteY8" fmla="*/ 3612 h 343182"/>
                <a:gd name="connsiteX9" fmla="*/ 223741 w 403459"/>
                <a:gd name="connsiteY9" fmla="*/ 0 h 343182"/>
                <a:gd name="connsiteX10" fmla="*/ 230063 w 403459"/>
                <a:gd name="connsiteY10" fmla="*/ 4516 h 343182"/>
                <a:gd name="connsiteX11" fmla="*/ 402557 w 403459"/>
                <a:gd name="connsiteY11" fmla="*/ 331442 h 343182"/>
                <a:gd name="connsiteX12" fmla="*/ 399847 w 403459"/>
                <a:gd name="connsiteY12" fmla="*/ 342279 h 343182"/>
                <a:gd name="connsiteX13" fmla="*/ 396235 w 403459"/>
                <a:gd name="connsiteY13" fmla="*/ 343182 h 343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03459" h="343182">
                  <a:moveTo>
                    <a:pt x="396235" y="343182"/>
                  </a:moveTo>
                  <a:cubicBezTo>
                    <a:pt x="393526" y="343182"/>
                    <a:pt x="390816" y="341376"/>
                    <a:pt x="389913" y="339570"/>
                  </a:cubicBezTo>
                  <a:cubicBezTo>
                    <a:pt x="323986" y="232100"/>
                    <a:pt x="258962" y="99342"/>
                    <a:pt x="222838" y="23481"/>
                  </a:cubicBezTo>
                  <a:cubicBezTo>
                    <a:pt x="212603" y="39135"/>
                    <a:pt x="202669" y="54187"/>
                    <a:pt x="193035" y="68636"/>
                  </a:cubicBezTo>
                  <a:cubicBezTo>
                    <a:pt x="133429" y="164366"/>
                    <a:pt x="81050" y="247453"/>
                    <a:pt x="13316" y="339570"/>
                  </a:cubicBezTo>
                  <a:cubicBezTo>
                    <a:pt x="11509" y="343182"/>
                    <a:pt x="6994" y="344085"/>
                    <a:pt x="3381" y="341376"/>
                  </a:cubicBezTo>
                  <a:cubicBezTo>
                    <a:pt x="-230" y="338667"/>
                    <a:pt x="-1134" y="334151"/>
                    <a:pt x="1575" y="330539"/>
                  </a:cubicBezTo>
                  <a:cubicBezTo>
                    <a:pt x="68406" y="238421"/>
                    <a:pt x="120786" y="156238"/>
                    <a:pt x="180392" y="61412"/>
                  </a:cubicBezTo>
                  <a:cubicBezTo>
                    <a:pt x="192433" y="42747"/>
                    <a:pt x="204775" y="23481"/>
                    <a:pt x="217419" y="3612"/>
                  </a:cubicBezTo>
                  <a:cubicBezTo>
                    <a:pt x="218322" y="1806"/>
                    <a:pt x="221032" y="0"/>
                    <a:pt x="223741" y="0"/>
                  </a:cubicBezTo>
                  <a:cubicBezTo>
                    <a:pt x="226450" y="0"/>
                    <a:pt x="229159" y="1806"/>
                    <a:pt x="230063" y="4516"/>
                  </a:cubicBezTo>
                  <a:cubicBezTo>
                    <a:pt x="265283" y="78571"/>
                    <a:pt x="333921" y="218553"/>
                    <a:pt x="402557" y="331442"/>
                  </a:cubicBezTo>
                  <a:cubicBezTo>
                    <a:pt x="404363" y="335054"/>
                    <a:pt x="403460" y="339570"/>
                    <a:pt x="399847" y="342279"/>
                  </a:cubicBezTo>
                  <a:cubicBezTo>
                    <a:pt x="398643" y="342881"/>
                    <a:pt x="397440" y="343182"/>
                    <a:pt x="396235" y="343182"/>
                  </a:cubicBezTo>
                  <a:close/>
                </a:path>
              </a:pathLst>
            </a:custGeom>
            <a:solidFill>
              <a:srgbClr val="823000"/>
            </a:solidFill>
            <a:ln w="12700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7" name="자유형: 도형 126">
              <a:extLst>
                <a:ext uri="{FF2B5EF4-FFF2-40B4-BE49-F238E27FC236}">
                  <a16:creationId xmlns:a16="http://schemas.microsoft.com/office/drawing/2014/main" id="{9B2FEF6E-602D-A86C-C45C-AA9C484EC8F0}"/>
                </a:ext>
              </a:extLst>
            </p:cNvPr>
            <p:cNvSpPr/>
            <p:nvPr/>
          </p:nvSpPr>
          <p:spPr>
            <a:xfrm>
              <a:off x="7266587" y="4430379"/>
              <a:ext cx="12353" cy="28396"/>
            </a:xfrm>
            <a:custGeom>
              <a:avLst/>
              <a:gdLst>
                <a:gd name="connsiteX0" fmla="*/ 26662 w 28842"/>
                <a:gd name="connsiteY0" fmla="*/ 66301 h 66301"/>
                <a:gd name="connsiteX1" fmla="*/ 24857 w 28842"/>
                <a:gd name="connsiteY1" fmla="*/ 65398 h 66301"/>
                <a:gd name="connsiteX2" fmla="*/ 4988 w 28842"/>
                <a:gd name="connsiteY2" fmla="*/ 1277 h 66301"/>
                <a:gd name="connsiteX3" fmla="*/ 7697 w 28842"/>
                <a:gd name="connsiteY3" fmla="*/ 374 h 66301"/>
                <a:gd name="connsiteX4" fmla="*/ 9503 w 28842"/>
                <a:gd name="connsiteY4" fmla="*/ 3986 h 66301"/>
                <a:gd name="connsiteX5" fmla="*/ 27565 w 28842"/>
                <a:gd name="connsiteY5" fmla="*/ 60883 h 66301"/>
                <a:gd name="connsiteX6" fmla="*/ 28468 w 28842"/>
                <a:gd name="connsiteY6" fmla="*/ 64495 h 66301"/>
                <a:gd name="connsiteX7" fmla="*/ 26662 w 28842"/>
                <a:gd name="connsiteY7" fmla="*/ 66301 h 663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842" h="66301">
                  <a:moveTo>
                    <a:pt x="26662" y="66301"/>
                  </a:moveTo>
                  <a:cubicBezTo>
                    <a:pt x="26061" y="66301"/>
                    <a:pt x="25459" y="66000"/>
                    <a:pt x="24857" y="65398"/>
                  </a:cubicBezTo>
                  <a:cubicBezTo>
                    <a:pt x="3182" y="53658"/>
                    <a:pt x="-6752" y="23855"/>
                    <a:pt x="4988" y="1277"/>
                  </a:cubicBezTo>
                  <a:cubicBezTo>
                    <a:pt x="4988" y="374"/>
                    <a:pt x="6794" y="-529"/>
                    <a:pt x="7697" y="374"/>
                  </a:cubicBezTo>
                  <a:cubicBezTo>
                    <a:pt x="9503" y="1277"/>
                    <a:pt x="9503" y="2180"/>
                    <a:pt x="9503" y="3986"/>
                  </a:cubicBezTo>
                  <a:cubicBezTo>
                    <a:pt x="-431" y="23855"/>
                    <a:pt x="7697" y="50948"/>
                    <a:pt x="27565" y="60883"/>
                  </a:cubicBezTo>
                  <a:cubicBezTo>
                    <a:pt x="28468" y="61786"/>
                    <a:pt x="29372" y="63592"/>
                    <a:pt x="28468" y="64495"/>
                  </a:cubicBezTo>
                  <a:cubicBezTo>
                    <a:pt x="27866" y="65699"/>
                    <a:pt x="27264" y="66301"/>
                    <a:pt x="26662" y="66301"/>
                  </a:cubicBezTo>
                  <a:close/>
                </a:path>
              </a:pathLst>
            </a:custGeom>
            <a:solidFill>
              <a:srgbClr val="3C4D0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8" name="자유형: 도형 127">
              <a:extLst>
                <a:ext uri="{FF2B5EF4-FFF2-40B4-BE49-F238E27FC236}">
                  <a16:creationId xmlns:a16="http://schemas.microsoft.com/office/drawing/2014/main" id="{15E2648B-42BC-D99A-6516-44250ADF73E3}"/>
                </a:ext>
              </a:extLst>
            </p:cNvPr>
            <p:cNvSpPr/>
            <p:nvPr/>
          </p:nvSpPr>
          <p:spPr>
            <a:xfrm>
              <a:off x="7182854" y="4679190"/>
              <a:ext cx="446" cy="446"/>
            </a:xfrm>
            <a:custGeom>
              <a:avLst/>
              <a:gdLst>
                <a:gd name="connsiteX0" fmla="*/ 0 w 1042"/>
                <a:gd name="connsiteY0" fmla="*/ 1043 h 1042"/>
                <a:gd name="connsiteX1" fmla="*/ 0 w 1042"/>
                <a:gd name="connsiteY1" fmla="*/ 1043 h 1042"/>
                <a:gd name="connsiteX2" fmla="*/ 0 w 1042"/>
                <a:gd name="connsiteY2" fmla="*/ 1043 h 1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42" h="1042">
                  <a:moveTo>
                    <a:pt x="0" y="1043"/>
                  </a:moveTo>
                  <a:cubicBezTo>
                    <a:pt x="0" y="1043"/>
                    <a:pt x="0" y="1043"/>
                    <a:pt x="0" y="1043"/>
                  </a:cubicBezTo>
                  <a:cubicBezTo>
                    <a:pt x="1806" y="-763"/>
                    <a:pt x="903" y="140"/>
                    <a:pt x="0" y="1043"/>
                  </a:cubicBezTo>
                  <a:close/>
                </a:path>
              </a:pathLst>
            </a:custGeom>
            <a:solidFill>
              <a:srgbClr val="823000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9" name="자유형: 도형 128">
              <a:extLst>
                <a:ext uri="{FF2B5EF4-FFF2-40B4-BE49-F238E27FC236}">
                  <a16:creationId xmlns:a16="http://schemas.microsoft.com/office/drawing/2014/main" id="{D73F1DB6-9592-F576-3260-63252D454623}"/>
                </a:ext>
              </a:extLst>
            </p:cNvPr>
            <p:cNvSpPr/>
            <p:nvPr/>
          </p:nvSpPr>
          <p:spPr>
            <a:xfrm>
              <a:off x="7367743" y="4656042"/>
              <a:ext cx="139247" cy="3481"/>
            </a:xfrm>
            <a:custGeom>
              <a:avLst/>
              <a:gdLst>
                <a:gd name="connsiteX0" fmla="*/ 1807 w 325120"/>
                <a:gd name="connsiteY0" fmla="*/ 8128 h 8128"/>
                <a:gd name="connsiteX1" fmla="*/ 0 w 325120"/>
                <a:gd name="connsiteY1" fmla="*/ 5419 h 8128"/>
                <a:gd name="connsiteX2" fmla="*/ 1807 w 325120"/>
                <a:gd name="connsiteY2" fmla="*/ 2709 h 8128"/>
                <a:gd name="connsiteX3" fmla="*/ 322411 w 325120"/>
                <a:gd name="connsiteY3" fmla="*/ 0 h 8128"/>
                <a:gd name="connsiteX4" fmla="*/ 322411 w 325120"/>
                <a:gd name="connsiteY4" fmla="*/ 0 h 8128"/>
                <a:gd name="connsiteX5" fmla="*/ 325120 w 325120"/>
                <a:gd name="connsiteY5" fmla="*/ 2709 h 8128"/>
                <a:gd name="connsiteX6" fmla="*/ 322411 w 325120"/>
                <a:gd name="connsiteY6" fmla="*/ 4516 h 8128"/>
                <a:gd name="connsiteX7" fmla="*/ 1807 w 325120"/>
                <a:gd name="connsiteY7" fmla="*/ 8128 h 8128"/>
                <a:gd name="connsiteX8" fmla="*/ 1807 w 325120"/>
                <a:gd name="connsiteY8" fmla="*/ 8128 h 81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5120" h="8128">
                  <a:moveTo>
                    <a:pt x="1807" y="8128"/>
                  </a:moveTo>
                  <a:cubicBezTo>
                    <a:pt x="904" y="8128"/>
                    <a:pt x="0" y="6322"/>
                    <a:pt x="0" y="5419"/>
                  </a:cubicBezTo>
                  <a:cubicBezTo>
                    <a:pt x="0" y="3613"/>
                    <a:pt x="904" y="2709"/>
                    <a:pt x="1807" y="2709"/>
                  </a:cubicBezTo>
                  <a:lnTo>
                    <a:pt x="322411" y="0"/>
                  </a:lnTo>
                  <a:cubicBezTo>
                    <a:pt x="322411" y="0"/>
                    <a:pt x="322411" y="0"/>
                    <a:pt x="322411" y="0"/>
                  </a:cubicBezTo>
                  <a:cubicBezTo>
                    <a:pt x="324217" y="0"/>
                    <a:pt x="325120" y="903"/>
                    <a:pt x="325120" y="2709"/>
                  </a:cubicBezTo>
                  <a:cubicBezTo>
                    <a:pt x="325120" y="3613"/>
                    <a:pt x="324217" y="4516"/>
                    <a:pt x="322411" y="4516"/>
                  </a:cubicBezTo>
                  <a:lnTo>
                    <a:pt x="1807" y="8128"/>
                  </a:lnTo>
                  <a:cubicBezTo>
                    <a:pt x="1807" y="8128"/>
                    <a:pt x="1807" y="8128"/>
                    <a:pt x="1807" y="8128"/>
                  </a:cubicBezTo>
                  <a:close/>
                </a:path>
              </a:pathLst>
            </a:custGeom>
            <a:solidFill>
              <a:srgbClr val="3C4D0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0" name="자유형: 도형 129">
              <a:extLst>
                <a:ext uri="{FF2B5EF4-FFF2-40B4-BE49-F238E27FC236}">
                  <a16:creationId xmlns:a16="http://schemas.microsoft.com/office/drawing/2014/main" id="{7769DD0F-48C9-A2C9-2FF2-9014D894F61F}"/>
                </a:ext>
              </a:extLst>
            </p:cNvPr>
            <p:cNvSpPr/>
            <p:nvPr/>
          </p:nvSpPr>
          <p:spPr>
            <a:xfrm>
              <a:off x="7055212" y="4656428"/>
              <a:ext cx="139633" cy="4641"/>
            </a:xfrm>
            <a:custGeom>
              <a:avLst/>
              <a:gdLst>
                <a:gd name="connsiteX0" fmla="*/ 1806 w 326022"/>
                <a:gd name="connsiteY0" fmla="*/ 10837 h 10837"/>
                <a:gd name="connsiteX1" fmla="*/ 0 w 326022"/>
                <a:gd name="connsiteY1" fmla="*/ 8128 h 10837"/>
                <a:gd name="connsiteX2" fmla="*/ 1806 w 326022"/>
                <a:gd name="connsiteY2" fmla="*/ 6322 h 10837"/>
                <a:gd name="connsiteX3" fmla="*/ 323313 w 326022"/>
                <a:gd name="connsiteY3" fmla="*/ 0 h 10837"/>
                <a:gd name="connsiteX4" fmla="*/ 323313 w 326022"/>
                <a:gd name="connsiteY4" fmla="*/ 0 h 10837"/>
                <a:gd name="connsiteX5" fmla="*/ 326023 w 326022"/>
                <a:gd name="connsiteY5" fmla="*/ 1806 h 10837"/>
                <a:gd name="connsiteX6" fmla="*/ 323313 w 326022"/>
                <a:gd name="connsiteY6" fmla="*/ 4516 h 10837"/>
                <a:gd name="connsiteX7" fmla="*/ 2709 w 326022"/>
                <a:gd name="connsiteY7" fmla="*/ 10837 h 10837"/>
                <a:gd name="connsiteX8" fmla="*/ 1806 w 326022"/>
                <a:gd name="connsiteY8" fmla="*/ 10837 h 10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26022" h="10837">
                  <a:moveTo>
                    <a:pt x="1806" y="10837"/>
                  </a:moveTo>
                  <a:cubicBezTo>
                    <a:pt x="903" y="10837"/>
                    <a:pt x="0" y="9934"/>
                    <a:pt x="0" y="8128"/>
                  </a:cubicBezTo>
                  <a:cubicBezTo>
                    <a:pt x="0" y="7225"/>
                    <a:pt x="903" y="6322"/>
                    <a:pt x="1806" y="6322"/>
                  </a:cubicBezTo>
                  <a:lnTo>
                    <a:pt x="323313" y="0"/>
                  </a:lnTo>
                  <a:cubicBezTo>
                    <a:pt x="323313" y="0"/>
                    <a:pt x="323313" y="0"/>
                    <a:pt x="323313" y="0"/>
                  </a:cubicBezTo>
                  <a:cubicBezTo>
                    <a:pt x="325120" y="0"/>
                    <a:pt x="326023" y="903"/>
                    <a:pt x="326023" y="1806"/>
                  </a:cubicBezTo>
                  <a:cubicBezTo>
                    <a:pt x="326023" y="3612"/>
                    <a:pt x="325120" y="4516"/>
                    <a:pt x="323313" y="4516"/>
                  </a:cubicBezTo>
                  <a:lnTo>
                    <a:pt x="2709" y="10837"/>
                  </a:lnTo>
                  <a:cubicBezTo>
                    <a:pt x="2107" y="10837"/>
                    <a:pt x="1806" y="10837"/>
                    <a:pt x="1806" y="10837"/>
                  </a:cubicBezTo>
                  <a:close/>
                </a:path>
              </a:pathLst>
            </a:custGeom>
            <a:solidFill>
              <a:srgbClr val="3C4D03"/>
            </a:solidFill>
            <a:ln w="903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1697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881925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시장의 등장과 확산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4AB395F7-5F5E-0B9E-038D-ED52D23885D8}"/>
              </a:ext>
            </a:extLst>
          </p:cNvPr>
          <p:cNvSpPr/>
          <p:nvPr/>
        </p:nvSpPr>
        <p:spPr>
          <a:xfrm>
            <a:off x="766762" y="2205038"/>
            <a:ext cx="10658472" cy="375351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8FD517-71A3-52AB-57C5-BCEB41B07204}"/>
              </a:ext>
            </a:extLst>
          </p:cNvPr>
          <p:cNvSpPr txBox="1"/>
          <p:nvPr/>
        </p:nvSpPr>
        <p:spPr>
          <a:xfrm>
            <a:off x="991975" y="4512168"/>
            <a:ext cx="1728000" cy="1162306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심각한 식량난과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국가 배급 시스템의 붕괴로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주민들이 생존을 위해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장마당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비공식 시장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) 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활동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</a:t>
            </a:r>
            <a:endParaRPr lang="en-US" altLang="ko-KR" sz="1400" spc="-8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나서기 시작</a:t>
            </a:r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36B6DECE-DCD1-9C52-C30E-0CA1525BEF5E}"/>
              </a:ext>
            </a:extLst>
          </p:cNvPr>
          <p:cNvSpPr/>
          <p:nvPr/>
        </p:nvSpPr>
        <p:spPr>
          <a:xfrm>
            <a:off x="991975" y="3061620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1990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년대 중반</a:t>
            </a:r>
          </a:p>
        </p:txBody>
      </p:sp>
      <p:cxnSp>
        <p:nvCxnSpPr>
          <p:cNvPr id="22" name="직선 연결선 21">
            <a:extLst>
              <a:ext uri="{FF2B5EF4-FFF2-40B4-BE49-F238E27FC236}">
                <a16:creationId xmlns:a16="http://schemas.microsoft.com/office/drawing/2014/main" id="{944063F1-68DE-384E-16FF-1ABB32B28332}"/>
              </a:ext>
            </a:extLst>
          </p:cNvPr>
          <p:cNvCxnSpPr>
            <a:cxnSpLocks/>
          </p:cNvCxnSpPr>
          <p:nvPr/>
        </p:nvCxnSpPr>
        <p:spPr>
          <a:xfrm flipV="1">
            <a:off x="2945187" y="2954476"/>
            <a:ext cx="0" cy="2880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B43DB768-073F-D875-29C0-7730468DA07F}"/>
              </a:ext>
            </a:extLst>
          </p:cNvPr>
          <p:cNvSpPr txBox="1"/>
          <p:nvPr/>
        </p:nvSpPr>
        <p:spPr>
          <a:xfrm>
            <a:off x="3130255" y="4512168"/>
            <a:ext cx="1728000" cy="45134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7·1 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경제관리개선조치 </a:t>
            </a:r>
            <a:endParaRPr lang="en-US" altLang="ko-KR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실행</a:t>
            </a:r>
          </a:p>
        </p:txBody>
      </p: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55E34A88-7FCA-24E8-7659-BED7567210B3}"/>
              </a:ext>
            </a:extLst>
          </p:cNvPr>
          <p:cNvSpPr/>
          <p:nvPr/>
        </p:nvSpPr>
        <p:spPr>
          <a:xfrm>
            <a:off x="3111085" y="3061620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2002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7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월 </a:t>
            </a:r>
          </a:p>
        </p:txBody>
      </p:sp>
      <p:cxnSp>
        <p:nvCxnSpPr>
          <p:cNvPr id="49" name="직선 연결선 48">
            <a:extLst>
              <a:ext uri="{FF2B5EF4-FFF2-40B4-BE49-F238E27FC236}">
                <a16:creationId xmlns:a16="http://schemas.microsoft.com/office/drawing/2014/main" id="{5882109D-C07F-1E58-6E6F-E253B99CB887}"/>
              </a:ext>
            </a:extLst>
          </p:cNvPr>
          <p:cNvCxnSpPr>
            <a:cxnSpLocks/>
          </p:cNvCxnSpPr>
          <p:nvPr/>
        </p:nvCxnSpPr>
        <p:spPr>
          <a:xfrm flipV="1">
            <a:off x="5043323" y="2954476"/>
            <a:ext cx="0" cy="2880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C6160909-0A05-42D8-E754-234007D9BE79}"/>
              </a:ext>
            </a:extLst>
          </p:cNvPr>
          <p:cNvSpPr txBox="1"/>
          <p:nvPr/>
        </p:nvSpPr>
        <p:spPr>
          <a:xfrm>
            <a:off x="5228391" y="4512168"/>
            <a:ext cx="1728000" cy="45134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상설종합시장화 </a:t>
            </a:r>
            <a:endParaRPr lang="en-US" altLang="ko-KR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조치 단행</a:t>
            </a:r>
          </a:p>
        </p:txBody>
      </p: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9A446EC3-8401-3C29-9FDC-5873814EA625}"/>
              </a:ext>
            </a:extLst>
          </p:cNvPr>
          <p:cNvSpPr/>
          <p:nvPr/>
        </p:nvSpPr>
        <p:spPr>
          <a:xfrm>
            <a:off x="5230195" y="3061620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2003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3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월 </a:t>
            </a:r>
          </a:p>
        </p:txBody>
      </p:sp>
      <p:cxnSp>
        <p:nvCxnSpPr>
          <p:cNvPr id="56" name="직선 연결선 55">
            <a:extLst>
              <a:ext uri="{FF2B5EF4-FFF2-40B4-BE49-F238E27FC236}">
                <a16:creationId xmlns:a16="http://schemas.microsoft.com/office/drawing/2014/main" id="{AA784F1E-9AEB-062D-E1B7-8A98BC473B30}"/>
              </a:ext>
            </a:extLst>
          </p:cNvPr>
          <p:cNvCxnSpPr>
            <a:cxnSpLocks/>
          </p:cNvCxnSpPr>
          <p:nvPr/>
        </p:nvCxnSpPr>
        <p:spPr>
          <a:xfrm flipV="1">
            <a:off x="7141459" y="2954476"/>
            <a:ext cx="0" cy="2880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7274A0EA-7869-F73F-0E06-30EE44C6F9C5}"/>
              </a:ext>
            </a:extLst>
          </p:cNvPr>
          <p:cNvSpPr txBox="1"/>
          <p:nvPr/>
        </p:nvSpPr>
        <p:spPr>
          <a:xfrm>
            <a:off x="7326527" y="4512168"/>
            <a:ext cx="1728000" cy="925318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화폐개혁 조치 및 </a:t>
            </a:r>
            <a:endParaRPr lang="en-US" altLang="ko-KR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종합시장 철폐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</a:t>
            </a:r>
            <a:endParaRPr lang="ko-KR" altLang="en-US" sz="1400" spc="-8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그러나 초인플레이션으로 </a:t>
            </a:r>
            <a:r>
              <a:rPr lang="en-US" altLang="ko-KR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개월만에 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실패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로 종결</a:t>
            </a:r>
          </a:p>
        </p:txBody>
      </p:sp>
      <p:sp>
        <p:nvSpPr>
          <p:cNvPr id="59" name="사각형: 둥근 모서리 58">
            <a:extLst>
              <a:ext uri="{FF2B5EF4-FFF2-40B4-BE49-F238E27FC236}">
                <a16:creationId xmlns:a16="http://schemas.microsoft.com/office/drawing/2014/main" id="{CD64FD84-E527-FA81-293A-69D1CF2101F4}"/>
              </a:ext>
            </a:extLst>
          </p:cNvPr>
          <p:cNvSpPr/>
          <p:nvPr/>
        </p:nvSpPr>
        <p:spPr>
          <a:xfrm>
            <a:off x="7349305" y="3061620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2009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11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월 </a:t>
            </a:r>
          </a:p>
        </p:txBody>
      </p:sp>
      <p:sp>
        <p:nvSpPr>
          <p:cNvPr id="18" name="자유형: 도형 17">
            <a:extLst>
              <a:ext uri="{FF2B5EF4-FFF2-40B4-BE49-F238E27FC236}">
                <a16:creationId xmlns:a16="http://schemas.microsoft.com/office/drawing/2014/main" id="{7EF299F7-B22E-60B1-5F11-AC7988626C7A}"/>
              </a:ext>
            </a:extLst>
          </p:cNvPr>
          <p:cNvSpPr/>
          <p:nvPr/>
        </p:nvSpPr>
        <p:spPr>
          <a:xfrm rot="16200000">
            <a:off x="2828516" y="4277804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3C4D0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F8C99F74-B694-F866-D07D-9E3ABD3872DA}"/>
              </a:ext>
            </a:extLst>
          </p:cNvPr>
          <p:cNvGrpSpPr/>
          <p:nvPr/>
        </p:nvGrpSpPr>
        <p:grpSpPr>
          <a:xfrm rot="16200000">
            <a:off x="2966797" y="4355839"/>
            <a:ext cx="157723" cy="77274"/>
            <a:chOff x="8787680" y="4841142"/>
            <a:chExt cx="157723" cy="77274"/>
          </a:xfrm>
          <a:solidFill>
            <a:srgbClr val="3C4D03"/>
          </a:solidFill>
        </p:grpSpPr>
        <p:cxnSp>
          <p:nvCxnSpPr>
            <p:cNvPr id="20" name="직선 연결선 19">
              <a:extLst>
                <a:ext uri="{FF2B5EF4-FFF2-40B4-BE49-F238E27FC236}">
                  <a16:creationId xmlns:a16="http://schemas.microsoft.com/office/drawing/2014/main" id="{71605C4A-FC47-EDEC-39F4-D082491359F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직선 연결선 20">
              <a:extLst>
                <a:ext uri="{FF2B5EF4-FFF2-40B4-BE49-F238E27FC236}">
                  <a16:creationId xmlns:a16="http://schemas.microsoft.com/office/drawing/2014/main" id="{A04D2BA6-176D-9C77-799C-839B97096B7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자유형: 도형 39">
            <a:extLst>
              <a:ext uri="{FF2B5EF4-FFF2-40B4-BE49-F238E27FC236}">
                <a16:creationId xmlns:a16="http://schemas.microsoft.com/office/drawing/2014/main" id="{49A75F8D-DE34-0B4A-C957-5B4AD715ED4C}"/>
              </a:ext>
            </a:extLst>
          </p:cNvPr>
          <p:cNvSpPr/>
          <p:nvPr/>
        </p:nvSpPr>
        <p:spPr>
          <a:xfrm rot="16200000">
            <a:off x="4926652" y="4277804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3C4D0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B523F503-A1CB-F67A-5779-F8F8D64D7250}"/>
              </a:ext>
            </a:extLst>
          </p:cNvPr>
          <p:cNvGrpSpPr/>
          <p:nvPr/>
        </p:nvGrpSpPr>
        <p:grpSpPr>
          <a:xfrm rot="16200000">
            <a:off x="5064933" y="4355839"/>
            <a:ext cx="157723" cy="77274"/>
            <a:chOff x="8787680" y="4841142"/>
            <a:chExt cx="157723" cy="77274"/>
          </a:xfrm>
          <a:solidFill>
            <a:srgbClr val="3C4D03"/>
          </a:solidFill>
        </p:grpSpPr>
        <p:cxnSp>
          <p:nvCxnSpPr>
            <p:cNvPr id="43" name="직선 연결선 42">
              <a:extLst>
                <a:ext uri="{FF2B5EF4-FFF2-40B4-BE49-F238E27FC236}">
                  <a16:creationId xmlns:a16="http://schemas.microsoft.com/office/drawing/2014/main" id="{13216AA4-9E69-6224-0ACB-23C6C954CB4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>
              <a:extLst>
                <a:ext uri="{FF2B5EF4-FFF2-40B4-BE49-F238E27FC236}">
                  <a16:creationId xmlns:a16="http://schemas.microsoft.com/office/drawing/2014/main" id="{0F519D7B-79DD-DFC2-341A-3EA00D6FB5EA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자유형: 도형 51">
            <a:extLst>
              <a:ext uri="{FF2B5EF4-FFF2-40B4-BE49-F238E27FC236}">
                <a16:creationId xmlns:a16="http://schemas.microsoft.com/office/drawing/2014/main" id="{82EFBFDB-25BB-DF8C-950A-1B0DDB0771F6}"/>
              </a:ext>
            </a:extLst>
          </p:cNvPr>
          <p:cNvSpPr/>
          <p:nvPr/>
        </p:nvSpPr>
        <p:spPr>
          <a:xfrm rot="16200000">
            <a:off x="7024788" y="4277804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3C4D0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53" name="그룹 52">
            <a:extLst>
              <a:ext uri="{FF2B5EF4-FFF2-40B4-BE49-F238E27FC236}">
                <a16:creationId xmlns:a16="http://schemas.microsoft.com/office/drawing/2014/main" id="{FFD7B69C-8020-0B9B-1ED6-DAEFDA942221}"/>
              </a:ext>
            </a:extLst>
          </p:cNvPr>
          <p:cNvGrpSpPr/>
          <p:nvPr/>
        </p:nvGrpSpPr>
        <p:grpSpPr>
          <a:xfrm rot="16200000">
            <a:off x="7163069" y="4355839"/>
            <a:ext cx="157723" cy="77274"/>
            <a:chOff x="8787680" y="4841142"/>
            <a:chExt cx="157723" cy="77274"/>
          </a:xfrm>
          <a:solidFill>
            <a:srgbClr val="3C4D03"/>
          </a:solidFill>
        </p:grpSpPr>
        <p:cxnSp>
          <p:nvCxnSpPr>
            <p:cNvPr id="54" name="직선 연결선 53">
              <a:extLst>
                <a:ext uri="{FF2B5EF4-FFF2-40B4-BE49-F238E27FC236}">
                  <a16:creationId xmlns:a16="http://schemas.microsoft.com/office/drawing/2014/main" id="{C0850556-A78D-AAB7-C765-32F65EA0FB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직선 연결선 54">
              <a:extLst>
                <a:ext uri="{FF2B5EF4-FFF2-40B4-BE49-F238E27FC236}">
                  <a16:creationId xmlns:a16="http://schemas.microsoft.com/office/drawing/2014/main" id="{B16BCD26-EB78-A38B-2D5A-CFD6E9E1B4B0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자유형: 도형 59">
            <a:extLst>
              <a:ext uri="{FF2B5EF4-FFF2-40B4-BE49-F238E27FC236}">
                <a16:creationId xmlns:a16="http://schemas.microsoft.com/office/drawing/2014/main" id="{CEE46DCD-8ACD-7601-DAF6-DE98942804A2}"/>
              </a:ext>
            </a:extLst>
          </p:cNvPr>
          <p:cNvSpPr/>
          <p:nvPr/>
        </p:nvSpPr>
        <p:spPr>
          <a:xfrm rot="16200000">
            <a:off x="9122924" y="4277804"/>
            <a:ext cx="466686" cy="233344"/>
          </a:xfrm>
          <a:custGeom>
            <a:avLst/>
            <a:gdLst>
              <a:gd name="connsiteX0" fmla="*/ 0 w 466686"/>
              <a:gd name="connsiteY0" fmla="*/ 0 h 233344"/>
              <a:gd name="connsiteX1" fmla="*/ 466686 w 466686"/>
              <a:gd name="connsiteY1" fmla="*/ 0 h 233344"/>
              <a:gd name="connsiteX2" fmla="*/ 466686 w 466686"/>
              <a:gd name="connsiteY2" fmla="*/ 1 h 233344"/>
              <a:gd name="connsiteX3" fmla="*/ 233343 w 466686"/>
              <a:gd name="connsiteY3" fmla="*/ 233344 h 233344"/>
              <a:gd name="connsiteX4" fmla="*/ 0 w 466686"/>
              <a:gd name="connsiteY4" fmla="*/ 1 h 2333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6686" h="233344">
                <a:moveTo>
                  <a:pt x="0" y="0"/>
                </a:moveTo>
                <a:lnTo>
                  <a:pt x="466686" y="0"/>
                </a:lnTo>
                <a:lnTo>
                  <a:pt x="466686" y="1"/>
                </a:lnTo>
                <a:cubicBezTo>
                  <a:pt x="466686" y="128873"/>
                  <a:pt x="362215" y="233344"/>
                  <a:pt x="233343" y="233344"/>
                </a:cubicBezTo>
                <a:cubicBezTo>
                  <a:pt x="104471" y="233344"/>
                  <a:pt x="0" y="128873"/>
                  <a:pt x="0" y="1"/>
                </a:cubicBezTo>
                <a:close/>
              </a:path>
            </a:pathLst>
          </a:custGeom>
          <a:solidFill>
            <a:srgbClr val="3C4D03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ko-KR" altLang="en-US" dirty="0"/>
          </a:p>
        </p:txBody>
      </p:sp>
      <p:grpSp>
        <p:nvGrpSpPr>
          <p:cNvPr id="61" name="그룹 60">
            <a:extLst>
              <a:ext uri="{FF2B5EF4-FFF2-40B4-BE49-F238E27FC236}">
                <a16:creationId xmlns:a16="http://schemas.microsoft.com/office/drawing/2014/main" id="{5B0974DC-E7E1-FB0E-F7C6-683856CDA2E4}"/>
              </a:ext>
            </a:extLst>
          </p:cNvPr>
          <p:cNvGrpSpPr/>
          <p:nvPr/>
        </p:nvGrpSpPr>
        <p:grpSpPr>
          <a:xfrm rot="16200000">
            <a:off x="9261205" y="4355839"/>
            <a:ext cx="157723" cy="77274"/>
            <a:chOff x="8787680" y="4841142"/>
            <a:chExt cx="157723" cy="77274"/>
          </a:xfrm>
          <a:solidFill>
            <a:srgbClr val="3C4D03"/>
          </a:solidFill>
        </p:grpSpPr>
        <p:cxnSp>
          <p:nvCxnSpPr>
            <p:cNvPr id="62" name="직선 연결선 61">
              <a:extLst>
                <a:ext uri="{FF2B5EF4-FFF2-40B4-BE49-F238E27FC236}">
                  <a16:creationId xmlns:a16="http://schemas.microsoft.com/office/drawing/2014/main" id="{E4E518C6-37B9-A155-FD65-139CA90565D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직선 연결선 62">
              <a:extLst>
                <a:ext uri="{FF2B5EF4-FFF2-40B4-BE49-F238E27FC236}">
                  <a16:creationId xmlns:a16="http://schemas.microsoft.com/office/drawing/2014/main" id="{2D8C9C28-C226-B1DF-496C-BBCA56803C92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grpFill/>
            <a:ln w="19050" cap="rnd">
              <a:solidFill>
                <a:schemeClr val="bg1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4" name="직선 연결선 63">
            <a:extLst>
              <a:ext uri="{FF2B5EF4-FFF2-40B4-BE49-F238E27FC236}">
                <a16:creationId xmlns:a16="http://schemas.microsoft.com/office/drawing/2014/main" id="{789E2A65-6D8A-E6DD-7E28-9D84FBDA3E34}"/>
              </a:ext>
            </a:extLst>
          </p:cNvPr>
          <p:cNvCxnSpPr>
            <a:cxnSpLocks/>
          </p:cNvCxnSpPr>
          <p:nvPr/>
        </p:nvCxnSpPr>
        <p:spPr>
          <a:xfrm flipV="1">
            <a:off x="9239595" y="2765635"/>
            <a:ext cx="0" cy="3024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04C27877-4D6D-312F-5DD1-16A7CD297288}"/>
              </a:ext>
            </a:extLst>
          </p:cNvPr>
          <p:cNvSpPr txBox="1"/>
          <p:nvPr/>
        </p:nvSpPr>
        <p:spPr>
          <a:xfrm>
            <a:off x="9429881" y="4630662"/>
            <a:ext cx="1805067" cy="45134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1400" spc="-80" dirty="0" err="1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우리식경제관리방법</a:t>
            </a:r>
            <a:r>
              <a: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도입</a:t>
            </a:r>
            <a:r>
              <a:rPr lang="en-US" altLang="ko-KR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</a:p>
          <a:p>
            <a:pPr algn="ctr">
              <a:lnSpc>
                <a:spcPct val="110000"/>
              </a:lnSpc>
            </a:pPr>
            <a:r>
              <a:rPr lang="ko-KR" altLang="en-US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자율성과 인센티브</a:t>
            </a:r>
            <a:r>
              <a:rPr lang="ko-KR" altLang="en-US" sz="14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확대</a:t>
            </a:r>
          </a:p>
        </p:txBody>
      </p:sp>
      <p:sp>
        <p:nvSpPr>
          <p:cNvPr id="67" name="사각형: 둥근 모서리 66">
            <a:extLst>
              <a:ext uri="{FF2B5EF4-FFF2-40B4-BE49-F238E27FC236}">
                <a16:creationId xmlns:a16="http://schemas.microsoft.com/office/drawing/2014/main" id="{5C3A836D-D8E0-CC0D-DEC1-556457C6445F}"/>
              </a:ext>
            </a:extLst>
          </p:cNvPr>
          <p:cNvSpPr/>
          <p:nvPr/>
        </p:nvSpPr>
        <p:spPr>
          <a:xfrm>
            <a:off x="9468415" y="3061620"/>
            <a:ext cx="1728000" cy="36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12614" cap="flat">
            <a:noFill/>
            <a:prstDash val="solid"/>
            <a:miter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ko-KR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2012</a:t>
            </a:r>
            <a:r>
              <a:rPr lang="ko-KR" altLang="en-US" sz="15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</a:t>
            </a:r>
          </a:p>
        </p:txBody>
      </p:sp>
      <p:cxnSp>
        <p:nvCxnSpPr>
          <p:cNvPr id="68" name="직선 연결선 67">
            <a:extLst>
              <a:ext uri="{FF2B5EF4-FFF2-40B4-BE49-F238E27FC236}">
                <a16:creationId xmlns:a16="http://schemas.microsoft.com/office/drawing/2014/main" id="{37C1D79D-B8F8-12BB-C431-4AA20B316D32}"/>
              </a:ext>
            </a:extLst>
          </p:cNvPr>
          <p:cNvCxnSpPr>
            <a:cxnSpLocks/>
          </p:cNvCxnSpPr>
          <p:nvPr/>
        </p:nvCxnSpPr>
        <p:spPr>
          <a:xfrm flipV="1">
            <a:off x="9239595" y="2954476"/>
            <a:ext cx="0" cy="288000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9" name="그룹 68">
            <a:extLst>
              <a:ext uri="{FF2B5EF4-FFF2-40B4-BE49-F238E27FC236}">
                <a16:creationId xmlns:a16="http://schemas.microsoft.com/office/drawing/2014/main" id="{11807AB7-7F52-828C-EACE-277DD636A855}"/>
              </a:ext>
            </a:extLst>
          </p:cNvPr>
          <p:cNvGrpSpPr>
            <a:grpSpLocks noChangeAspect="1"/>
          </p:cNvGrpSpPr>
          <p:nvPr/>
        </p:nvGrpSpPr>
        <p:grpSpPr>
          <a:xfrm>
            <a:off x="1490056" y="3621542"/>
            <a:ext cx="600181" cy="576000"/>
            <a:chOff x="1266826" y="3335338"/>
            <a:chExt cx="433388" cy="415926"/>
          </a:xfrm>
        </p:grpSpPr>
        <p:sp>
          <p:nvSpPr>
            <p:cNvPr id="70" name="Oval 55">
              <a:extLst>
                <a:ext uri="{FF2B5EF4-FFF2-40B4-BE49-F238E27FC236}">
                  <a16:creationId xmlns:a16="http://schemas.microsoft.com/office/drawing/2014/main" id="{F9C887E5-B70B-C7FB-F655-D344014AC1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90638" y="3335338"/>
              <a:ext cx="385763" cy="385763"/>
            </a:xfrm>
            <a:prstGeom prst="ellipse">
              <a:avLst/>
            </a:prstGeom>
            <a:solidFill>
              <a:srgbClr val="D5E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56">
              <a:extLst>
                <a:ext uri="{FF2B5EF4-FFF2-40B4-BE49-F238E27FC236}">
                  <a16:creationId xmlns:a16="http://schemas.microsoft.com/office/drawing/2014/main" id="{0F56BFC0-7B0B-61B9-A9D9-68EFEE7046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3688" y="3524251"/>
              <a:ext cx="128588" cy="185738"/>
            </a:xfrm>
            <a:custGeom>
              <a:avLst/>
              <a:gdLst>
                <a:gd name="T0" fmla="*/ 0 w 322"/>
                <a:gd name="T1" fmla="*/ 415 h 463"/>
                <a:gd name="T2" fmla="*/ 6 w 322"/>
                <a:gd name="T3" fmla="*/ 463 h 463"/>
                <a:gd name="T4" fmla="*/ 315 w 322"/>
                <a:gd name="T5" fmla="*/ 463 h 463"/>
                <a:gd name="T6" fmla="*/ 322 w 322"/>
                <a:gd name="T7" fmla="*/ 415 h 463"/>
                <a:gd name="T8" fmla="*/ 229 w 322"/>
                <a:gd name="T9" fmla="*/ 218 h 463"/>
                <a:gd name="T10" fmla="*/ 280 w 322"/>
                <a:gd name="T11" fmla="*/ 120 h 463"/>
                <a:gd name="T12" fmla="*/ 161 w 322"/>
                <a:gd name="T13" fmla="*/ 0 h 463"/>
                <a:gd name="T14" fmla="*/ 41 w 322"/>
                <a:gd name="T15" fmla="*/ 120 h 463"/>
                <a:gd name="T16" fmla="*/ 92 w 322"/>
                <a:gd name="T17" fmla="*/ 218 h 463"/>
                <a:gd name="T18" fmla="*/ 0 w 322"/>
                <a:gd name="T19" fmla="*/ 41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463">
                  <a:moveTo>
                    <a:pt x="0" y="415"/>
                  </a:moveTo>
                  <a:cubicBezTo>
                    <a:pt x="0" y="433"/>
                    <a:pt x="2" y="449"/>
                    <a:pt x="6" y="463"/>
                  </a:cubicBezTo>
                  <a:cubicBezTo>
                    <a:pt x="315" y="463"/>
                    <a:pt x="315" y="463"/>
                    <a:pt x="315" y="463"/>
                  </a:cubicBezTo>
                  <a:cubicBezTo>
                    <a:pt x="319" y="449"/>
                    <a:pt x="322" y="433"/>
                    <a:pt x="322" y="415"/>
                  </a:cubicBezTo>
                  <a:cubicBezTo>
                    <a:pt x="322" y="344"/>
                    <a:pt x="284" y="259"/>
                    <a:pt x="229" y="218"/>
                  </a:cubicBezTo>
                  <a:cubicBezTo>
                    <a:pt x="260" y="196"/>
                    <a:pt x="280" y="161"/>
                    <a:pt x="280" y="120"/>
                  </a:cubicBezTo>
                  <a:cubicBezTo>
                    <a:pt x="280" y="54"/>
                    <a:pt x="227" y="0"/>
                    <a:pt x="161" y="0"/>
                  </a:cubicBezTo>
                  <a:cubicBezTo>
                    <a:pt x="94" y="0"/>
                    <a:pt x="41" y="54"/>
                    <a:pt x="41" y="120"/>
                  </a:cubicBezTo>
                  <a:cubicBezTo>
                    <a:pt x="41" y="161"/>
                    <a:pt x="61" y="196"/>
                    <a:pt x="92" y="218"/>
                  </a:cubicBezTo>
                  <a:cubicBezTo>
                    <a:pt x="37" y="259"/>
                    <a:pt x="0" y="344"/>
                    <a:pt x="0" y="4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57">
              <a:extLst>
                <a:ext uri="{FF2B5EF4-FFF2-40B4-BE49-F238E27FC236}">
                  <a16:creationId xmlns:a16="http://schemas.microsoft.com/office/drawing/2014/main" id="{5C42BE3D-2463-1B00-8123-DB26DF2463E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55751" y="3516313"/>
              <a:ext cx="144463" cy="201613"/>
            </a:xfrm>
            <a:custGeom>
              <a:avLst/>
              <a:gdLst>
                <a:gd name="T0" fmla="*/ 335 w 362"/>
                <a:gd name="T1" fmla="*/ 503 h 503"/>
                <a:gd name="T2" fmla="*/ 26 w 362"/>
                <a:gd name="T3" fmla="*/ 503 h 503"/>
                <a:gd name="T4" fmla="*/ 7 w 362"/>
                <a:gd name="T5" fmla="*/ 489 h 503"/>
                <a:gd name="T6" fmla="*/ 0 w 362"/>
                <a:gd name="T7" fmla="*/ 435 h 503"/>
                <a:gd name="T8" fmla="*/ 81 w 362"/>
                <a:gd name="T9" fmla="*/ 238 h 503"/>
                <a:gd name="T10" fmla="*/ 41 w 362"/>
                <a:gd name="T11" fmla="*/ 140 h 503"/>
                <a:gd name="T12" fmla="*/ 181 w 362"/>
                <a:gd name="T13" fmla="*/ 0 h 503"/>
                <a:gd name="T14" fmla="*/ 320 w 362"/>
                <a:gd name="T15" fmla="*/ 140 h 503"/>
                <a:gd name="T16" fmla="*/ 280 w 362"/>
                <a:gd name="T17" fmla="*/ 238 h 503"/>
                <a:gd name="T18" fmla="*/ 362 w 362"/>
                <a:gd name="T19" fmla="*/ 435 h 503"/>
                <a:gd name="T20" fmla="*/ 354 w 362"/>
                <a:gd name="T21" fmla="*/ 489 h 503"/>
                <a:gd name="T22" fmla="*/ 335 w 362"/>
                <a:gd name="T23" fmla="*/ 503 h 503"/>
                <a:gd name="T24" fmla="*/ 42 w 362"/>
                <a:gd name="T25" fmla="*/ 463 h 503"/>
                <a:gd name="T26" fmla="*/ 319 w 362"/>
                <a:gd name="T27" fmla="*/ 463 h 503"/>
                <a:gd name="T28" fmla="*/ 322 w 362"/>
                <a:gd name="T29" fmla="*/ 435 h 503"/>
                <a:gd name="T30" fmla="*/ 237 w 362"/>
                <a:gd name="T31" fmla="*/ 254 h 503"/>
                <a:gd name="T32" fmla="*/ 229 w 362"/>
                <a:gd name="T33" fmla="*/ 238 h 503"/>
                <a:gd name="T34" fmla="*/ 238 w 362"/>
                <a:gd name="T35" fmla="*/ 222 h 503"/>
                <a:gd name="T36" fmla="*/ 280 w 362"/>
                <a:gd name="T37" fmla="*/ 140 h 503"/>
                <a:gd name="T38" fmla="*/ 181 w 362"/>
                <a:gd name="T39" fmla="*/ 40 h 503"/>
                <a:gd name="T40" fmla="*/ 81 w 362"/>
                <a:gd name="T41" fmla="*/ 140 h 503"/>
                <a:gd name="T42" fmla="*/ 123 w 362"/>
                <a:gd name="T43" fmla="*/ 222 h 503"/>
                <a:gd name="T44" fmla="*/ 132 w 362"/>
                <a:gd name="T45" fmla="*/ 238 h 503"/>
                <a:gd name="T46" fmla="*/ 124 w 362"/>
                <a:gd name="T47" fmla="*/ 254 h 503"/>
                <a:gd name="T48" fmla="*/ 40 w 362"/>
                <a:gd name="T49" fmla="*/ 435 h 503"/>
                <a:gd name="T50" fmla="*/ 42 w 362"/>
                <a:gd name="T51" fmla="*/ 46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2" h="503">
                  <a:moveTo>
                    <a:pt x="335" y="503"/>
                  </a:moveTo>
                  <a:cubicBezTo>
                    <a:pt x="26" y="503"/>
                    <a:pt x="26" y="503"/>
                    <a:pt x="26" y="503"/>
                  </a:cubicBezTo>
                  <a:cubicBezTo>
                    <a:pt x="18" y="503"/>
                    <a:pt x="10" y="497"/>
                    <a:pt x="7" y="489"/>
                  </a:cubicBezTo>
                  <a:cubicBezTo>
                    <a:pt x="2" y="473"/>
                    <a:pt x="0" y="455"/>
                    <a:pt x="0" y="435"/>
                  </a:cubicBezTo>
                  <a:cubicBezTo>
                    <a:pt x="0" y="365"/>
                    <a:pt x="33" y="286"/>
                    <a:pt x="81" y="238"/>
                  </a:cubicBezTo>
                  <a:cubicBezTo>
                    <a:pt x="56" y="212"/>
                    <a:pt x="41" y="177"/>
                    <a:pt x="41" y="140"/>
                  </a:cubicBezTo>
                  <a:cubicBezTo>
                    <a:pt x="41" y="63"/>
                    <a:pt x="104" y="0"/>
                    <a:pt x="181" y="0"/>
                  </a:cubicBezTo>
                  <a:cubicBezTo>
                    <a:pt x="258" y="0"/>
                    <a:pt x="320" y="63"/>
                    <a:pt x="320" y="140"/>
                  </a:cubicBezTo>
                  <a:cubicBezTo>
                    <a:pt x="320" y="177"/>
                    <a:pt x="306" y="212"/>
                    <a:pt x="280" y="238"/>
                  </a:cubicBezTo>
                  <a:cubicBezTo>
                    <a:pt x="328" y="286"/>
                    <a:pt x="362" y="365"/>
                    <a:pt x="362" y="435"/>
                  </a:cubicBezTo>
                  <a:cubicBezTo>
                    <a:pt x="362" y="455"/>
                    <a:pt x="359" y="473"/>
                    <a:pt x="354" y="489"/>
                  </a:cubicBezTo>
                  <a:cubicBezTo>
                    <a:pt x="351" y="497"/>
                    <a:pt x="344" y="503"/>
                    <a:pt x="335" y="503"/>
                  </a:cubicBezTo>
                  <a:close/>
                  <a:moveTo>
                    <a:pt x="42" y="463"/>
                  </a:moveTo>
                  <a:cubicBezTo>
                    <a:pt x="319" y="463"/>
                    <a:pt x="319" y="463"/>
                    <a:pt x="319" y="463"/>
                  </a:cubicBezTo>
                  <a:cubicBezTo>
                    <a:pt x="321" y="454"/>
                    <a:pt x="322" y="445"/>
                    <a:pt x="322" y="435"/>
                  </a:cubicBezTo>
                  <a:cubicBezTo>
                    <a:pt x="322" y="368"/>
                    <a:pt x="285" y="291"/>
                    <a:pt x="237" y="254"/>
                  </a:cubicBezTo>
                  <a:cubicBezTo>
                    <a:pt x="232" y="250"/>
                    <a:pt x="229" y="244"/>
                    <a:pt x="229" y="238"/>
                  </a:cubicBezTo>
                  <a:cubicBezTo>
                    <a:pt x="229" y="231"/>
                    <a:pt x="233" y="225"/>
                    <a:pt x="238" y="222"/>
                  </a:cubicBezTo>
                  <a:cubicBezTo>
                    <a:pt x="264" y="203"/>
                    <a:pt x="280" y="173"/>
                    <a:pt x="280" y="140"/>
                  </a:cubicBezTo>
                  <a:cubicBezTo>
                    <a:pt x="280" y="85"/>
                    <a:pt x="236" y="40"/>
                    <a:pt x="181" y="40"/>
                  </a:cubicBezTo>
                  <a:cubicBezTo>
                    <a:pt x="126" y="40"/>
                    <a:pt x="81" y="85"/>
                    <a:pt x="81" y="140"/>
                  </a:cubicBezTo>
                  <a:cubicBezTo>
                    <a:pt x="81" y="173"/>
                    <a:pt x="97" y="203"/>
                    <a:pt x="123" y="222"/>
                  </a:cubicBezTo>
                  <a:cubicBezTo>
                    <a:pt x="129" y="225"/>
                    <a:pt x="132" y="231"/>
                    <a:pt x="132" y="238"/>
                  </a:cubicBezTo>
                  <a:cubicBezTo>
                    <a:pt x="132" y="244"/>
                    <a:pt x="129" y="250"/>
                    <a:pt x="124" y="254"/>
                  </a:cubicBezTo>
                  <a:cubicBezTo>
                    <a:pt x="76" y="291"/>
                    <a:pt x="40" y="368"/>
                    <a:pt x="40" y="435"/>
                  </a:cubicBezTo>
                  <a:cubicBezTo>
                    <a:pt x="40" y="445"/>
                    <a:pt x="40" y="454"/>
                    <a:pt x="42" y="463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58">
              <a:extLst>
                <a:ext uri="{FF2B5EF4-FFF2-40B4-BE49-F238E27FC236}">
                  <a16:creationId xmlns:a16="http://schemas.microsoft.com/office/drawing/2014/main" id="{F9DD15A6-D273-A037-E9CD-E6C28CD57ED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63" y="3524251"/>
              <a:ext cx="128588" cy="185738"/>
            </a:xfrm>
            <a:custGeom>
              <a:avLst/>
              <a:gdLst>
                <a:gd name="T0" fmla="*/ 322 w 322"/>
                <a:gd name="T1" fmla="*/ 415 h 463"/>
                <a:gd name="T2" fmla="*/ 315 w 322"/>
                <a:gd name="T3" fmla="*/ 463 h 463"/>
                <a:gd name="T4" fmla="*/ 7 w 322"/>
                <a:gd name="T5" fmla="*/ 463 h 463"/>
                <a:gd name="T6" fmla="*/ 0 w 322"/>
                <a:gd name="T7" fmla="*/ 415 h 463"/>
                <a:gd name="T8" fmla="*/ 92 w 322"/>
                <a:gd name="T9" fmla="*/ 218 h 463"/>
                <a:gd name="T10" fmla="*/ 41 w 322"/>
                <a:gd name="T11" fmla="*/ 120 h 463"/>
                <a:gd name="T12" fmla="*/ 161 w 322"/>
                <a:gd name="T13" fmla="*/ 0 h 463"/>
                <a:gd name="T14" fmla="*/ 281 w 322"/>
                <a:gd name="T15" fmla="*/ 120 h 463"/>
                <a:gd name="T16" fmla="*/ 230 w 322"/>
                <a:gd name="T17" fmla="*/ 218 h 463"/>
                <a:gd name="T18" fmla="*/ 322 w 322"/>
                <a:gd name="T19" fmla="*/ 415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2" h="463">
                  <a:moveTo>
                    <a:pt x="322" y="415"/>
                  </a:moveTo>
                  <a:cubicBezTo>
                    <a:pt x="322" y="433"/>
                    <a:pt x="320" y="449"/>
                    <a:pt x="315" y="463"/>
                  </a:cubicBezTo>
                  <a:cubicBezTo>
                    <a:pt x="7" y="463"/>
                    <a:pt x="7" y="463"/>
                    <a:pt x="7" y="463"/>
                  </a:cubicBezTo>
                  <a:cubicBezTo>
                    <a:pt x="2" y="449"/>
                    <a:pt x="0" y="433"/>
                    <a:pt x="0" y="415"/>
                  </a:cubicBezTo>
                  <a:cubicBezTo>
                    <a:pt x="0" y="344"/>
                    <a:pt x="38" y="259"/>
                    <a:pt x="92" y="218"/>
                  </a:cubicBezTo>
                  <a:cubicBezTo>
                    <a:pt x="61" y="196"/>
                    <a:pt x="41" y="161"/>
                    <a:pt x="41" y="120"/>
                  </a:cubicBezTo>
                  <a:cubicBezTo>
                    <a:pt x="41" y="54"/>
                    <a:pt x="95" y="0"/>
                    <a:pt x="161" y="0"/>
                  </a:cubicBezTo>
                  <a:cubicBezTo>
                    <a:pt x="227" y="0"/>
                    <a:pt x="281" y="54"/>
                    <a:pt x="281" y="120"/>
                  </a:cubicBezTo>
                  <a:cubicBezTo>
                    <a:pt x="281" y="161"/>
                    <a:pt x="261" y="196"/>
                    <a:pt x="230" y="218"/>
                  </a:cubicBezTo>
                  <a:cubicBezTo>
                    <a:pt x="284" y="259"/>
                    <a:pt x="322" y="344"/>
                    <a:pt x="322" y="4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59">
              <a:extLst>
                <a:ext uri="{FF2B5EF4-FFF2-40B4-BE49-F238E27FC236}">
                  <a16:creationId xmlns:a16="http://schemas.microsoft.com/office/drawing/2014/main" id="{7E9010A5-66A9-8C07-6773-EAC0214EFDA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66826" y="3516313"/>
              <a:ext cx="144463" cy="201613"/>
            </a:xfrm>
            <a:custGeom>
              <a:avLst/>
              <a:gdLst>
                <a:gd name="T0" fmla="*/ 335 w 362"/>
                <a:gd name="T1" fmla="*/ 503 h 503"/>
                <a:gd name="T2" fmla="*/ 27 w 362"/>
                <a:gd name="T3" fmla="*/ 503 h 503"/>
                <a:gd name="T4" fmla="*/ 8 w 362"/>
                <a:gd name="T5" fmla="*/ 489 h 503"/>
                <a:gd name="T6" fmla="*/ 0 w 362"/>
                <a:gd name="T7" fmla="*/ 435 h 503"/>
                <a:gd name="T8" fmla="*/ 82 w 362"/>
                <a:gd name="T9" fmla="*/ 238 h 503"/>
                <a:gd name="T10" fmla="*/ 41 w 362"/>
                <a:gd name="T11" fmla="*/ 140 h 503"/>
                <a:gd name="T12" fmla="*/ 181 w 362"/>
                <a:gd name="T13" fmla="*/ 0 h 503"/>
                <a:gd name="T14" fmla="*/ 321 w 362"/>
                <a:gd name="T15" fmla="*/ 140 h 503"/>
                <a:gd name="T16" fmla="*/ 280 w 362"/>
                <a:gd name="T17" fmla="*/ 238 h 503"/>
                <a:gd name="T18" fmla="*/ 362 w 362"/>
                <a:gd name="T19" fmla="*/ 435 h 503"/>
                <a:gd name="T20" fmla="*/ 354 w 362"/>
                <a:gd name="T21" fmla="*/ 489 h 503"/>
                <a:gd name="T22" fmla="*/ 335 w 362"/>
                <a:gd name="T23" fmla="*/ 503 h 503"/>
                <a:gd name="T24" fmla="*/ 42 w 362"/>
                <a:gd name="T25" fmla="*/ 463 h 503"/>
                <a:gd name="T26" fmla="*/ 320 w 362"/>
                <a:gd name="T27" fmla="*/ 463 h 503"/>
                <a:gd name="T28" fmla="*/ 322 w 362"/>
                <a:gd name="T29" fmla="*/ 435 h 503"/>
                <a:gd name="T30" fmla="*/ 238 w 362"/>
                <a:gd name="T31" fmla="*/ 254 h 503"/>
                <a:gd name="T32" fmla="*/ 230 w 362"/>
                <a:gd name="T33" fmla="*/ 238 h 503"/>
                <a:gd name="T34" fmla="*/ 238 w 362"/>
                <a:gd name="T35" fmla="*/ 222 h 503"/>
                <a:gd name="T36" fmla="*/ 281 w 362"/>
                <a:gd name="T37" fmla="*/ 140 h 503"/>
                <a:gd name="T38" fmla="*/ 181 w 362"/>
                <a:gd name="T39" fmla="*/ 40 h 503"/>
                <a:gd name="T40" fmla="*/ 81 w 362"/>
                <a:gd name="T41" fmla="*/ 140 h 503"/>
                <a:gd name="T42" fmla="*/ 124 w 362"/>
                <a:gd name="T43" fmla="*/ 222 h 503"/>
                <a:gd name="T44" fmla="*/ 132 w 362"/>
                <a:gd name="T45" fmla="*/ 238 h 503"/>
                <a:gd name="T46" fmla="*/ 124 w 362"/>
                <a:gd name="T47" fmla="*/ 254 h 503"/>
                <a:gd name="T48" fmla="*/ 40 w 362"/>
                <a:gd name="T49" fmla="*/ 435 h 503"/>
                <a:gd name="T50" fmla="*/ 42 w 362"/>
                <a:gd name="T51" fmla="*/ 463 h 5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62" h="503">
                  <a:moveTo>
                    <a:pt x="335" y="503"/>
                  </a:moveTo>
                  <a:cubicBezTo>
                    <a:pt x="27" y="503"/>
                    <a:pt x="27" y="503"/>
                    <a:pt x="27" y="503"/>
                  </a:cubicBezTo>
                  <a:cubicBezTo>
                    <a:pt x="18" y="503"/>
                    <a:pt x="10" y="497"/>
                    <a:pt x="8" y="489"/>
                  </a:cubicBezTo>
                  <a:cubicBezTo>
                    <a:pt x="3" y="473"/>
                    <a:pt x="0" y="455"/>
                    <a:pt x="0" y="435"/>
                  </a:cubicBezTo>
                  <a:cubicBezTo>
                    <a:pt x="0" y="365"/>
                    <a:pt x="33" y="286"/>
                    <a:pt x="82" y="238"/>
                  </a:cubicBezTo>
                  <a:cubicBezTo>
                    <a:pt x="56" y="212"/>
                    <a:pt x="41" y="177"/>
                    <a:pt x="41" y="140"/>
                  </a:cubicBezTo>
                  <a:cubicBezTo>
                    <a:pt x="41" y="63"/>
                    <a:pt x="104" y="0"/>
                    <a:pt x="181" y="0"/>
                  </a:cubicBezTo>
                  <a:cubicBezTo>
                    <a:pt x="258" y="0"/>
                    <a:pt x="321" y="63"/>
                    <a:pt x="321" y="140"/>
                  </a:cubicBezTo>
                  <a:cubicBezTo>
                    <a:pt x="321" y="177"/>
                    <a:pt x="306" y="212"/>
                    <a:pt x="280" y="238"/>
                  </a:cubicBezTo>
                  <a:cubicBezTo>
                    <a:pt x="329" y="286"/>
                    <a:pt x="362" y="365"/>
                    <a:pt x="362" y="435"/>
                  </a:cubicBezTo>
                  <a:cubicBezTo>
                    <a:pt x="362" y="455"/>
                    <a:pt x="359" y="473"/>
                    <a:pt x="354" y="489"/>
                  </a:cubicBezTo>
                  <a:cubicBezTo>
                    <a:pt x="352" y="497"/>
                    <a:pt x="344" y="503"/>
                    <a:pt x="335" y="503"/>
                  </a:cubicBezTo>
                  <a:close/>
                  <a:moveTo>
                    <a:pt x="42" y="463"/>
                  </a:moveTo>
                  <a:cubicBezTo>
                    <a:pt x="320" y="463"/>
                    <a:pt x="320" y="463"/>
                    <a:pt x="320" y="463"/>
                  </a:cubicBezTo>
                  <a:cubicBezTo>
                    <a:pt x="321" y="454"/>
                    <a:pt x="322" y="445"/>
                    <a:pt x="322" y="435"/>
                  </a:cubicBezTo>
                  <a:cubicBezTo>
                    <a:pt x="322" y="368"/>
                    <a:pt x="286" y="291"/>
                    <a:pt x="238" y="254"/>
                  </a:cubicBezTo>
                  <a:cubicBezTo>
                    <a:pt x="233" y="250"/>
                    <a:pt x="230" y="244"/>
                    <a:pt x="230" y="238"/>
                  </a:cubicBezTo>
                  <a:cubicBezTo>
                    <a:pt x="230" y="231"/>
                    <a:pt x="233" y="225"/>
                    <a:pt x="238" y="222"/>
                  </a:cubicBezTo>
                  <a:cubicBezTo>
                    <a:pt x="265" y="203"/>
                    <a:pt x="281" y="173"/>
                    <a:pt x="281" y="140"/>
                  </a:cubicBezTo>
                  <a:cubicBezTo>
                    <a:pt x="281" y="85"/>
                    <a:pt x="236" y="40"/>
                    <a:pt x="181" y="40"/>
                  </a:cubicBezTo>
                  <a:cubicBezTo>
                    <a:pt x="126" y="40"/>
                    <a:pt x="81" y="85"/>
                    <a:pt x="81" y="140"/>
                  </a:cubicBezTo>
                  <a:cubicBezTo>
                    <a:pt x="81" y="173"/>
                    <a:pt x="97" y="203"/>
                    <a:pt x="124" y="222"/>
                  </a:cubicBezTo>
                  <a:cubicBezTo>
                    <a:pt x="129" y="225"/>
                    <a:pt x="132" y="231"/>
                    <a:pt x="132" y="238"/>
                  </a:cubicBezTo>
                  <a:cubicBezTo>
                    <a:pt x="132" y="244"/>
                    <a:pt x="129" y="250"/>
                    <a:pt x="124" y="254"/>
                  </a:cubicBezTo>
                  <a:cubicBezTo>
                    <a:pt x="76" y="291"/>
                    <a:pt x="40" y="368"/>
                    <a:pt x="40" y="435"/>
                  </a:cubicBezTo>
                  <a:cubicBezTo>
                    <a:pt x="40" y="445"/>
                    <a:pt x="41" y="454"/>
                    <a:pt x="42" y="463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60">
              <a:extLst>
                <a:ext uri="{FF2B5EF4-FFF2-40B4-BE49-F238E27FC236}">
                  <a16:creationId xmlns:a16="http://schemas.microsoft.com/office/drawing/2014/main" id="{CF70A57D-6E1F-8852-3358-48CA1ACC548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0651" y="3475038"/>
              <a:ext cx="187325" cy="268288"/>
            </a:xfrm>
            <a:custGeom>
              <a:avLst/>
              <a:gdLst>
                <a:gd name="T0" fmla="*/ 0 w 467"/>
                <a:gd name="T1" fmla="*/ 601 h 670"/>
                <a:gd name="T2" fmla="*/ 10 w 467"/>
                <a:gd name="T3" fmla="*/ 670 h 670"/>
                <a:gd name="T4" fmla="*/ 457 w 467"/>
                <a:gd name="T5" fmla="*/ 670 h 670"/>
                <a:gd name="T6" fmla="*/ 467 w 467"/>
                <a:gd name="T7" fmla="*/ 601 h 670"/>
                <a:gd name="T8" fmla="*/ 333 w 467"/>
                <a:gd name="T9" fmla="*/ 316 h 670"/>
                <a:gd name="T10" fmla="*/ 407 w 467"/>
                <a:gd name="T11" fmla="*/ 174 h 670"/>
                <a:gd name="T12" fmla="*/ 234 w 467"/>
                <a:gd name="T13" fmla="*/ 0 h 670"/>
                <a:gd name="T14" fmla="*/ 60 w 467"/>
                <a:gd name="T15" fmla="*/ 174 h 670"/>
                <a:gd name="T16" fmla="*/ 134 w 467"/>
                <a:gd name="T17" fmla="*/ 316 h 670"/>
                <a:gd name="T18" fmla="*/ 0 w 467"/>
                <a:gd name="T19" fmla="*/ 601 h 6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7" h="670">
                  <a:moveTo>
                    <a:pt x="0" y="601"/>
                  </a:moveTo>
                  <a:cubicBezTo>
                    <a:pt x="0" y="627"/>
                    <a:pt x="4" y="650"/>
                    <a:pt x="10" y="670"/>
                  </a:cubicBezTo>
                  <a:cubicBezTo>
                    <a:pt x="457" y="670"/>
                    <a:pt x="457" y="670"/>
                    <a:pt x="457" y="670"/>
                  </a:cubicBezTo>
                  <a:cubicBezTo>
                    <a:pt x="463" y="650"/>
                    <a:pt x="467" y="627"/>
                    <a:pt x="467" y="601"/>
                  </a:cubicBezTo>
                  <a:cubicBezTo>
                    <a:pt x="467" y="498"/>
                    <a:pt x="412" y="376"/>
                    <a:pt x="333" y="316"/>
                  </a:cubicBezTo>
                  <a:cubicBezTo>
                    <a:pt x="378" y="284"/>
                    <a:pt x="407" y="233"/>
                    <a:pt x="407" y="174"/>
                  </a:cubicBezTo>
                  <a:cubicBezTo>
                    <a:pt x="407" y="78"/>
                    <a:pt x="329" y="0"/>
                    <a:pt x="234" y="0"/>
                  </a:cubicBezTo>
                  <a:cubicBezTo>
                    <a:pt x="138" y="0"/>
                    <a:pt x="60" y="78"/>
                    <a:pt x="60" y="174"/>
                  </a:cubicBezTo>
                  <a:cubicBezTo>
                    <a:pt x="60" y="233"/>
                    <a:pt x="89" y="284"/>
                    <a:pt x="134" y="316"/>
                  </a:cubicBezTo>
                  <a:cubicBezTo>
                    <a:pt x="55" y="376"/>
                    <a:pt x="0" y="498"/>
                    <a:pt x="0" y="60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61">
              <a:extLst>
                <a:ext uri="{FF2B5EF4-FFF2-40B4-BE49-F238E27FC236}">
                  <a16:creationId xmlns:a16="http://schemas.microsoft.com/office/drawing/2014/main" id="{993C56DC-6073-FCDD-CE95-9F7D73CAC8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82713" y="3467101"/>
              <a:ext cx="203200" cy="284163"/>
            </a:xfrm>
            <a:custGeom>
              <a:avLst/>
              <a:gdLst>
                <a:gd name="T0" fmla="*/ 477 w 507"/>
                <a:gd name="T1" fmla="*/ 710 h 710"/>
                <a:gd name="T2" fmla="*/ 30 w 507"/>
                <a:gd name="T3" fmla="*/ 710 h 710"/>
                <a:gd name="T4" fmla="*/ 11 w 507"/>
                <a:gd name="T5" fmla="*/ 696 h 710"/>
                <a:gd name="T6" fmla="*/ 0 w 507"/>
                <a:gd name="T7" fmla="*/ 621 h 710"/>
                <a:gd name="T8" fmla="*/ 123 w 507"/>
                <a:gd name="T9" fmla="*/ 336 h 710"/>
                <a:gd name="T10" fmla="*/ 60 w 507"/>
                <a:gd name="T11" fmla="*/ 194 h 710"/>
                <a:gd name="T12" fmla="*/ 254 w 507"/>
                <a:gd name="T13" fmla="*/ 0 h 710"/>
                <a:gd name="T14" fmla="*/ 447 w 507"/>
                <a:gd name="T15" fmla="*/ 194 h 710"/>
                <a:gd name="T16" fmla="*/ 385 w 507"/>
                <a:gd name="T17" fmla="*/ 336 h 710"/>
                <a:gd name="T18" fmla="*/ 507 w 507"/>
                <a:gd name="T19" fmla="*/ 621 h 710"/>
                <a:gd name="T20" fmla="*/ 496 w 507"/>
                <a:gd name="T21" fmla="*/ 696 h 710"/>
                <a:gd name="T22" fmla="*/ 477 w 507"/>
                <a:gd name="T23" fmla="*/ 710 h 710"/>
                <a:gd name="T24" fmla="*/ 45 w 507"/>
                <a:gd name="T25" fmla="*/ 670 h 710"/>
                <a:gd name="T26" fmla="*/ 462 w 507"/>
                <a:gd name="T27" fmla="*/ 670 h 710"/>
                <a:gd name="T28" fmla="*/ 467 w 507"/>
                <a:gd name="T29" fmla="*/ 621 h 710"/>
                <a:gd name="T30" fmla="*/ 341 w 507"/>
                <a:gd name="T31" fmla="*/ 352 h 710"/>
                <a:gd name="T32" fmla="*/ 333 w 507"/>
                <a:gd name="T33" fmla="*/ 335 h 710"/>
                <a:gd name="T34" fmla="*/ 342 w 507"/>
                <a:gd name="T35" fmla="*/ 319 h 710"/>
                <a:gd name="T36" fmla="*/ 407 w 507"/>
                <a:gd name="T37" fmla="*/ 194 h 710"/>
                <a:gd name="T38" fmla="*/ 254 w 507"/>
                <a:gd name="T39" fmla="*/ 40 h 710"/>
                <a:gd name="T40" fmla="*/ 100 w 507"/>
                <a:gd name="T41" fmla="*/ 194 h 710"/>
                <a:gd name="T42" fmla="*/ 166 w 507"/>
                <a:gd name="T43" fmla="*/ 319 h 710"/>
                <a:gd name="T44" fmla="*/ 174 w 507"/>
                <a:gd name="T45" fmla="*/ 335 h 710"/>
                <a:gd name="T46" fmla="*/ 166 w 507"/>
                <a:gd name="T47" fmla="*/ 352 h 710"/>
                <a:gd name="T48" fmla="*/ 40 w 507"/>
                <a:gd name="T49" fmla="*/ 621 h 710"/>
                <a:gd name="T50" fmla="*/ 45 w 507"/>
                <a:gd name="T51" fmla="*/ 67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7" h="710">
                  <a:moveTo>
                    <a:pt x="477" y="710"/>
                  </a:moveTo>
                  <a:cubicBezTo>
                    <a:pt x="30" y="710"/>
                    <a:pt x="30" y="710"/>
                    <a:pt x="30" y="710"/>
                  </a:cubicBezTo>
                  <a:cubicBezTo>
                    <a:pt x="21" y="710"/>
                    <a:pt x="14" y="705"/>
                    <a:pt x="11" y="696"/>
                  </a:cubicBezTo>
                  <a:cubicBezTo>
                    <a:pt x="4" y="674"/>
                    <a:pt x="0" y="648"/>
                    <a:pt x="0" y="621"/>
                  </a:cubicBezTo>
                  <a:cubicBezTo>
                    <a:pt x="0" y="518"/>
                    <a:pt x="51" y="402"/>
                    <a:pt x="123" y="336"/>
                  </a:cubicBezTo>
                  <a:cubicBezTo>
                    <a:pt x="83" y="300"/>
                    <a:pt x="60" y="248"/>
                    <a:pt x="60" y="194"/>
                  </a:cubicBezTo>
                  <a:cubicBezTo>
                    <a:pt x="60" y="87"/>
                    <a:pt x="147" y="0"/>
                    <a:pt x="254" y="0"/>
                  </a:cubicBezTo>
                  <a:cubicBezTo>
                    <a:pt x="360" y="0"/>
                    <a:pt x="447" y="87"/>
                    <a:pt x="447" y="194"/>
                  </a:cubicBezTo>
                  <a:cubicBezTo>
                    <a:pt x="447" y="248"/>
                    <a:pt x="424" y="300"/>
                    <a:pt x="385" y="336"/>
                  </a:cubicBezTo>
                  <a:cubicBezTo>
                    <a:pt x="456" y="402"/>
                    <a:pt x="507" y="518"/>
                    <a:pt x="507" y="621"/>
                  </a:cubicBezTo>
                  <a:cubicBezTo>
                    <a:pt x="507" y="648"/>
                    <a:pt x="503" y="674"/>
                    <a:pt x="496" y="696"/>
                  </a:cubicBezTo>
                  <a:cubicBezTo>
                    <a:pt x="493" y="705"/>
                    <a:pt x="486" y="710"/>
                    <a:pt x="477" y="710"/>
                  </a:cubicBezTo>
                  <a:close/>
                  <a:moveTo>
                    <a:pt x="45" y="670"/>
                  </a:moveTo>
                  <a:cubicBezTo>
                    <a:pt x="462" y="670"/>
                    <a:pt x="462" y="670"/>
                    <a:pt x="462" y="670"/>
                  </a:cubicBezTo>
                  <a:cubicBezTo>
                    <a:pt x="465" y="655"/>
                    <a:pt x="467" y="639"/>
                    <a:pt x="467" y="621"/>
                  </a:cubicBezTo>
                  <a:cubicBezTo>
                    <a:pt x="467" y="522"/>
                    <a:pt x="413" y="406"/>
                    <a:pt x="341" y="352"/>
                  </a:cubicBezTo>
                  <a:cubicBezTo>
                    <a:pt x="336" y="348"/>
                    <a:pt x="333" y="342"/>
                    <a:pt x="333" y="335"/>
                  </a:cubicBezTo>
                  <a:cubicBezTo>
                    <a:pt x="333" y="329"/>
                    <a:pt x="336" y="323"/>
                    <a:pt x="342" y="319"/>
                  </a:cubicBezTo>
                  <a:cubicBezTo>
                    <a:pt x="383" y="291"/>
                    <a:pt x="407" y="244"/>
                    <a:pt x="407" y="194"/>
                  </a:cubicBezTo>
                  <a:cubicBezTo>
                    <a:pt x="407" y="109"/>
                    <a:pt x="338" y="40"/>
                    <a:pt x="254" y="40"/>
                  </a:cubicBezTo>
                  <a:cubicBezTo>
                    <a:pt x="169" y="40"/>
                    <a:pt x="100" y="109"/>
                    <a:pt x="100" y="194"/>
                  </a:cubicBezTo>
                  <a:cubicBezTo>
                    <a:pt x="100" y="244"/>
                    <a:pt x="125" y="291"/>
                    <a:pt x="166" y="319"/>
                  </a:cubicBezTo>
                  <a:cubicBezTo>
                    <a:pt x="171" y="323"/>
                    <a:pt x="174" y="329"/>
                    <a:pt x="174" y="335"/>
                  </a:cubicBezTo>
                  <a:cubicBezTo>
                    <a:pt x="174" y="342"/>
                    <a:pt x="171" y="348"/>
                    <a:pt x="166" y="352"/>
                  </a:cubicBezTo>
                  <a:cubicBezTo>
                    <a:pt x="94" y="406"/>
                    <a:pt x="40" y="522"/>
                    <a:pt x="40" y="621"/>
                  </a:cubicBezTo>
                  <a:cubicBezTo>
                    <a:pt x="40" y="639"/>
                    <a:pt x="42" y="655"/>
                    <a:pt x="45" y="67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77" name="그룹 76">
            <a:extLst>
              <a:ext uri="{FF2B5EF4-FFF2-40B4-BE49-F238E27FC236}">
                <a16:creationId xmlns:a16="http://schemas.microsoft.com/office/drawing/2014/main" id="{F519FDA1-A2C7-0F70-8F12-27C8276E48F5}"/>
              </a:ext>
            </a:extLst>
          </p:cNvPr>
          <p:cNvGrpSpPr>
            <a:grpSpLocks noChangeAspect="1"/>
          </p:cNvGrpSpPr>
          <p:nvPr/>
        </p:nvGrpSpPr>
        <p:grpSpPr>
          <a:xfrm>
            <a:off x="3672230" y="3621542"/>
            <a:ext cx="644050" cy="576000"/>
            <a:chOff x="4972051" y="5189538"/>
            <a:chExt cx="420687" cy="376237"/>
          </a:xfrm>
        </p:grpSpPr>
        <p:sp>
          <p:nvSpPr>
            <p:cNvPr id="78" name="Rectangle 243">
              <a:extLst>
                <a:ext uri="{FF2B5EF4-FFF2-40B4-BE49-F238E27FC236}">
                  <a16:creationId xmlns:a16="http://schemas.microsoft.com/office/drawing/2014/main" id="{122D12F4-5061-E5F0-5CDA-B5281CB67B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6988" y="5227638"/>
              <a:ext cx="277813" cy="3302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244">
              <a:extLst>
                <a:ext uri="{FF2B5EF4-FFF2-40B4-BE49-F238E27FC236}">
                  <a16:creationId xmlns:a16="http://schemas.microsoft.com/office/drawing/2014/main" id="{82129ABD-34B1-07F3-3F8B-7E238C91AA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97463" y="5219700"/>
              <a:ext cx="295275" cy="346075"/>
            </a:xfrm>
            <a:custGeom>
              <a:avLst/>
              <a:gdLst>
                <a:gd name="T0" fmla="*/ 695 w 715"/>
                <a:gd name="T1" fmla="*/ 839 h 839"/>
                <a:gd name="T2" fmla="*/ 20 w 715"/>
                <a:gd name="T3" fmla="*/ 839 h 839"/>
                <a:gd name="T4" fmla="*/ 0 w 715"/>
                <a:gd name="T5" fmla="*/ 819 h 839"/>
                <a:gd name="T6" fmla="*/ 0 w 715"/>
                <a:gd name="T7" fmla="*/ 20 h 839"/>
                <a:gd name="T8" fmla="*/ 20 w 715"/>
                <a:gd name="T9" fmla="*/ 0 h 839"/>
                <a:gd name="T10" fmla="*/ 695 w 715"/>
                <a:gd name="T11" fmla="*/ 0 h 839"/>
                <a:gd name="T12" fmla="*/ 715 w 715"/>
                <a:gd name="T13" fmla="*/ 20 h 839"/>
                <a:gd name="T14" fmla="*/ 715 w 715"/>
                <a:gd name="T15" fmla="*/ 819 h 839"/>
                <a:gd name="T16" fmla="*/ 695 w 715"/>
                <a:gd name="T17" fmla="*/ 839 h 839"/>
                <a:gd name="T18" fmla="*/ 40 w 715"/>
                <a:gd name="T19" fmla="*/ 799 h 839"/>
                <a:gd name="T20" fmla="*/ 675 w 715"/>
                <a:gd name="T21" fmla="*/ 799 h 839"/>
                <a:gd name="T22" fmla="*/ 675 w 715"/>
                <a:gd name="T23" fmla="*/ 40 h 839"/>
                <a:gd name="T24" fmla="*/ 40 w 715"/>
                <a:gd name="T25" fmla="*/ 40 h 839"/>
                <a:gd name="T26" fmla="*/ 40 w 715"/>
                <a:gd name="T27" fmla="*/ 799 h 8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5" h="839">
                  <a:moveTo>
                    <a:pt x="695" y="839"/>
                  </a:moveTo>
                  <a:cubicBezTo>
                    <a:pt x="20" y="839"/>
                    <a:pt x="20" y="839"/>
                    <a:pt x="20" y="839"/>
                  </a:cubicBezTo>
                  <a:cubicBezTo>
                    <a:pt x="9" y="839"/>
                    <a:pt x="0" y="830"/>
                    <a:pt x="0" y="8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5" y="0"/>
                    <a:pt x="695" y="0"/>
                    <a:pt x="695" y="0"/>
                  </a:cubicBezTo>
                  <a:cubicBezTo>
                    <a:pt x="706" y="0"/>
                    <a:pt x="715" y="9"/>
                    <a:pt x="715" y="20"/>
                  </a:cubicBezTo>
                  <a:cubicBezTo>
                    <a:pt x="715" y="819"/>
                    <a:pt x="715" y="819"/>
                    <a:pt x="715" y="819"/>
                  </a:cubicBezTo>
                  <a:cubicBezTo>
                    <a:pt x="715" y="830"/>
                    <a:pt x="706" y="839"/>
                    <a:pt x="695" y="839"/>
                  </a:cubicBezTo>
                  <a:close/>
                  <a:moveTo>
                    <a:pt x="40" y="799"/>
                  </a:moveTo>
                  <a:cubicBezTo>
                    <a:pt x="675" y="799"/>
                    <a:pt x="675" y="799"/>
                    <a:pt x="675" y="799"/>
                  </a:cubicBezTo>
                  <a:cubicBezTo>
                    <a:pt x="675" y="40"/>
                    <a:pt x="675" y="40"/>
                    <a:pt x="67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799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Rectangle 245">
              <a:extLst>
                <a:ext uri="{FF2B5EF4-FFF2-40B4-BE49-F238E27FC236}">
                  <a16:creationId xmlns:a16="http://schemas.microsoft.com/office/drawing/2014/main" id="{78D58F98-EF68-3DE6-5814-504827DE5A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75238" y="5197475"/>
              <a:ext cx="277813" cy="3302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246">
              <a:extLst>
                <a:ext uri="{FF2B5EF4-FFF2-40B4-BE49-F238E27FC236}">
                  <a16:creationId xmlns:a16="http://schemas.microsoft.com/office/drawing/2014/main" id="{E3B08325-C7FD-5C8A-77F1-9671AE88D6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67301" y="5189538"/>
              <a:ext cx="295275" cy="346075"/>
            </a:xfrm>
            <a:custGeom>
              <a:avLst/>
              <a:gdLst>
                <a:gd name="T0" fmla="*/ 696 w 716"/>
                <a:gd name="T1" fmla="*/ 840 h 840"/>
                <a:gd name="T2" fmla="*/ 20 w 716"/>
                <a:gd name="T3" fmla="*/ 840 h 840"/>
                <a:gd name="T4" fmla="*/ 0 w 716"/>
                <a:gd name="T5" fmla="*/ 820 h 840"/>
                <a:gd name="T6" fmla="*/ 0 w 716"/>
                <a:gd name="T7" fmla="*/ 20 h 840"/>
                <a:gd name="T8" fmla="*/ 20 w 716"/>
                <a:gd name="T9" fmla="*/ 0 h 840"/>
                <a:gd name="T10" fmla="*/ 696 w 716"/>
                <a:gd name="T11" fmla="*/ 0 h 840"/>
                <a:gd name="T12" fmla="*/ 716 w 716"/>
                <a:gd name="T13" fmla="*/ 20 h 840"/>
                <a:gd name="T14" fmla="*/ 716 w 716"/>
                <a:gd name="T15" fmla="*/ 820 h 840"/>
                <a:gd name="T16" fmla="*/ 696 w 716"/>
                <a:gd name="T17" fmla="*/ 840 h 840"/>
                <a:gd name="T18" fmla="*/ 40 w 716"/>
                <a:gd name="T19" fmla="*/ 800 h 840"/>
                <a:gd name="T20" fmla="*/ 676 w 716"/>
                <a:gd name="T21" fmla="*/ 800 h 840"/>
                <a:gd name="T22" fmla="*/ 676 w 716"/>
                <a:gd name="T23" fmla="*/ 40 h 840"/>
                <a:gd name="T24" fmla="*/ 40 w 716"/>
                <a:gd name="T25" fmla="*/ 40 h 840"/>
                <a:gd name="T26" fmla="*/ 40 w 716"/>
                <a:gd name="T27" fmla="*/ 800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6" h="840">
                  <a:moveTo>
                    <a:pt x="696" y="840"/>
                  </a:moveTo>
                  <a:cubicBezTo>
                    <a:pt x="20" y="840"/>
                    <a:pt x="20" y="840"/>
                    <a:pt x="20" y="840"/>
                  </a:cubicBezTo>
                  <a:cubicBezTo>
                    <a:pt x="9" y="840"/>
                    <a:pt x="0" y="831"/>
                    <a:pt x="0" y="8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696" y="0"/>
                    <a:pt x="696" y="0"/>
                    <a:pt x="696" y="0"/>
                  </a:cubicBezTo>
                  <a:cubicBezTo>
                    <a:pt x="707" y="0"/>
                    <a:pt x="716" y="9"/>
                    <a:pt x="716" y="20"/>
                  </a:cubicBezTo>
                  <a:cubicBezTo>
                    <a:pt x="716" y="820"/>
                    <a:pt x="716" y="820"/>
                    <a:pt x="716" y="820"/>
                  </a:cubicBezTo>
                  <a:cubicBezTo>
                    <a:pt x="716" y="831"/>
                    <a:pt x="707" y="840"/>
                    <a:pt x="696" y="840"/>
                  </a:cubicBezTo>
                  <a:close/>
                  <a:moveTo>
                    <a:pt x="40" y="800"/>
                  </a:moveTo>
                  <a:cubicBezTo>
                    <a:pt x="676" y="800"/>
                    <a:pt x="676" y="800"/>
                    <a:pt x="676" y="800"/>
                  </a:cubicBezTo>
                  <a:cubicBezTo>
                    <a:pt x="676" y="40"/>
                    <a:pt x="676" y="40"/>
                    <a:pt x="676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800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247">
              <a:extLst>
                <a:ext uri="{FF2B5EF4-FFF2-40B4-BE49-F238E27FC236}">
                  <a16:creationId xmlns:a16="http://schemas.microsoft.com/office/drawing/2014/main" id="{D1F5069F-17A6-3069-758F-ADCAD05B0B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972051" y="5226050"/>
              <a:ext cx="265113" cy="141287"/>
            </a:xfrm>
            <a:custGeom>
              <a:avLst/>
              <a:gdLst>
                <a:gd name="T0" fmla="*/ 137 w 646"/>
                <a:gd name="T1" fmla="*/ 344 h 344"/>
                <a:gd name="T2" fmla="*/ 0 w 646"/>
                <a:gd name="T3" fmla="*/ 207 h 344"/>
                <a:gd name="T4" fmla="*/ 137 w 646"/>
                <a:gd name="T5" fmla="*/ 69 h 344"/>
                <a:gd name="T6" fmla="*/ 448 w 646"/>
                <a:gd name="T7" fmla="*/ 69 h 344"/>
                <a:gd name="T8" fmla="*/ 547 w 646"/>
                <a:gd name="T9" fmla="*/ 168 h 344"/>
                <a:gd name="T10" fmla="*/ 448 w 646"/>
                <a:gd name="T11" fmla="*/ 266 h 344"/>
                <a:gd name="T12" fmla="*/ 159 w 646"/>
                <a:gd name="T13" fmla="*/ 266 h 344"/>
                <a:gd name="T14" fmla="*/ 135 w 646"/>
                <a:gd name="T15" fmla="*/ 242 h 344"/>
                <a:gd name="T16" fmla="*/ 159 w 646"/>
                <a:gd name="T17" fmla="*/ 218 h 344"/>
                <a:gd name="T18" fmla="*/ 448 w 646"/>
                <a:gd name="T19" fmla="*/ 218 h 344"/>
                <a:gd name="T20" fmla="*/ 499 w 646"/>
                <a:gd name="T21" fmla="*/ 168 h 344"/>
                <a:gd name="T22" fmla="*/ 448 w 646"/>
                <a:gd name="T23" fmla="*/ 117 h 344"/>
                <a:gd name="T24" fmla="*/ 137 w 646"/>
                <a:gd name="T25" fmla="*/ 117 h 344"/>
                <a:gd name="T26" fmla="*/ 48 w 646"/>
                <a:gd name="T27" fmla="*/ 207 h 344"/>
                <a:gd name="T28" fmla="*/ 137 w 646"/>
                <a:gd name="T29" fmla="*/ 296 h 344"/>
                <a:gd name="T30" fmla="*/ 475 w 646"/>
                <a:gd name="T31" fmla="*/ 295 h 344"/>
                <a:gd name="T32" fmla="*/ 598 w 646"/>
                <a:gd name="T33" fmla="*/ 171 h 344"/>
                <a:gd name="T34" fmla="*/ 475 w 646"/>
                <a:gd name="T35" fmla="*/ 48 h 344"/>
                <a:gd name="T36" fmla="*/ 146 w 646"/>
                <a:gd name="T37" fmla="*/ 48 h 344"/>
                <a:gd name="T38" fmla="*/ 122 w 646"/>
                <a:gd name="T39" fmla="*/ 24 h 344"/>
                <a:gd name="T40" fmla="*/ 146 w 646"/>
                <a:gd name="T41" fmla="*/ 0 h 344"/>
                <a:gd name="T42" fmla="*/ 475 w 646"/>
                <a:gd name="T43" fmla="*/ 0 h 344"/>
                <a:gd name="T44" fmla="*/ 646 w 646"/>
                <a:gd name="T45" fmla="*/ 171 h 344"/>
                <a:gd name="T46" fmla="*/ 475 w 646"/>
                <a:gd name="T47" fmla="*/ 343 h 344"/>
                <a:gd name="T48" fmla="*/ 137 w 646"/>
                <a:gd name="T49" fmla="*/ 34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6" h="344">
                  <a:moveTo>
                    <a:pt x="137" y="344"/>
                  </a:moveTo>
                  <a:cubicBezTo>
                    <a:pt x="61" y="344"/>
                    <a:pt x="0" y="282"/>
                    <a:pt x="0" y="207"/>
                  </a:cubicBezTo>
                  <a:cubicBezTo>
                    <a:pt x="0" y="131"/>
                    <a:pt x="61" y="69"/>
                    <a:pt x="137" y="69"/>
                  </a:cubicBezTo>
                  <a:cubicBezTo>
                    <a:pt x="448" y="69"/>
                    <a:pt x="448" y="69"/>
                    <a:pt x="448" y="69"/>
                  </a:cubicBezTo>
                  <a:cubicBezTo>
                    <a:pt x="502" y="69"/>
                    <a:pt x="547" y="114"/>
                    <a:pt x="547" y="168"/>
                  </a:cubicBezTo>
                  <a:cubicBezTo>
                    <a:pt x="547" y="222"/>
                    <a:pt x="502" y="266"/>
                    <a:pt x="448" y="266"/>
                  </a:cubicBezTo>
                  <a:cubicBezTo>
                    <a:pt x="159" y="266"/>
                    <a:pt x="159" y="266"/>
                    <a:pt x="159" y="266"/>
                  </a:cubicBezTo>
                  <a:cubicBezTo>
                    <a:pt x="146" y="266"/>
                    <a:pt x="135" y="255"/>
                    <a:pt x="135" y="242"/>
                  </a:cubicBezTo>
                  <a:cubicBezTo>
                    <a:pt x="135" y="229"/>
                    <a:pt x="146" y="218"/>
                    <a:pt x="159" y="218"/>
                  </a:cubicBezTo>
                  <a:cubicBezTo>
                    <a:pt x="448" y="218"/>
                    <a:pt x="448" y="218"/>
                    <a:pt x="448" y="218"/>
                  </a:cubicBezTo>
                  <a:cubicBezTo>
                    <a:pt x="476" y="218"/>
                    <a:pt x="499" y="196"/>
                    <a:pt x="499" y="168"/>
                  </a:cubicBezTo>
                  <a:cubicBezTo>
                    <a:pt x="499" y="140"/>
                    <a:pt x="476" y="117"/>
                    <a:pt x="448" y="117"/>
                  </a:cubicBezTo>
                  <a:cubicBezTo>
                    <a:pt x="137" y="117"/>
                    <a:pt x="137" y="117"/>
                    <a:pt x="137" y="117"/>
                  </a:cubicBezTo>
                  <a:cubicBezTo>
                    <a:pt x="88" y="117"/>
                    <a:pt x="48" y="157"/>
                    <a:pt x="48" y="207"/>
                  </a:cubicBezTo>
                  <a:cubicBezTo>
                    <a:pt x="48" y="256"/>
                    <a:pt x="88" y="296"/>
                    <a:pt x="137" y="296"/>
                  </a:cubicBezTo>
                  <a:cubicBezTo>
                    <a:pt x="475" y="295"/>
                    <a:pt x="475" y="295"/>
                    <a:pt x="475" y="295"/>
                  </a:cubicBezTo>
                  <a:cubicBezTo>
                    <a:pt x="543" y="295"/>
                    <a:pt x="598" y="239"/>
                    <a:pt x="598" y="171"/>
                  </a:cubicBezTo>
                  <a:cubicBezTo>
                    <a:pt x="598" y="103"/>
                    <a:pt x="543" y="48"/>
                    <a:pt x="475" y="48"/>
                  </a:cubicBezTo>
                  <a:cubicBezTo>
                    <a:pt x="146" y="48"/>
                    <a:pt x="146" y="48"/>
                    <a:pt x="146" y="48"/>
                  </a:cubicBezTo>
                  <a:cubicBezTo>
                    <a:pt x="133" y="48"/>
                    <a:pt x="122" y="37"/>
                    <a:pt x="122" y="24"/>
                  </a:cubicBezTo>
                  <a:cubicBezTo>
                    <a:pt x="122" y="10"/>
                    <a:pt x="133" y="0"/>
                    <a:pt x="146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569" y="0"/>
                    <a:pt x="646" y="77"/>
                    <a:pt x="646" y="171"/>
                  </a:cubicBezTo>
                  <a:cubicBezTo>
                    <a:pt x="646" y="266"/>
                    <a:pt x="569" y="343"/>
                    <a:pt x="475" y="343"/>
                  </a:cubicBezTo>
                  <a:lnTo>
                    <a:pt x="137" y="344"/>
                  </a:lnTo>
                  <a:close/>
                </a:path>
              </a:pathLst>
            </a:custGeom>
            <a:solidFill>
              <a:srgbClr val="D5E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Freeform 248">
              <a:extLst>
                <a:ext uri="{FF2B5EF4-FFF2-40B4-BE49-F238E27FC236}">
                  <a16:creationId xmlns:a16="http://schemas.microsoft.com/office/drawing/2014/main" id="{BFD57030-D666-B68E-5769-56C9F6DBA9E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14926" y="5472113"/>
              <a:ext cx="204788" cy="15875"/>
            </a:xfrm>
            <a:custGeom>
              <a:avLst/>
              <a:gdLst>
                <a:gd name="T0" fmla="*/ 475 w 495"/>
                <a:gd name="T1" fmla="*/ 40 h 40"/>
                <a:gd name="T2" fmla="*/ 20 w 495"/>
                <a:gd name="T3" fmla="*/ 40 h 40"/>
                <a:gd name="T4" fmla="*/ 0 w 495"/>
                <a:gd name="T5" fmla="*/ 20 h 40"/>
                <a:gd name="T6" fmla="*/ 20 w 495"/>
                <a:gd name="T7" fmla="*/ 0 h 40"/>
                <a:gd name="T8" fmla="*/ 475 w 495"/>
                <a:gd name="T9" fmla="*/ 0 h 40"/>
                <a:gd name="T10" fmla="*/ 495 w 495"/>
                <a:gd name="T11" fmla="*/ 20 h 40"/>
                <a:gd name="T12" fmla="*/ 475 w 4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5" h="40">
                  <a:moveTo>
                    <a:pt x="4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75" y="0"/>
                    <a:pt x="475" y="0"/>
                    <a:pt x="475" y="0"/>
                  </a:cubicBezTo>
                  <a:cubicBezTo>
                    <a:pt x="486" y="0"/>
                    <a:pt x="495" y="9"/>
                    <a:pt x="495" y="20"/>
                  </a:cubicBezTo>
                  <a:cubicBezTo>
                    <a:pt x="495" y="31"/>
                    <a:pt x="486" y="40"/>
                    <a:pt x="475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Freeform 249">
              <a:extLst>
                <a:ext uri="{FF2B5EF4-FFF2-40B4-BE49-F238E27FC236}">
                  <a16:creationId xmlns:a16="http://schemas.microsoft.com/office/drawing/2014/main" id="{1DA67746-8FF0-A9F0-4C01-D77B69045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2076" y="5430838"/>
              <a:ext cx="147638" cy="17462"/>
            </a:xfrm>
            <a:custGeom>
              <a:avLst/>
              <a:gdLst>
                <a:gd name="T0" fmla="*/ 337 w 357"/>
                <a:gd name="T1" fmla="*/ 40 h 40"/>
                <a:gd name="T2" fmla="*/ 20 w 357"/>
                <a:gd name="T3" fmla="*/ 40 h 40"/>
                <a:gd name="T4" fmla="*/ 0 w 357"/>
                <a:gd name="T5" fmla="*/ 20 h 40"/>
                <a:gd name="T6" fmla="*/ 20 w 357"/>
                <a:gd name="T7" fmla="*/ 0 h 40"/>
                <a:gd name="T8" fmla="*/ 337 w 357"/>
                <a:gd name="T9" fmla="*/ 0 h 40"/>
                <a:gd name="T10" fmla="*/ 357 w 357"/>
                <a:gd name="T11" fmla="*/ 20 h 40"/>
                <a:gd name="T12" fmla="*/ 337 w 357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7" h="40">
                  <a:moveTo>
                    <a:pt x="337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348" y="0"/>
                    <a:pt x="357" y="8"/>
                    <a:pt x="357" y="20"/>
                  </a:cubicBezTo>
                  <a:cubicBezTo>
                    <a:pt x="357" y="31"/>
                    <a:pt x="348" y="40"/>
                    <a:pt x="337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01" name="그룹 100">
            <a:extLst>
              <a:ext uri="{FF2B5EF4-FFF2-40B4-BE49-F238E27FC236}">
                <a16:creationId xmlns:a16="http://schemas.microsoft.com/office/drawing/2014/main" id="{BAA9F7D4-9CEA-74D7-0D3B-3B65CD5EBEDB}"/>
              </a:ext>
            </a:extLst>
          </p:cNvPr>
          <p:cNvGrpSpPr>
            <a:grpSpLocks noChangeAspect="1"/>
          </p:cNvGrpSpPr>
          <p:nvPr/>
        </p:nvGrpSpPr>
        <p:grpSpPr>
          <a:xfrm>
            <a:off x="5780966" y="3621542"/>
            <a:ext cx="622851" cy="576000"/>
            <a:chOff x="5771153" y="3790962"/>
            <a:chExt cx="467139" cy="432000"/>
          </a:xfrm>
        </p:grpSpPr>
        <p:sp>
          <p:nvSpPr>
            <p:cNvPr id="102" name="자유형: 도형 101">
              <a:extLst>
                <a:ext uri="{FF2B5EF4-FFF2-40B4-BE49-F238E27FC236}">
                  <a16:creationId xmlns:a16="http://schemas.microsoft.com/office/drawing/2014/main" id="{6BEEDB8B-1F66-86DF-D96B-3FD833436035}"/>
                </a:ext>
              </a:extLst>
            </p:cNvPr>
            <p:cNvSpPr/>
            <p:nvPr/>
          </p:nvSpPr>
          <p:spPr>
            <a:xfrm>
              <a:off x="5872436" y="3921182"/>
              <a:ext cx="338986" cy="186028"/>
            </a:xfrm>
            <a:custGeom>
              <a:avLst/>
              <a:gdLst>
                <a:gd name="connsiteX0" fmla="*/ 437270 w 471790"/>
                <a:gd name="connsiteY0" fmla="*/ 258910 h 258909"/>
                <a:gd name="connsiteX1" fmla="*/ 34521 w 471790"/>
                <a:gd name="connsiteY1" fmla="*/ 258910 h 258909"/>
                <a:gd name="connsiteX2" fmla="*/ 0 w 471790"/>
                <a:gd name="connsiteY2" fmla="*/ 0 h 258909"/>
                <a:gd name="connsiteX3" fmla="*/ 471791 w 471790"/>
                <a:gd name="connsiteY3" fmla="*/ 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1790" h="258909">
                  <a:moveTo>
                    <a:pt x="437270" y="258910"/>
                  </a:moveTo>
                  <a:lnTo>
                    <a:pt x="34521" y="258910"/>
                  </a:lnTo>
                  <a:lnTo>
                    <a:pt x="0" y="0"/>
                  </a:lnTo>
                  <a:lnTo>
                    <a:pt x="471791" y="0"/>
                  </a:lnTo>
                  <a:close/>
                </a:path>
              </a:pathLst>
            </a:custGeom>
            <a:solidFill>
              <a:srgbClr val="D5E29C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3" name="자유형: 도형 102">
              <a:extLst>
                <a:ext uri="{FF2B5EF4-FFF2-40B4-BE49-F238E27FC236}">
                  <a16:creationId xmlns:a16="http://schemas.microsoft.com/office/drawing/2014/main" id="{C0DD5526-4D46-69A4-4BAC-431C7C2FA741}"/>
                </a:ext>
              </a:extLst>
            </p:cNvPr>
            <p:cNvSpPr/>
            <p:nvPr/>
          </p:nvSpPr>
          <p:spPr>
            <a:xfrm>
              <a:off x="5911709" y="3906713"/>
              <a:ext cx="24804" cy="186028"/>
            </a:xfrm>
            <a:custGeom>
              <a:avLst/>
              <a:gdLst>
                <a:gd name="connsiteX0" fmla="*/ 0 w 34521"/>
                <a:gd name="connsiteY0" fmla="*/ 0 h 258909"/>
                <a:gd name="connsiteX1" fmla="*/ 34521 w 34521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1" h="258909">
                  <a:moveTo>
                    <a:pt x="0" y="0"/>
                  </a:moveTo>
                  <a:lnTo>
                    <a:pt x="34521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66DE75FD-FE5D-C3C1-4DD9-A7B483B59ED0}"/>
                </a:ext>
              </a:extLst>
            </p:cNvPr>
            <p:cNvSpPr/>
            <p:nvPr/>
          </p:nvSpPr>
          <p:spPr>
            <a:xfrm>
              <a:off x="5981986" y="3906713"/>
              <a:ext cx="12401" cy="186028"/>
            </a:xfrm>
            <a:custGeom>
              <a:avLst/>
              <a:gdLst>
                <a:gd name="connsiteX0" fmla="*/ 0 w 17260"/>
                <a:gd name="connsiteY0" fmla="*/ 0 h 258909"/>
                <a:gd name="connsiteX1" fmla="*/ 17261 w 17260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60" h="258909">
                  <a:moveTo>
                    <a:pt x="0" y="0"/>
                  </a:moveTo>
                  <a:lnTo>
                    <a:pt x="17261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5" name="자유형: 도형 104">
              <a:extLst>
                <a:ext uri="{FF2B5EF4-FFF2-40B4-BE49-F238E27FC236}">
                  <a16:creationId xmlns:a16="http://schemas.microsoft.com/office/drawing/2014/main" id="{2333EA8F-ED7C-0679-EF8A-FC89E4A05A52}"/>
                </a:ext>
              </a:extLst>
            </p:cNvPr>
            <p:cNvSpPr/>
            <p:nvPr/>
          </p:nvSpPr>
          <p:spPr>
            <a:xfrm>
              <a:off x="6106005" y="3906713"/>
              <a:ext cx="24804" cy="186028"/>
            </a:xfrm>
            <a:custGeom>
              <a:avLst/>
              <a:gdLst>
                <a:gd name="connsiteX0" fmla="*/ 34521 w 34521"/>
                <a:gd name="connsiteY0" fmla="*/ 0 h 258909"/>
                <a:gd name="connsiteX1" fmla="*/ 0 w 34521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521" h="258909">
                  <a:moveTo>
                    <a:pt x="34521" y="0"/>
                  </a:moveTo>
                  <a:lnTo>
                    <a:pt x="0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6" name="자유형: 도형 105">
              <a:extLst>
                <a:ext uri="{FF2B5EF4-FFF2-40B4-BE49-F238E27FC236}">
                  <a16:creationId xmlns:a16="http://schemas.microsoft.com/office/drawing/2014/main" id="{F7F454FB-D958-0B2F-1B53-4CBCC9414A29}"/>
                </a:ext>
              </a:extLst>
            </p:cNvPr>
            <p:cNvSpPr/>
            <p:nvPr/>
          </p:nvSpPr>
          <p:spPr>
            <a:xfrm>
              <a:off x="6048130" y="3906713"/>
              <a:ext cx="12401" cy="186028"/>
            </a:xfrm>
            <a:custGeom>
              <a:avLst/>
              <a:gdLst>
                <a:gd name="connsiteX0" fmla="*/ 17261 w 17260"/>
                <a:gd name="connsiteY0" fmla="*/ 0 h 258909"/>
                <a:gd name="connsiteX1" fmla="*/ 0 w 17260"/>
                <a:gd name="connsiteY1" fmla="*/ 258910 h 258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260" h="258909">
                  <a:moveTo>
                    <a:pt x="17261" y="0"/>
                  </a:moveTo>
                  <a:lnTo>
                    <a:pt x="0" y="25891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7" name="자유형: 도형 106">
              <a:extLst>
                <a:ext uri="{FF2B5EF4-FFF2-40B4-BE49-F238E27FC236}">
                  <a16:creationId xmlns:a16="http://schemas.microsoft.com/office/drawing/2014/main" id="{D6A82E4D-082E-27A0-2CDE-732173159DDC}"/>
                </a:ext>
              </a:extLst>
            </p:cNvPr>
            <p:cNvSpPr/>
            <p:nvPr/>
          </p:nvSpPr>
          <p:spPr>
            <a:xfrm>
              <a:off x="5864168" y="3970790"/>
              <a:ext cx="318316" cy="4134"/>
            </a:xfrm>
            <a:custGeom>
              <a:avLst/>
              <a:gdLst>
                <a:gd name="connsiteX0" fmla="*/ 0 w 443023"/>
                <a:gd name="connsiteY0" fmla="*/ 0 h 5753"/>
                <a:gd name="connsiteX1" fmla="*/ 443023 w 443023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3023" h="5753">
                  <a:moveTo>
                    <a:pt x="0" y="0"/>
                  </a:moveTo>
                  <a:lnTo>
                    <a:pt x="443023" y="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8" name="자유형: 도형 107">
              <a:extLst>
                <a:ext uri="{FF2B5EF4-FFF2-40B4-BE49-F238E27FC236}">
                  <a16:creationId xmlns:a16="http://schemas.microsoft.com/office/drawing/2014/main" id="{85DBC3E5-1DCA-43E5-D847-042651B8534F}"/>
                </a:ext>
              </a:extLst>
            </p:cNvPr>
            <p:cNvSpPr/>
            <p:nvPr/>
          </p:nvSpPr>
          <p:spPr>
            <a:xfrm>
              <a:off x="5872436" y="4032799"/>
              <a:ext cx="301780" cy="4134"/>
            </a:xfrm>
            <a:custGeom>
              <a:avLst/>
              <a:gdLst>
                <a:gd name="connsiteX0" fmla="*/ 0 w 420008"/>
                <a:gd name="connsiteY0" fmla="*/ 0 h 5753"/>
                <a:gd name="connsiteX1" fmla="*/ 420009 w 420008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20008" h="5753">
                  <a:moveTo>
                    <a:pt x="0" y="0"/>
                  </a:moveTo>
                  <a:lnTo>
                    <a:pt x="420009" y="0"/>
                  </a:lnTo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9" name="자유형: 도형 108">
              <a:extLst>
                <a:ext uri="{FF2B5EF4-FFF2-40B4-BE49-F238E27FC236}">
                  <a16:creationId xmlns:a16="http://schemas.microsoft.com/office/drawing/2014/main" id="{44BC56D0-EBE1-25D3-4E36-70C037DAA61E}"/>
                </a:ext>
              </a:extLst>
            </p:cNvPr>
            <p:cNvSpPr/>
            <p:nvPr/>
          </p:nvSpPr>
          <p:spPr>
            <a:xfrm>
              <a:off x="5905507" y="4144417"/>
              <a:ext cx="78545" cy="78545"/>
            </a:xfrm>
            <a:custGeom>
              <a:avLst/>
              <a:gdLst>
                <a:gd name="connsiteX0" fmla="*/ 109317 w 109317"/>
                <a:gd name="connsiteY0" fmla="*/ 54659 h 109317"/>
                <a:gd name="connsiteX1" fmla="*/ 54659 w 109317"/>
                <a:gd name="connsiteY1" fmla="*/ 109317 h 109317"/>
                <a:gd name="connsiteX2" fmla="*/ 0 w 109317"/>
                <a:gd name="connsiteY2" fmla="*/ 54659 h 109317"/>
                <a:gd name="connsiteX3" fmla="*/ 54659 w 109317"/>
                <a:gd name="connsiteY3" fmla="*/ 0 h 109317"/>
                <a:gd name="connsiteX4" fmla="*/ 109317 w 109317"/>
                <a:gd name="connsiteY4" fmla="*/ 54659 h 10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17" h="109317">
                  <a:moveTo>
                    <a:pt x="109317" y="54659"/>
                  </a:moveTo>
                  <a:cubicBezTo>
                    <a:pt x="109317" y="84577"/>
                    <a:pt x="84577" y="109317"/>
                    <a:pt x="54659" y="109317"/>
                  </a:cubicBezTo>
                  <a:cubicBezTo>
                    <a:pt x="24740" y="109317"/>
                    <a:pt x="0" y="84577"/>
                    <a:pt x="0" y="54659"/>
                  </a:cubicBezTo>
                  <a:cubicBezTo>
                    <a:pt x="0" y="24740"/>
                    <a:pt x="24740" y="0"/>
                    <a:pt x="54659" y="0"/>
                  </a:cubicBezTo>
                  <a:cubicBezTo>
                    <a:pt x="84577" y="0"/>
                    <a:pt x="109317" y="24740"/>
                    <a:pt x="109317" y="54659"/>
                  </a:cubicBezTo>
                  <a:close/>
                </a:path>
              </a:pathLst>
            </a:custGeom>
            <a:solidFill>
              <a:srgbClr val="D5E29C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0" name="자유형: 도형 109">
              <a:extLst>
                <a:ext uri="{FF2B5EF4-FFF2-40B4-BE49-F238E27FC236}">
                  <a16:creationId xmlns:a16="http://schemas.microsoft.com/office/drawing/2014/main" id="{217D927A-8F5C-1C3B-3FF4-3AB39D06E450}"/>
                </a:ext>
              </a:extLst>
            </p:cNvPr>
            <p:cNvSpPr/>
            <p:nvPr/>
          </p:nvSpPr>
          <p:spPr>
            <a:xfrm>
              <a:off x="6075001" y="4144417"/>
              <a:ext cx="78545" cy="78545"/>
            </a:xfrm>
            <a:custGeom>
              <a:avLst/>
              <a:gdLst>
                <a:gd name="connsiteX0" fmla="*/ 109317 w 109317"/>
                <a:gd name="connsiteY0" fmla="*/ 54659 h 109317"/>
                <a:gd name="connsiteX1" fmla="*/ 54659 w 109317"/>
                <a:gd name="connsiteY1" fmla="*/ 109317 h 109317"/>
                <a:gd name="connsiteX2" fmla="*/ 0 w 109317"/>
                <a:gd name="connsiteY2" fmla="*/ 54659 h 109317"/>
                <a:gd name="connsiteX3" fmla="*/ 54659 w 109317"/>
                <a:gd name="connsiteY3" fmla="*/ 0 h 109317"/>
                <a:gd name="connsiteX4" fmla="*/ 109317 w 109317"/>
                <a:gd name="connsiteY4" fmla="*/ 54659 h 109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317" h="109317">
                  <a:moveTo>
                    <a:pt x="109317" y="54659"/>
                  </a:moveTo>
                  <a:cubicBezTo>
                    <a:pt x="109317" y="84577"/>
                    <a:pt x="84577" y="109317"/>
                    <a:pt x="54659" y="109317"/>
                  </a:cubicBezTo>
                  <a:cubicBezTo>
                    <a:pt x="24740" y="109317"/>
                    <a:pt x="0" y="84577"/>
                    <a:pt x="0" y="54659"/>
                  </a:cubicBezTo>
                  <a:cubicBezTo>
                    <a:pt x="0" y="24740"/>
                    <a:pt x="24740" y="0"/>
                    <a:pt x="54659" y="0"/>
                  </a:cubicBezTo>
                  <a:cubicBezTo>
                    <a:pt x="84577" y="0"/>
                    <a:pt x="109317" y="24740"/>
                    <a:pt x="109317" y="54659"/>
                  </a:cubicBezTo>
                  <a:close/>
                </a:path>
              </a:pathLst>
            </a:custGeom>
            <a:solidFill>
              <a:srgbClr val="D5E29C"/>
            </a:solidFill>
            <a:ln w="575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1" name="자유형: 도형 110">
              <a:extLst>
                <a:ext uri="{FF2B5EF4-FFF2-40B4-BE49-F238E27FC236}">
                  <a16:creationId xmlns:a16="http://schemas.microsoft.com/office/drawing/2014/main" id="{30DB83E6-66F1-7DB9-4CAD-CE745D67A20E}"/>
                </a:ext>
              </a:extLst>
            </p:cNvPr>
            <p:cNvSpPr/>
            <p:nvPr/>
          </p:nvSpPr>
          <p:spPr>
            <a:xfrm>
              <a:off x="5849698" y="3902579"/>
              <a:ext cx="343120" cy="190163"/>
            </a:xfrm>
            <a:custGeom>
              <a:avLst/>
              <a:gdLst>
                <a:gd name="connsiteX0" fmla="*/ 443023 w 477544"/>
                <a:gd name="connsiteY0" fmla="*/ 264663 h 264663"/>
                <a:gd name="connsiteX1" fmla="*/ 34521 w 477544"/>
                <a:gd name="connsiteY1" fmla="*/ 264663 h 264663"/>
                <a:gd name="connsiteX2" fmla="*/ 0 w 477544"/>
                <a:gd name="connsiteY2" fmla="*/ 0 h 264663"/>
                <a:gd name="connsiteX3" fmla="*/ 477544 w 477544"/>
                <a:gd name="connsiteY3" fmla="*/ 0 h 264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7544" h="264663">
                  <a:moveTo>
                    <a:pt x="443023" y="264663"/>
                  </a:moveTo>
                  <a:lnTo>
                    <a:pt x="34521" y="264663"/>
                  </a:lnTo>
                  <a:lnTo>
                    <a:pt x="0" y="0"/>
                  </a:lnTo>
                  <a:lnTo>
                    <a:pt x="477544" y="0"/>
                  </a:lnTo>
                  <a:close/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2" name="자유형: 도형 111">
              <a:extLst>
                <a:ext uri="{FF2B5EF4-FFF2-40B4-BE49-F238E27FC236}">
                  <a16:creationId xmlns:a16="http://schemas.microsoft.com/office/drawing/2014/main" id="{41D551E0-6CCB-CE16-C425-4E236A2732FE}"/>
                </a:ext>
              </a:extLst>
            </p:cNvPr>
            <p:cNvSpPr/>
            <p:nvPr/>
          </p:nvSpPr>
          <p:spPr>
            <a:xfrm>
              <a:off x="5895172" y="4134082"/>
              <a:ext cx="82679" cy="82679"/>
            </a:xfrm>
            <a:custGeom>
              <a:avLst/>
              <a:gdLst>
                <a:gd name="connsiteX0" fmla="*/ 115071 w 115070"/>
                <a:gd name="connsiteY0" fmla="*/ 57535 h 115070"/>
                <a:gd name="connsiteX1" fmla="*/ 57535 w 115070"/>
                <a:gd name="connsiteY1" fmla="*/ 115071 h 115070"/>
                <a:gd name="connsiteX2" fmla="*/ 0 w 115070"/>
                <a:gd name="connsiteY2" fmla="*/ 57535 h 115070"/>
                <a:gd name="connsiteX3" fmla="*/ 57535 w 115070"/>
                <a:gd name="connsiteY3" fmla="*/ 0 h 115070"/>
                <a:gd name="connsiteX4" fmla="*/ 115071 w 115070"/>
                <a:gd name="connsiteY4" fmla="*/ 57535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0" h="115070">
                  <a:moveTo>
                    <a:pt x="115071" y="57535"/>
                  </a:moveTo>
                  <a:cubicBezTo>
                    <a:pt x="115071" y="89180"/>
                    <a:pt x="89180" y="115071"/>
                    <a:pt x="57535" y="115071"/>
                  </a:cubicBezTo>
                  <a:cubicBezTo>
                    <a:pt x="25891" y="115071"/>
                    <a:pt x="0" y="89180"/>
                    <a:pt x="0" y="57535"/>
                  </a:cubicBezTo>
                  <a:cubicBezTo>
                    <a:pt x="0" y="25891"/>
                    <a:pt x="25891" y="0"/>
                    <a:pt x="57535" y="0"/>
                  </a:cubicBezTo>
                  <a:cubicBezTo>
                    <a:pt x="89180" y="0"/>
                    <a:pt x="115071" y="25891"/>
                    <a:pt x="115071" y="57535"/>
                  </a:cubicBezTo>
                  <a:close/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3" name="자유형: 도형 112">
              <a:extLst>
                <a:ext uri="{FF2B5EF4-FFF2-40B4-BE49-F238E27FC236}">
                  <a16:creationId xmlns:a16="http://schemas.microsoft.com/office/drawing/2014/main" id="{309D7842-EB61-022A-6866-9031198E2815}"/>
                </a:ext>
              </a:extLst>
            </p:cNvPr>
            <p:cNvSpPr/>
            <p:nvPr/>
          </p:nvSpPr>
          <p:spPr>
            <a:xfrm>
              <a:off x="6064666" y="4134082"/>
              <a:ext cx="82679" cy="82679"/>
            </a:xfrm>
            <a:custGeom>
              <a:avLst/>
              <a:gdLst>
                <a:gd name="connsiteX0" fmla="*/ 0 w 115070"/>
                <a:gd name="connsiteY0" fmla="*/ 57535 h 115070"/>
                <a:gd name="connsiteX1" fmla="*/ 57535 w 115070"/>
                <a:gd name="connsiteY1" fmla="*/ 115071 h 115070"/>
                <a:gd name="connsiteX2" fmla="*/ 115071 w 115070"/>
                <a:gd name="connsiteY2" fmla="*/ 57535 h 115070"/>
                <a:gd name="connsiteX3" fmla="*/ 57535 w 115070"/>
                <a:gd name="connsiteY3" fmla="*/ 0 h 115070"/>
                <a:gd name="connsiteX4" fmla="*/ 0 w 115070"/>
                <a:gd name="connsiteY4" fmla="*/ 57535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70" h="115070">
                  <a:moveTo>
                    <a:pt x="0" y="57535"/>
                  </a:moveTo>
                  <a:cubicBezTo>
                    <a:pt x="0" y="89180"/>
                    <a:pt x="25891" y="115071"/>
                    <a:pt x="57535" y="115071"/>
                  </a:cubicBezTo>
                  <a:cubicBezTo>
                    <a:pt x="89180" y="115071"/>
                    <a:pt x="115071" y="89180"/>
                    <a:pt x="115071" y="57535"/>
                  </a:cubicBezTo>
                  <a:cubicBezTo>
                    <a:pt x="115071" y="25891"/>
                    <a:pt x="89180" y="0"/>
                    <a:pt x="57535" y="0"/>
                  </a:cubicBezTo>
                  <a:cubicBezTo>
                    <a:pt x="25891" y="0"/>
                    <a:pt x="0" y="25891"/>
                    <a:pt x="0" y="57535"/>
                  </a:cubicBezTo>
                  <a:close/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4" name="자유형: 도형 113">
              <a:extLst>
                <a:ext uri="{FF2B5EF4-FFF2-40B4-BE49-F238E27FC236}">
                  <a16:creationId xmlns:a16="http://schemas.microsoft.com/office/drawing/2014/main" id="{7C2E9B07-201A-0748-3E0B-8D95287DEEB3}"/>
                </a:ext>
              </a:extLst>
            </p:cNvPr>
            <p:cNvSpPr/>
            <p:nvPr/>
          </p:nvSpPr>
          <p:spPr>
            <a:xfrm>
              <a:off x="5849698" y="4092742"/>
              <a:ext cx="314182" cy="82679"/>
            </a:xfrm>
            <a:custGeom>
              <a:avLst/>
              <a:gdLst>
                <a:gd name="connsiteX0" fmla="*/ 57535 w 437269"/>
                <a:gd name="connsiteY0" fmla="*/ 115071 h 115070"/>
                <a:gd name="connsiteX1" fmla="*/ 0 w 437269"/>
                <a:gd name="connsiteY1" fmla="*/ 57535 h 115070"/>
                <a:gd name="connsiteX2" fmla="*/ 57535 w 437269"/>
                <a:gd name="connsiteY2" fmla="*/ 0 h 115070"/>
                <a:gd name="connsiteX3" fmla="*/ 437270 w 437269"/>
                <a:gd name="connsiteY3" fmla="*/ 0 h 11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7269" h="115070">
                  <a:moveTo>
                    <a:pt x="57535" y="115071"/>
                  </a:moveTo>
                  <a:cubicBezTo>
                    <a:pt x="25891" y="115071"/>
                    <a:pt x="0" y="89180"/>
                    <a:pt x="0" y="57535"/>
                  </a:cubicBezTo>
                  <a:cubicBezTo>
                    <a:pt x="0" y="25891"/>
                    <a:pt x="25891" y="0"/>
                    <a:pt x="57535" y="0"/>
                  </a:cubicBezTo>
                  <a:lnTo>
                    <a:pt x="437270" y="0"/>
                  </a:lnTo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5" name="자유형: 도형 114">
              <a:extLst>
                <a:ext uri="{FF2B5EF4-FFF2-40B4-BE49-F238E27FC236}">
                  <a16:creationId xmlns:a16="http://schemas.microsoft.com/office/drawing/2014/main" id="{50374903-9805-868B-4DCF-2CB51685D091}"/>
                </a:ext>
              </a:extLst>
            </p:cNvPr>
            <p:cNvSpPr/>
            <p:nvPr/>
          </p:nvSpPr>
          <p:spPr>
            <a:xfrm>
              <a:off x="5981986" y="4175421"/>
              <a:ext cx="78545" cy="4134"/>
            </a:xfrm>
            <a:custGeom>
              <a:avLst/>
              <a:gdLst>
                <a:gd name="connsiteX0" fmla="*/ 109317 w 109317"/>
                <a:gd name="connsiteY0" fmla="*/ 0 h 5753"/>
                <a:gd name="connsiteX1" fmla="*/ 0 w 109317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317" h="5753">
                  <a:moveTo>
                    <a:pt x="109317" y="0"/>
                  </a:move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6" name="자유형: 도형 115">
              <a:extLst>
                <a:ext uri="{FF2B5EF4-FFF2-40B4-BE49-F238E27FC236}">
                  <a16:creationId xmlns:a16="http://schemas.microsoft.com/office/drawing/2014/main" id="{9E154787-6936-6D3E-670C-4E2333F4F69A}"/>
                </a:ext>
              </a:extLst>
            </p:cNvPr>
            <p:cNvSpPr/>
            <p:nvPr/>
          </p:nvSpPr>
          <p:spPr>
            <a:xfrm>
              <a:off x="6151479" y="4175421"/>
              <a:ext cx="16536" cy="4134"/>
            </a:xfrm>
            <a:custGeom>
              <a:avLst/>
              <a:gdLst>
                <a:gd name="connsiteX0" fmla="*/ 23014 w 23014"/>
                <a:gd name="connsiteY0" fmla="*/ 0 h 5753"/>
                <a:gd name="connsiteX1" fmla="*/ 0 w 23014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014" h="5753">
                  <a:moveTo>
                    <a:pt x="23014" y="0"/>
                  </a:move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7" name="자유형: 도형 116">
              <a:extLst>
                <a:ext uri="{FF2B5EF4-FFF2-40B4-BE49-F238E27FC236}">
                  <a16:creationId xmlns:a16="http://schemas.microsoft.com/office/drawing/2014/main" id="{382D849E-DD41-5E96-4ECE-E999B4A625B3}"/>
                </a:ext>
              </a:extLst>
            </p:cNvPr>
            <p:cNvSpPr/>
            <p:nvPr/>
          </p:nvSpPr>
          <p:spPr>
            <a:xfrm>
              <a:off x="5812492" y="4216761"/>
              <a:ext cx="425800" cy="4134"/>
            </a:xfrm>
            <a:custGeom>
              <a:avLst/>
              <a:gdLst>
                <a:gd name="connsiteX0" fmla="*/ 0 w 592615"/>
                <a:gd name="connsiteY0" fmla="*/ 0 h 5753"/>
                <a:gd name="connsiteX1" fmla="*/ 592615 w 592615"/>
                <a:gd name="connsiteY1" fmla="*/ 0 h 5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92615" h="5753">
                  <a:moveTo>
                    <a:pt x="0" y="0"/>
                  </a:moveTo>
                  <a:lnTo>
                    <a:pt x="592615" y="0"/>
                  </a:lnTo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8" name="자유형: 도형 117">
              <a:extLst>
                <a:ext uri="{FF2B5EF4-FFF2-40B4-BE49-F238E27FC236}">
                  <a16:creationId xmlns:a16="http://schemas.microsoft.com/office/drawing/2014/main" id="{625D5F91-13B6-E0D2-F59B-3BB2C9A76E8B}"/>
                </a:ext>
              </a:extLst>
            </p:cNvPr>
            <p:cNvSpPr/>
            <p:nvPr/>
          </p:nvSpPr>
          <p:spPr>
            <a:xfrm>
              <a:off x="5771153" y="3807498"/>
              <a:ext cx="78545" cy="93428"/>
            </a:xfrm>
            <a:custGeom>
              <a:avLst/>
              <a:gdLst>
                <a:gd name="connsiteX0" fmla="*/ 109317 w 109317"/>
                <a:gd name="connsiteY0" fmla="*/ 130030 h 130030"/>
                <a:gd name="connsiteX1" fmla="*/ 97235 w 109317"/>
                <a:gd name="connsiteY1" fmla="*/ 40275 h 130030"/>
                <a:gd name="connsiteX2" fmla="*/ 51207 w 109317"/>
                <a:gd name="connsiteY2" fmla="*/ 0 h 130030"/>
                <a:gd name="connsiteX3" fmla="*/ 0 w 109317"/>
                <a:gd name="connsiteY3" fmla="*/ 0 h 13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317" h="130030">
                  <a:moveTo>
                    <a:pt x="109317" y="130030"/>
                  </a:moveTo>
                  <a:lnTo>
                    <a:pt x="97235" y="40275"/>
                  </a:lnTo>
                  <a:cubicBezTo>
                    <a:pt x="94358" y="17261"/>
                    <a:pt x="74796" y="0"/>
                    <a:pt x="51207" y="0"/>
                  </a:cubicBezTo>
                  <a:lnTo>
                    <a:pt x="0" y="0"/>
                  </a:lnTo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9" name="자유형: 도형 118">
              <a:extLst>
                <a:ext uri="{FF2B5EF4-FFF2-40B4-BE49-F238E27FC236}">
                  <a16:creationId xmlns:a16="http://schemas.microsoft.com/office/drawing/2014/main" id="{528D60BE-260A-CDDD-E099-D4D6EC14D736}"/>
                </a:ext>
              </a:extLst>
            </p:cNvPr>
            <p:cNvSpPr/>
            <p:nvPr/>
          </p:nvSpPr>
          <p:spPr>
            <a:xfrm>
              <a:off x="5922043" y="4160953"/>
              <a:ext cx="28937" cy="28937"/>
            </a:xfrm>
            <a:custGeom>
              <a:avLst/>
              <a:gdLst>
                <a:gd name="connsiteX0" fmla="*/ 40275 w 40274"/>
                <a:gd name="connsiteY0" fmla="*/ 20137 h 40274"/>
                <a:gd name="connsiteX1" fmla="*/ 20137 w 40274"/>
                <a:gd name="connsiteY1" fmla="*/ 40275 h 40274"/>
                <a:gd name="connsiteX2" fmla="*/ 0 w 40274"/>
                <a:gd name="connsiteY2" fmla="*/ 20137 h 40274"/>
                <a:gd name="connsiteX3" fmla="*/ 20137 w 40274"/>
                <a:gd name="connsiteY3" fmla="*/ 0 h 40274"/>
                <a:gd name="connsiteX4" fmla="*/ 40275 w 40274"/>
                <a:gd name="connsiteY4" fmla="*/ 20137 h 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4" h="40274">
                  <a:moveTo>
                    <a:pt x="40275" y="20137"/>
                  </a:moveTo>
                  <a:cubicBezTo>
                    <a:pt x="40275" y="31069"/>
                    <a:pt x="31069" y="40275"/>
                    <a:pt x="20137" y="40275"/>
                  </a:cubicBezTo>
                  <a:cubicBezTo>
                    <a:pt x="9206" y="40275"/>
                    <a:pt x="0" y="31069"/>
                    <a:pt x="0" y="20137"/>
                  </a:cubicBezTo>
                  <a:cubicBezTo>
                    <a:pt x="0" y="9206"/>
                    <a:pt x="9206" y="0"/>
                    <a:pt x="20137" y="0"/>
                  </a:cubicBezTo>
                  <a:cubicBezTo>
                    <a:pt x="31069" y="0"/>
                    <a:pt x="40275" y="9206"/>
                    <a:pt x="40275" y="20137"/>
                  </a:cubicBezTo>
                  <a:close/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0" name="자유형: 도형 119">
              <a:extLst>
                <a:ext uri="{FF2B5EF4-FFF2-40B4-BE49-F238E27FC236}">
                  <a16:creationId xmlns:a16="http://schemas.microsoft.com/office/drawing/2014/main" id="{8551709B-C30D-FAF3-C15B-BE105913065A}"/>
                </a:ext>
              </a:extLst>
            </p:cNvPr>
            <p:cNvSpPr/>
            <p:nvPr/>
          </p:nvSpPr>
          <p:spPr>
            <a:xfrm>
              <a:off x="6091536" y="4160953"/>
              <a:ext cx="28937" cy="28937"/>
            </a:xfrm>
            <a:custGeom>
              <a:avLst/>
              <a:gdLst>
                <a:gd name="connsiteX0" fmla="*/ 40275 w 40274"/>
                <a:gd name="connsiteY0" fmla="*/ 20137 h 40274"/>
                <a:gd name="connsiteX1" fmla="*/ 20137 w 40274"/>
                <a:gd name="connsiteY1" fmla="*/ 40275 h 40274"/>
                <a:gd name="connsiteX2" fmla="*/ 0 w 40274"/>
                <a:gd name="connsiteY2" fmla="*/ 20137 h 40274"/>
                <a:gd name="connsiteX3" fmla="*/ 20137 w 40274"/>
                <a:gd name="connsiteY3" fmla="*/ 0 h 40274"/>
                <a:gd name="connsiteX4" fmla="*/ 40275 w 40274"/>
                <a:gd name="connsiteY4" fmla="*/ 20137 h 4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274" h="40274">
                  <a:moveTo>
                    <a:pt x="40275" y="20137"/>
                  </a:moveTo>
                  <a:cubicBezTo>
                    <a:pt x="40275" y="31069"/>
                    <a:pt x="31069" y="40275"/>
                    <a:pt x="20137" y="40275"/>
                  </a:cubicBezTo>
                  <a:cubicBezTo>
                    <a:pt x="9206" y="40275"/>
                    <a:pt x="0" y="31069"/>
                    <a:pt x="0" y="20137"/>
                  </a:cubicBezTo>
                  <a:cubicBezTo>
                    <a:pt x="0" y="9206"/>
                    <a:pt x="9206" y="0"/>
                    <a:pt x="20137" y="0"/>
                  </a:cubicBezTo>
                  <a:cubicBezTo>
                    <a:pt x="31069" y="0"/>
                    <a:pt x="40275" y="9206"/>
                    <a:pt x="40275" y="20137"/>
                  </a:cubicBezTo>
                  <a:close/>
                </a:path>
              </a:pathLst>
            </a:custGeom>
            <a:noFill/>
            <a:ln w="11506" cap="rnd">
              <a:solidFill>
                <a:srgbClr val="FFFFFF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1" name="자유형: 도형 120">
              <a:extLst>
                <a:ext uri="{FF2B5EF4-FFF2-40B4-BE49-F238E27FC236}">
                  <a16:creationId xmlns:a16="http://schemas.microsoft.com/office/drawing/2014/main" id="{9597E102-E421-586B-A804-4433A97226FC}"/>
                </a:ext>
              </a:extLst>
            </p:cNvPr>
            <p:cNvSpPr/>
            <p:nvPr/>
          </p:nvSpPr>
          <p:spPr>
            <a:xfrm>
              <a:off x="5903441" y="3832301"/>
              <a:ext cx="157091" cy="70277"/>
            </a:xfrm>
            <a:custGeom>
              <a:avLst/>
              <a:gdLst>
                <a:gd name="connsiteX0" fmla="*/ 218635 w 218634"/>
                <a:gd name="connsiteY0" fmla="*/ 97810 h 97810"/>
                <a:gd name="connsiteX1" fmla="*/ 0 w 218634"/>
                <a:gd name="connsiteY1" fmla="*/ 97810 h 97810"/>
                <a:gd name="connsiteX2" fmla="*/ 0 w 218634"/>
                <a:gd name="connsiteY2" fmla="*/ 0 h 97810"/>
                <a:gd name="connsiteX3" fmla="*/ 218635 w 218634"/>
                <a:gd name="connsiteY3" fmla="*/ 0 h 97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34" h="97810">
                  <a:moveTo>
                    <a:pt x="218635" y="97810"/>
                  </a:moveTo>
                  <a:lnTo>
                    <a:pt x="0" y="97810"/>
                  </a:lnTo>
                  <a:lnTo>
                    <a:pt x="0" y="0"/>
                  </a:lnTo>
                  <a:lnTo>
                    <a:pt x="218635" y="0"/>
                  </a:lnTo>
                  <a:close/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2" name="자유형: 도형 121">
              <a:extLst>
                <a:ext uri="{FF2B5EF4-FFF2-40B4-BE49-F238E27FC236}">
                  <a16:creationId xmlns:a16="http://schemas.microsoft.com/office/drawing/2014/main" id="{E7137BA3-24F7-01E7-5175-30BDADAC5C4D}"/>
                </a:ext>
              </a:extLst>
            </p:cNvPr>
            <p:cNvSpPr/>
            <p:nvPr/>
          </p:nvSpPr>
          <p:spPr>
            <a:xfrm>
              <a:off x="5981986" y="3790962"/>
              <a:ext cx="157091" cy="107483"/>
            </a:xfrm>
            <a:custGeom>
              <a:avLst/>
              <a:gdLst>
                <a:gd name="connsiteX0" fmla="*/ 0 w 218634"/>
                <a:gd name="connsiteY0" fmla="*/ 51782 h 149592"/>
                <a:gd name="connsiteX1" fmla="*/ 0 w 218634"/>
                <a:gd name="connsiteY1" fmla="*/ 0 h 149592"/>
                <a:gd name="connsiteX2" fmla="*/ 218635 w 218634"/>
                <a:gd name="connsiteY2" fmla="*/ 0 h 149592"/>
                <a:gd name="connsiteX3" fmla="*/ 218635 w 218634"/>
                <a:gd name="connsiteY3" fmla="*/ 149592 h 14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34" h="149592">
                  <a:moveTo>
                    <a:pt x="0" y="51782"/>
                  </a:moveTo>
                  <a:lnTo>
                    <a:pt x="0" y="0"/>
                  </a:lnTo>
                  <a:lnTo>
                    <a:pt x="218635" y="0"/>
                  </a:lnTo>
                  <a:lnTo>
                    <a:pt x="218635" y="149592"/>
                  </a:lnTo>
                </a:path>
              </a:pathLst>
            </a:custGeom>
            <a:noFill/>
            <a:ln w="17259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23" name="그룹 122">
            <a:extLst>
              <a:ext uri="{FF2B5EF4-FFF2-40B4-BE49-F238E27FC236}">
                <a16:creationId xmlns:a16="http://schemas.microsoft.com/office/drawing/2014/main" id="{661A2237-49E2-17CB-5399-36642E60BEC8}"/>
              </a:ext>
            </a:extLst>
          </p:cNvPr>
          <p:cNvGrpSpPr>
            <a:grpSpLocks noChangeAspect="1"/>
          </p:cNvGrpSpPr>
          <p:nvPr/>
        </p:nvGrpSpPr>
        <p:grpSpPr>
          <a:xfrm>
            <a:off x="10004378" y="3621542"/>
            <a:ext cx="568571" cy="576000"/>
            <a:chOff x="8674100" y="3101976"/>
            <a:chExt cx="485775" cy="492124"/>
          </a:xfrm>
        </p:grpSpPr>
        <p:sp>
          <p:nvSpPr>
            <p:cNvPr id="124" name="Rectangle 135">
              <a:extLst>
                <a:ext uri="{FF2B5EF4-FFF2-40B4-BE49-F238E27FC236}">
                  <a16:creationId xmlns:a16="http://schemas.microsoft.com/office/drawing/2014/main" id="{43191077-71B5-14C9-F95B-26083D8225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55063" y="3398838"/>
              <a:ext cx="65088" cy="11906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136">
              <a:extLst>
                <a:ext uri="{FF2B5EF4-FFF2-40B4-BE49-F238E27FC236}">
                  <a16:creationId xmlns:a16="http://schemas.microsoft.com/office/drawing/2014/main" id="{9C14BAB9-30F5-C730-CFC1-4FDF6057294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745538" y="3390900"/>
              <a:ext cx="84138" cy="136525"/>
            </a:xfrm>
            <a:custGeom>
              <a:avLst/>
              <a:gdLst>
                <a:gd name="T0" fmla="*/ 160 w 180"/>
                <a:gd name="T1" fmla="*/ 295 h 295"/>
                <a:gd name="T2" fmla="*/ 20 w 180"/>
                <a:gd name="T3" fmla="*/ 295 h 295"/>
                <a:gd name="T4" fmla="*/ 0 w 180"/>
                <a:gd name="T5" fmla="*/ 275 h 295"/>
                <a:gd name="T6" fmla="*/ 0 w 180"/>
                <a:gd name="T7" fmla="*/ 20 h 295"/>
                <a:gd name="T8" fmla="*/ 20 w 180"/>
                <a:gd name="T9" fmla="*/ 0 h 295"/>
                <a:gd name="T10" fmla="*/ 160 w 180"/>
                <a:gd name="T11" fmla="*/ 0 h 295"/>
                <a:gd name="T12" fmla="*/ 180 w 180"/>
                <a:gd name="T13" fmla="*/ 20 h 295"/>
                <a:gd name="T14" fmla="*/ 180 w 180"/>
                <a:gd name="T15" fmla="*/ 275 h 295"/>
                <a:gd name="T16" fmla="*/ 160 w 180"/>
                <a:gd name="T17" fmla="*/ 295 h 295"/>
                <a:gd name="T18" fmla="*/ 40 w 180"/>
                <a:gd name="T19" fmla="*/ 255 h 295"/>
                <a:gd name="T20" fmla="*/ 140 w 180"/>
                <a:gd name="T21" fmla="*/ 255 h 295"/>
                <a:gd name="T22" fmla="*/ 140 w 180"/>
                <a:gd name="T23" fmla="*/ 40 h 295"/>
                <a:gd name="T24" fmla="*/ 40 w 180"/>
                <a:gd name="T25" fmla="*/ 40 h 295"/>
                <a:gd name="T26" fmla="*/ 40 w 180"/>
                <a:gd name="T27" fmla="*/ 255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295">
                  <a:moveTo>
                    <a:pt x="160" y="295"/>
                  </a:moveTo>
                  <a:cubicBezTo>
                    <a:pt x="20" y="295"/>
                    <a:pt x="20" y="295"/>
                    <a:pt x="20" y="295"/>
                  </a:cubicBezTo>
                  <a:cubicBezTo>
                    <a:pt x="9" y="295"/>
                    <a:pt x="0" y="286"/>
                    <a:pt x="0" y="27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71" y="0"/>
                    <a:pt x="180" y="9"/>
                    <a:pt x="180" y="20"/>
                  </a:cubicBezTo>
                  <a:cubicBezTo>
                    <a:pt x="180" y="275"/>
                    <a:pt x="180" y="275"/>
                    <a:pt x="180" y="275"/>
                  </a:cubicBezTo>
                  <a:cubicBezTo>
                    <a:pt x="180" y="286"/>
                    <a:pt x="171" y="295"/>
                    <a:pt x="160" y="295"/>
                  </a:cubicBezTo>
                  <a:close/>
                  <a:moveTo>
                    <a:pt x="40" y="255"/>
                  </a:moveTo>
                  <a:cubicBezTo>
                    <a:pt x="140" y="255"/>
                    <a:pt x="140" y="255"/>
                    <a:pt x="140" y="255"/>
                  </a:cubicBezTo>
                  <a:cubicBezTo>
                    <a:pt x="140" y="40"/>
                    <a:pt x="140" y="40"/>
                    <a:pt x="140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255"/>
                  </a:lnTo>
                  <a:close/>
                </a:path>
              </a:pathLst>
            </a:custGeom>
            <a:solidFill>
              <a:srgbClr val="3C4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Rectangle 137">
              <a:extLst>
                <a:ext uri="{FF2B5EF4-FFF2-40B4-BE49-F238E27FC236}">
                  <a16:creationId xmlns:a16="http://schemas.microsoft.com/office/drawing/2014/main" id="{F0501C34-246F-7FB6-07F3-9FF708739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894763" y="3317875"/>
              <a:ext cx="66675" cy="20002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138">
              <a:extLst>
                <a:ext uri="{FF2B5EF4-FFF2-40B4-BE49-F238E27FC236}">
                  <a16:creationId xmlns:a16="http://schemas.microsoft.com/office/drawing/2014/main" id="{6AA91316-7FD1-6E2C-B837-ACFBAECB2D3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885238" y="3308350"/>
              <a:ext cx="85725" cy="219075"/>
            </a:xfrm>
            <a:custGeom>
              <a:avLst/>
              <a:gdLst>
                <a:gd name="T0" fmla="*/ 165 w 185"/>
                <a:gd name="T1" fmla="*/ 472 h 472"/>
                <a:gd name="T2" fmla="*/ 20 w 185"/>
                <a:gd name="T3" fmla="*/ 472 h 472"/>
                <a:gd name="T4" fmla="*/ 0 w 185"/>
                <a:gd name="T5" fmla="*/ 452 h 472"/>
                <a:gd name="T6" fmla="*/ 0 w 185"/>
                <a:gd name="T7" fmla="*/ 20 h 472"/>
                <a:gd name="T8" fmla="*/ 20 w 185"/>
                <a:gd name="T9" fmla="*/ 0 h 472"/>
                <a:gd name="T10" fmla="*/ 165 w 185"/>
                <a:gd name="T11" fmla="*/ 0 h 472"/>
                <a:gd name="T12" fmla="*/ 185 w 185"/>
                <a:gd name="T13" fmla="*/ 20 h 472"/>
                <a:gd name="T14" fmla="*/ 185 w 185"/>
                <a:gd name="T15" fmla="*/ 452 h 472"/>
                <a:gd name="T16" fmla="*/ 165 w 185"/>
                <a:gd name="T17" fmla="*/ 472 h 472"/>
                <a:gd name="T18" fmla="*/ 40 w 185"/>
                <a:gd name="T19" fmla="*/ 432 h 472"/>
                <a:gd name="T20" fmla="*/ 145 w 185"/>
                <a:gd name="T21" fmla="*/ 432 h 472"/>
                <a:gd name="T22" fmla="*/ 145 w 185"/>
                <a:gd name="T23" fmla="*/ 40 h 472"/>
                <a:gd name="T24" fmla="*/ 40 w 185"/>
                <a:gd name="T25" fmla="*/ 40 h 472"/>
                <a:gd name="T26" fmla="*/ 40 w 185"/>
                <a:gd name="T27" fmla="*/ 432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5" h="472">
                  <a:moveTo>
                    <a:pt x="165" y="472"/>
                  </a:moveTo>
                  <a:cubicBezTo>
                    <a:pt x="20" y="472"/>
                    <a:pt x="20" y="472"/>
                    <a:pt x="20" y="472"/>
                  </a:cubicBezTo>
                  <a:cubicBezTo>
                    <a:pt x="9" y="472"/>
                    <a:pt x="0" y="463"/>
                    <a:pt x="0" y="45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65" y="0"/>
                    <a:pt x="165" y="0"/>
                    <a:pt x="165" y="0"/>
                  </a:cubicBezTo>
                  <a:cubicBezTo>
                    <a:pt x="176" y="0"/>
                    <a:pt x="185" y="9"/>
                    <a:pt x="185" y="20"/>
                  </a:cubicBezTo>
                  <a:cubicBezTo>
                    <a:pt x="185" y="452"/>
                    <a:pt x="185" y="452"/>
                    <a:pt x="185" y="452"/>
                  </a:cubicBezTo>
                  <a:cubicBezTo>
                    <a:pt x="185" y="463"/>
                    <a:pt x="176" y="472"/>
                    <a:pt x="165" y="472"/>
                  </a:cubicBezTo>
                  <a:close/>
                  <a:moveTo>
                    <a:pt x="40" y="432"/>
                  </a:moveTo>
                  <a:cubicBezTo>
                    <a:pt x="145" y="432"/>
                    <a:pt x="145" y="432"/>
                    <a:pt x="145" y="432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32"/>
                  </a:lnTo>
                  <a:close/>
                </a:path>
              </a:pathLst>
            </a:custGeom>
            <a:solidFill>
              <a:srgbClr val="3C4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Rectangle 139">
              <a:extLst>
                <a:ext uri="{FF2B5EF4-FFF2-40B4-BE49-F238E27FC236}">
                  <a16:creationId xmlns:a16="http://schemas.microsoft.com/office/drawing/2014/main" id="{E024BA2E-A100-2590-4FAE-346CD942B4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34463" y="3244850"/>
              <a:ext cx="61913" cy="2730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140">
              <a:extLst>
                <a:ext uri="{FF2B5EF4-FFF2-40B4-BE49-F238E27FC236}">
                  <a16:creationId xmlns:a16="http://schemas.microsoft.com/office/drawing/2014/main" id="{B4DA245D-9731-6ABC-516C-58FEC6111C4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024938" y="3235325"/>
              <a:ext cx="80963" cy="292100"/>
            </a:xfrm>
            <a:custGeom>
              <a:avLst/>
              <a:gdLst>
                <a:gd name="T0" fmla="*/ 153 w 173"/>
                <a:gd name="T1" fmla="*/ 627 h 627"/>
                <a:gd name="T2" fmla="*/ 20 w 173"/>
                <a:gd name="T3" fmla="*/ 627 h 627"/>
                <a:gd name="T4" fmla="*/ 0 w 173"/>
                <a:gd name="T5" fmla="*/ 607 h 627"/>
                <a:gd name="T6" fmla="*/ 0 w 173"/>
                <a:gd name="T7" fmla="*/ 20 h 627"/>
                <a:gd name="T8" fmla="*/ 20 w 173"/>
                <a:gd name="T9" fmla="*/ 0 h 627"/>
                <a:gd name="T10" fmla="*/ 153 w 173"/>
                <a:gd name="T11" fmla="*/ 0 h 627"/>
                <a:gd name="T12" fmla="*/ 173 w 173"/>
                <a:gd name="T13" fmla="*/ 20 h 627"/>
                <a:gd name="T14" fmla="*/ 173 w 173"/>
                <a:gd name="T15" fmla="*/ 607 h 627"/>
                <a:gd name="T16" fmla="*/ 153 w 173"/>
                <a:gd name="T17" fmla="*/ 627 h 627"/>
                <a:gd name="T18" fmla="*/ 40 w 173"/>
                <a:gd name="T19" fmla="*/ 587 h 627"/>
                <a:gd name="T20" fmla="*/ 133 w 173"/>
                <a:gd name="T21" fmla="*/ 587 h 627"/>
                <a:gd name="T22" fmla="*/ 133 w 173"/>
                <a:gd name="T23" fmla="*/ 40 h 627"/>
                <a:gd name="T24" fmla="*/ 40 w 173"/>
                <a:gd name="T25" fmla="*/ 40 h 627"/>
                <a:gd name="T26" fmla="*/ 40 w 173"/>
                <a:gd name="T27" fmla="*/ 587 h 6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3" h="627">
                  <a:moveTo>
                    <a:pt x="153" y="627"/>
                  </a:moveTo>
                  <a:cubicBezTo>
                    <a:pt x="20" y="627"/>
                    <a:pt x="20" y="627"/>
                    <a:pt x="20" y="627"/>
                  </a:cubicBezTo>
                  <a:cubicBezTo>
                    <a:pt x="9" y="627"/>
                    <a:pt x="0" y="618"/>
                    <a:pt x="0" y="60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64" y="0"/>
                    <a:pt x="173" y="9"/>
                    <a:pt x="173" y="20"/>
                  </a:cubicBezTo>
                  <a:cubicBezTo>
                    <a:pt x="173" y="607"/>
                    <a:pt x="173" y="607"/>
                    <a:pt x="173" y="607"/>
                  </a:cubicBezTo>
                  <a:cubicBezTo>
                    <a:pt x="173" y="618"/>
                    <a:pt x="164" y="627"/>
                    <a:pt x="153" y="627"/>
                  </a:cubicBezTo>
                  <a:close/>
                  <a:moveTo>
                    <a:pt x="40" y="587"/>
                  </a:moveTo>
                  <a:cubicBezTo>
                    <a:pt x="133" y="587"/>
                    <a:pt x="133" y="587"/>
                    <a:pt x="133" y="587"/>
                  </a:cubicBezTo>
                  <a:cubicBezTo>
                    <a:pt x="133" y="40"/>
                    <a:pt x="133" y="40"/>
                    <a:pt x="133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87"/>
                  </a:lnTo>
                  <a:close/>
                </a:path>
              </a:pathLst>
            </a:custGeom>
            <a:solidFill>
              <a:srgbClr val="3C4D03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141">
              <a:extLst>
                <a:ext uri="{FF2B5EF4-FFF2-40B4-BE49-F238E27FC236}">
                  <a16:creationId xmlns:a16="http://schemas.microsoft.com/office/drawing/2014/main" id="{FBC3A85F-0BB6-50D0-2743-68C96BAFC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6963" y="3101976"/>
              <a:ext cx="398463" cy="220662"/>
            </a:xfrm>
            <a:custGeom>
              <a:avLst/>
              <a:gdLst>
                <a:gd name="T0" fmla="*/ 166 w 858"/>
                <a:gd name="T1" fmla="*/ 476 h 476"/>
                <a:gd name="T2" fmla="*/ 150 w 858"/>
                <a:gd name="T3" fmla="*/ 472 h 476"/>
                <a:gd name="T4" fmla="*/ 25 w 858"/>
                <a:gd name="T5" fmla="*/ 408 h 476"/>
                <a:gd name="T6" fmla="*/ 9 w 858"/>
                <a:gd name="T7" fmla="*/ 359 h 476"/>
                <a:gd name="T8" fmla="*/ 58 w 858"/>
                <a:gd name="T9" fmla="*/ 344 h 476"/>
                <a:gd name="T10" fmla="*/ 165 w 858"/>
                <a:gd name="T11" fmla="*/ 399 h 476"/>
                <a:gd name="T12" fmla="*/ 474 w 858"/>
                <a:gd name="T13" fmla="*/ 214 h 476"/>
                <a:gd name="T14" fmla="*/ 798 w 858"/>
                <a:gd name="T15" fmla="*/ 11 h 476"/>
                <a:gd name="T16" fmla="*/ 847 w 858"/>
                <a:gd name="T17" fmla="*/ 22 h 476"/>
                <a:gd name="T18" fmla="*/ 836 w 858"/>
                <a:gd name="T19" fmla="*/ 72 h 476"/>
                <a:gd name="T20" fmla="*/ 512 w 858"/>
                <a:gd name="T21" fmla="*/ 275 h 476"/>
                <a:gd name="T22" fmla="*/ 512 w 858"/>
                <a:gd name="T23" fmla="*/ 275 h 476"/>
                <a:gd name="T24" fmla="*/ 184 w 858"/>
                <a:gd name="T25" fmla="*/ 471 h 476"/>
                <a:gd name="T26" fmla="*/ 166 w 858"/>
                <a:gd name="T27" fmla="*/ 476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8" h="476">
                  <a:moveTo>
                    <a:pt x="166" y="476"/>
                  </a:moveTo>
                  <a:cubicBezTo>
                    <a:pt x="160" y="476"/>
                    <a:pt x="155" y="474"/>
                    <a:pt x="150" y="472"/>
                  </a:cubicBezTo>
                  <a:cubicBezTo>
                    <a:pt x="25" y="408"/>
                    <a:pt x="25" y="408"/>
                    <a:pt x="25" y="408"/>
                  </a:cubicBezTo>
                  <a:cubicBezTo>
                    <a:pt x="7" y="399"/>
                    <a:pt x="0" y="377"/>
                    <a:pt x="9" y="359"/>
                  </a:cubicBezTo>
                  <a:cubicBezTo>
                    <a:pt x="19" y="342"/>
                    <a:pt x="40" y="335"/>
                    <a:pt x="58" y="344"/>
                  </a:cubicBezTo>
                  <a:cubicBezTo>
                    <a:pt x="165" y="399"/>
                    <a:pt x="165" y="399"/>
                    <a:pt x="165" y="399"/>
                  </a:cubicBezTo>
                  <a:cubicBezTo>
                    <a:pt x="474" y="214"/>
                    <a:pt x="474" y="214"/>
                    <a:pt x="474" y="214"/>
                  </a:cubicBezTo>
                  <a:cubicBezTo>
                    <a:pt x="798" y="11"/>
                    <a:pt x="798" y="11"/>
                    <a:pt x="798" y="11"/>
                  </a:cubicBezTo>
                  <a:cubicBezTo>
                    <a:pt x="814" y="0"/>
                    <a:pt x="837" y="5"/>
                    <a:pt x="847" y="22"/>
                  </a:cubicBezTo>
                  <a:cubicBezTo>
                    <a:pt x="858" y="39"/>
                    <a:pt x="853" y="61"/>
                    <a:pt x="836" y="72"/>
                  </a:cubicBezTo>
                  <a:cubicBezTo>
                    <a:pt x="512" y="275"/>
                    <a:pt x="512" y="275"/>
                    <a:pt x="512" y="275"/>
                  </a:cubicBezTo>
                  <a:cubicBezTo>
                    <a:pt x="512" y="275"/>
                    <a:pt x="512" y="275"/>
                    <a:pt x="512" y="275"/>
                  </a:cubicBezTo>
                  <a:cubicBezTo>
                    <a:pt x="184" y="471"/>
                    <a:pt x="184" y="471"/>
                    <a:pt x="184" y="471"/>
                  </a:cubicBezTo>
                  <a:cubicBezTo>
                    <a:pt x="179" y="474"/>
                    <a:pt x="172" y="476"/>
                    <a:pt x="166" y="476"/>
                  </a:cubicBezTo>
                  <a:close/>
                </a:path>
              </a:pathLst>
            </a:custGeom>
            <a:solidFill>
              <a:srgbClr val="D5E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142">
              <a:extLst>
                <a:ext uri="{FF2B5EF4-FFF2-40B4-BE49-F238E27FC236}">
                  <a16:creationId xmlns:a16="http://schemas.microsoft.com/office/drawing/2014/main" id="{0559D001-57AF-707D-88D8-FECF6EAC4E8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74100" y="3560763"/>
              <a:ext cx="485775" cy="33337"/>
            </a:xfrm>
            <a:custGeom>
              <a:avLst/>
              <a:gdLst>
                <a:gd name="T0" fmla="*/ 1008 w 1044"/>
                <a:gd name="T1" fmla="*/ 72 h 72"/>
                <a:gd name="T2" fmla="*/ 36 w 1044"/>
                <a:gd name="T3" fmla="*/ 72 h 72"/>
                <a:gd name="T4" fmla="*/ 0 w 1044"/>
                <a:gd name="T5" fmla="*/ 36 h 72"/>
                <a:gd name="T6" fmla="*/ 36 w 1044"/>
                <a:gd name="T7" fmla="*/ 0 h 72"/>
                <a:gd name="T8" fmla="*/ 1008 w 1044"/>
                <a:gd name="T9" fmla="*/ 0 h 72"/>
                <a:gd name="T10" fmla="*/ 1044 w 1044"/>
                <a:gd name="T11" fmla="*/ 36 h 72"/>
                <a:gd name="T12" fmla="*/ 1008 w 1044"/>
                <a:gd name="T13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44" h="72">
                  <a:moveTo>
                    <a:pt x="1008" y="72"/>
                  </a:moveTo>
                  <a:cubicBezTo>
                    <a:pt x="36" y="72"/>
                    <a:pt x="36" y="72"/>
                    <a:pt x="36" y="72"/>
                  </a:cubicBez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1008" y="0"/>
                    <a:pt x="1008" y="0"/>
                    <a:pt x="1008" y="0"/>
                  </a:cubicBezTo>
                  <a:cubicBezTo>
                    <a:pt x="1028" y="0"/>
                    <a:pt x="1044" y="16"/>
                    <a:pt x="1044" y="36"/>
                  </a:cubicBezTo>
                  <a:cubicBezTo>
                    <a:pt x="1044" y="56"/>
                    <a:pt x="1028" y="72"/>
                    <a:pt x="1008" y="72"/>
                  </a:cubicBezTo>
                  <a:close/>
                </a:path>
              </a:pathLst>
            </a:custGeom>
            <a:solidFill>
              <a:srgbClr val="D5E29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132" name="그룹 131">
            <a:extLst>
              <a:ext uri="{FF2B5EF4-FFF2-40B4-BE49-F238E27FC236}">
                <a16:creationId xmlns:a16="http://schemas.microsoft.com/office/drawing/2014/main" id="{25B9CC2F-E6FB-3D9F-CD9B-CF820EC56B61}"/>
              </a:ext>
            </a:extLst>
          </p:cNvPr>
          <p:cNvGrpSpPr>
            <a:grpSpLocks noChangeAspect="1"/>
          </p:cNvGrpSpPr>
          <p:nvPr/>
        </p:nvGrpSpPr>
        <p:grpSpPr>
          <a:xfrm>
            <a:off x="7866527" y="3712490"/>
            <a:ext cx="648000" cy="394104"/>
            <a:chOff x="7837555" y="3790965"/>
            <a:chExt cx="540000" cy="328419"/>
          </a:xfrm>
        </p:grpSpPr>
        <p:sp>
          <p:nvSpPr>
            <p:cNvPr id="133" name="Rectangle 15">
              <a:extLst>
                <a:ext uri="{FF2B5EF4-FFF2-40B4-BE49-F238E27FC236}">
                  <a16:creationId xmlns:a16="http://schemas.microsoft.com/office/drawing/2014/main" id="{14F624AF-8B4C-BAB8-90B4-9108E17AD8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88081" y="3862017"/>
              <a:ext cx="480000" cy="24789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16">
              <a:extLst>
                <a:ext uri="{FF2B5EF4-FFF2-40B4-BE49-F238E27FC236}">
                  <a16:creationId xmlns:a16="http://schemas.microsoft.com/office/drawing/2014/main" id="{6FD390BA-9912-9900-48FF-6DCC4C6B3AF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78608" y="3852543"/>
              <a:ext cx="498947" cy="266841"/>
            </a:xfrm>
            <a:custGeom>
              <a:avLst/>
              <a:gdLst>
                <a:gd name="T0" fmla="*/ 1058 w 1078"/>
                <a:gd name="T1" fmla="*/ 575 h 575"/>
                <a:gd name="T2" fmla="*/ 20 w 1078"/>
                <a:gd name="T3" fmla="*/ 575 h 575"/>
                <a:gd name="T4" fmla="*/ 0 w 1078"/>
                <a:gd name="T5" fmla="*/ 555 h 575"/>
                <a:gd name="T6" fmla="*/ 0 w 1078"/>
                <a:gd name="T7" fmla="*/ 20 h 575"/>
                <a:gd name="T8" fmla="*/ 20 w 1078"/>
                <a:gd name="T9" fmla="*/ 0 h 575"/>
                <a:gd name="T10" fmla="*/ 1058 w 1078"/>
                <a:gd name="T11" fmla="*/ 0 h 575"/>
                <a:gd name="T12" fmla="*/ 1078 w 1078"/>
                <a:gd name="T13" fmla="*/ 20 h 575"/>
                <a:gd name="T14" fmla="*/ 1078 w 1078"/>
                <a:gd name="T15" fmla="*/ 555 h 575"/>
                <a:gd name="T16" fmla="*/ 1058 w 1078"/>
                <a:gd name="T17" fmla="*/ 575 h 575"/>
                <a:gd name="T18" fmla="*/ 40 w 1078"/>
                <a:gd name="T19" fmla="*/ 535 h 575"/>
                <a:gd name="T20" fmla="*/ 1038 w 1078"/>
                <a:gd name="T21" fmla="*/ 535 h 575"/>
                <a:gd name="T22" fmla="*/ 1038 w 1078"/>
                <a:gd name="T23" fmla="*/ 40 h 575"/>
                <a:gd name="T24" fmla="*/ 40 w 1078"/>
                <a:gd name="T25" fmla="*/ 40 h 575"/>
                <a:gd name="T26" fmla="*/ 40 w 1078"/>
                <a:gd name="T27" fmla="*/ 53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8" h="575">
                  <a:moveTo>
                    <a:pt x="1058" y="575"/>
                  </a:moveTo>
                  <a:cubicBezTo>
                    <a:pt x="20" y="575"/>
                    <a:pt x="20" y="575"/>
                    <a:pt x="20" y="575"/>
                  </a:cubicBezTo>
                  <a:cubicBezTo>
                    <a:pt x="9" y="575"/>
                    <a:pt x="0" y="566"/>
                    <a:pt x="0" y="55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58" y="0"/>
                    <a:pt x="1058" y="0"/>
                    <a:pt x="1058" y="0"/>
                  </a:cubicBezTo>
                  <a:cubicBezTo>
                    <a:pt x="1069" y="0"/>
                    <a:pt x="1078" y="9"/>
                    <a:pt x="1078" y="20"/>
                  </a:cubicBezTo>
                  <a:cubicBezTo>
                    <a:pt x="1078" y="555"/>
                    <a:pt x="1078" y="555"/>
                    <a:pt x="1078" y="555"/>
                  </a:cubicBezTo>
                  <a:cubicBezTo>
                    <a:pt x="1078" y="566"/>
                    <a:pt x="1069" y="575"/>
                    <a:pt x="1058" y="575"/>
                  </a:cubicBezTo>
                  <a:close/>
                  <a:moveTo>
                    <a:pt x="40" y="535"/>
                  </a:moveTo>
                  <a:cubicBezTo>
                    <a:pt x="1038" y="535"/>
                    <a:pt x="1038" y="535"/>
                    <a:pt x="1038" y="535"/>
                  </a:cubicBezTo>
                  <a:cubicBezTo>
                    <a:pt x="1038" y="40"/>
                    <a:pt x="1038" y="40"/>
                    <a:pt x="103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35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Rectangle 17">
              <a:extLst>
                <a:ext uri="{FF2B5EF4-FFF2-40B4-BE49-F238E27FC236}">
                  <a16:creationId xmlns:a16="http://schemas.microsoft.com/office/drawing/2014/main" id="{52C9C000-202D-636C-DD39-451587A84D6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47029" y="3800439"/>
              <a:ext cx="480000" cy="2463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18">
              <a:extLst>
                <a:ext uri="{FF2B5EF4-FFF2-40B4-BE49-F238E27FC236}">
                  <a16:creationId xmlns:a16="http://schemas.microsoft.com/office/drawing/2014/main" id="{05CEC83F-DECD-00FA-D9B7-6A4A63684A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37555" y="3790965"/>
              <a:ext cx="498947" cy="265262"/>
            </a:xfrm>
            <a:custGeom>
              <a:avLst/>
              <a:gdLst>
                <a:gd name="T0" fmla="*/ 1059 w 1079"/>
                <a:gd name="T1" fmla="*/ 575 h 575"/>
                <a:gd name="T2" fmla="*/ 20 w 1079"/>
                <a:gd name="T3" fmla="*/ 575 h 575"/>
                <a:gd name="T4" fmla="*/ 0 w 1079"/>
                <a:gd name="T5" fmla="*/ 555 h 575"/>
                <a:gd name="T6" fmla="*/ 0 w 1079"/>
                <a:gd name="T7" fmla="*/ 20 h 575"/>
                <a:gd name="T8" fmla="*/ 20 w 1079"/>
                <a:gd name="T9" fmla="*/ 0 h 575"/>
                <a:gd name="T10" fmla="*/ 1059 w 1079"/>
                <a:gd name="T11" fmla="*/ 0 h 575"/>
                <a:gd name="T12" fmla="*/ 1079 w 1079"/>
                <a:gd name="T13" fmla="*/ 20 h 575"/>
                <a:gd name="T14" fmla="*/ 1079 w 1079"/>
                <a:gd name="T15" fmla="*/ 555 h 575"/>
                <a:gd name="T16" fmla="*/ 1059 w 1079"/>
                <a:gd name="T17" fmla="*/ 575 h 575"/>
                <a:gd name="T18" fmla="*/ 40 w 1079"/>
                <a:gd name="T19" fmla="*/ 535 h 575"/>
                <a:gd name="T20" fmla="*/ 1039 w 1079"/>
                <a:gd name="T21" fmla="*/ 535 h 575"/>
                <a:gd name="T22" fmla="*/ 1039 w 1079"/>
                <a:gd name="T23" fmla="*/ 40 h 575"/>
                <a:gd name="T24" fmla="*/ 40 w 1079"/>
                <a:gd name="T25" fmla="*/ 40 h 575"/>
                <a:gd name="T26" fmla="*/ 40 w 1079"/>
                <a:gd name="T27" fmla="*/ 535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79" h="575">
                  <a:moveTo>
                    <a:pt x="1059" y="575"/>
                  </a:moveTo>
                  <a:cubicBezTo>
                    <a:pt x="20" y="575"/>
                    <a:pt x="20" y="575"/>
                    <a:pt x="20" y="575"/>
                  </a:cubicBezTo>
                  <a:cubicBezTo>
                    <a:pt x="9" y="575"/>
                    <a:pt x="0" y="566"/>
                    <a:pt x="0" y="555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059" y="0"/>
                    <a:pt x="1059" y="0"/>
                    <a:pt x="1059" y="0"/>
                  </a:cubicBezTo>
                  <a:cubicBezTo>
                    <a:pt x="1070" y="0"/>
                    <a:pt x="1079" y="9"/>
                    <a:pt x="1079" y="20"/>
                  </a:cubicBezTo>
                  <a:cubicBezTo>
                    <a:pt x="1079" y="555"/>
                    <a:pt x="1079" y="555"/>
                    <a:pt x="1079" y="555"/>
                  </a:cubicBezTo>
                  <a:cubicBezTo>
                    <a:pt x="1079" y="566"/>
                    <a:pt x="1070" y="575"/>
                    <a:pt x="1059" y="575"/>
                  </a:cubicBezTo>
                  <a:close/>
                  <a:moveTo>
                    <a:pt x="40" y="535"/>
                  </a:moveTo>
                  <a:cubicBezTo>
                    <a:pt x="1039" y="535"/>
                    <a:pt x="1039" y="535"/>
                    <a:pt x="1039" y="535"/>
                  </a:cubicBezTo>
                  <a:cubicBezTo>
                    <a:pt x="1039" y="40"/>
                    <a:pt x="1039" y="40"/>
                    <a:pt x="1039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535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19">
              <a:extLst>
                <a:ext uri="{FF2B5EF4-FFF2-40B4-BE49-F238E27FC236}">
                  <a16:creationId xmlns:a16="http://schemas.microsoft.com/office/drawing/2014/main" id="{92F0293C-40A3-0DC3-588E-A84D5905591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29" y="3977280"/>
              <a:ext cx="67895" cy="69473"/>
            </a:xfrm>
            <a:custGeom>
              <a:avLst/>
              <a:gdLst>
                <a:gd name="T0" fmla="*/ 125 w 145"/>
                <a:gd name="T1" fmla="*/ 151 h 151"/>
                <a:gd name="T2" fmla="*/ 105 w 145"/>
                <a:gd name="T3" fmla="*/ 131 h 151"/>
                <a:gd name="T4" fmla="*/ 82 w 145"/>
                <a:gd name="T5" fmla="*/ 64 h 151"/>
                <a:gd name="T6" fmla="*/ 21 w 145"/>
                <a:gd name="T7" fmla="*/ 41 h 151"/>
                <a:gd name="T8" fmla="*/ 0 w 145"/>
                <a:gd name="T9" fmla="*/ 21 h 151"/>
                <a:gd name="T10" fmla="*/ 20 w 145"/>
                <a:gd name="T11" fmla="*/ 1 h 151"/>
                <a:gd name="T12" fmla="*/ 110 w 145"/>
                <a:gd name="T13" fmla="*/ 35 h 151"/>
                <a:gd name="T14" fmla="*/ 145 w 145"/>
                <a:gd name="T15" fmla="*/ 131 h 151"/>
                <a:gd name="T16" fmla="*/ 125 w 145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51">
                  <a:moveTo>
                    <a:pt x="125" y="151"/>
                  </a:moveTo>
                  <a:cubicBezTo>
                    <a:pt x="114" y="151"/>
                    <a:pt x="105" y="142"/>
                    <a:pt x="105" y="131"/>
                  </a:cubicBezTo>
                  <a:cubicBezTo>
                    <a:pt x="105" y="102"/>
                    <a:pt x="98" y="79"/>
                    <a:pt x="82" y="64"/>
                  </a:cubicBezTo>
                  <a:cubicBezTo>
                    <a:pt x="58" y="40"/>
                    <a:pt x="21" y="41"/>
                    <a:pt x="21" y="41"/>
                  </a:cubicBezTo>
                  <a:cubicBezTo>
                    <a:pt x="10" y="41"/>
                    <a:pt x="1" y="32"/>
                    <a:pt x="0" y="21"/>
                  </a:cubicBezTo>
                  <a:cubicBezTo>
                    <a:pt x="0" y="10"/>
                    <a:pt x="9" y="1"/>
                    <a:pt x="20" y="1"/>
                  </a:cubicBezTo>
                  <a:cubicBezTo>
                    <a:pt x="22" y="0"/>
                    <a:pt x="73" y="0"/>
                    <a:pt x="110" y="35"/>
                  </a:cubicBezTo>
                  <a:cubicBezTo>
                    <a:pt x="133" y="58"/>
                    <a:pt x="145" y="91"/>
                    <a:pt x="145" y="131"/>
                  </a:cubicBezTo>
                  <a:cubicBezTo>
                    <a:pt x="145" y="142"/>
                    <a:pt x="136" y="151"/>
                    <a:pt x="125" y="151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20">
              <a:extLst>
                <a:ext uri="{FF2B5EF4-FFF2-40B4-BE49-F238E27FC236}">
                  <a16:creationId xmlns:a16="http://schemas.microsoft.com/office/drawing/2014/main" id="{509B67FE-01AB-7F71-734F-9AA2C4AB7EF0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7029" y="3798859"/>
              <a:ext cx="67895" cy="69473"/>
            </a:xfrm>
            <a:custGeom>
              <a:avLst/>
              <a:gdLst>
                <a:gd name="T0" fmla="*/ 21 w 145"/>
                <a:gd name="T1" fmla="*/ 151 h 151"/>
                <a:gd name="T2" fmla="*/ 20 w 145"/>
                <a:gd name="T3" fmla="*/ 151 h 151"/>
                <a:gd name="T4" fmla="*/ 0 w 145"/>
                <a:gd name="T5" fmla="*/ 130 h 151"/>
                <a:gd name="T6" fmla="*/ 20 w 145"/>
                <a:gd name="T7" fmla="*/ 111 h 151"/>
                <a:gd name="T8" fmla="*/ 21 w 145"/>
                <a:gd name="T9" fmla="*/ 111 h 151"/>
                <a:gd name="T10" fmla="*/ 82 w 145"/>
                <a:gd name="T11" fmla="*/ 87 h 151"/>
                <a:gd name="T12" fmla="*/ 105 w 145"/>
                <a:gd name="T13" fmla="*/ 20 h 151"/>
                <a:gd name="T14" fmla="*/ 125 w 145"/>
                <a:gd name="T15" fmla="*/ 0 h 151"/>
                <a:gd name="T16" fmla="*/ 145 w 145"/>
                <a:gd name="T17" fmla="*/ 20 h 151"/>
                <a:gd name="T18" fmla="*/ 110 w 145"/>
                <a:gd name="T19" fmla="*/ 116 h 151"/>
                <a:gd name="T20" fmla="*/ 21 w 145"/>
                <a:gd name="T21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1">
                  <a:moveTo>
                    <a:pt x="21" y="151"/>
                  </a:moveTo>
                  <a:cubicBezTo>
                    <a:pt x="20" y="151"/>
                    <a:pt x="20" y="151"/>
                    <a:pt x="20" y="151"/>
                  </a:cubicBezTo>
                  <a:cubicBezTo>
                    <a:pt x="9" y="151"/>
                    <a:pt x="0" y="141"/>
                    <a:pt x="0" y="130"/>
                  </a:cubicBezTo>
                  <a:cubicBezTo>
                    <a:pt x="1" y="119"/>
                    <a:pt x="9" y="111"/>
                    <a:pt x="20" y="111"/>
                  </a:cubicBezTo>
                  <a:cubicBezTo>
                    <a:pt x="20" y="111"/>
                    <a:pt x="20" y="111"/>
                    <a:pt x="21" y="111"/>
                  </a:cubicBezTo>
                  <a:cubicBezTo>
                    <a:pt x="23" y="111"/>
                    <a:pt x="58" y="110"/>
                    <a:pt x="82" y="87"/>
                  </a:cubicBezTo>
                  <a:cubicBezTo>
                    <a:pt x="98" y="72"/>
                    <a:pt x="105" y="49"/>
                    <a:pt x="105" y="20"/>
                  </a:cubicBezTo>
                  <a:cubicBezTo>
                    <a:pt x="105" y="9"/>
                    <a:pt x="114" y="0"/>
                    <a:pt x="125" y="0"/>
                  </a:cubicBezTo>
                  <a:cubicBezTo>
                    <a:pt x="136" y="0"/>
                    <a:pt x="145" y="9"/>
                    <a:pt x="145" y="20"/>
                  </a:cubicBezTo>
                  <a:cubicBezTo>
                    <a:pt x="145" y="61"/>
                    <a:pt x="133" y="93"/>
                    <a:pt x="110" y="116"/>
                  </a:cubicBezTo>
                  <a:cubicBezTo>
                    <a:pt x="76" y="149"/>
                    <a:pt x="29" y="151"/>
                    <a:pt x="21" y="151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21">
              <a:extLst>
                <a:ext uri="{FF2B5EF4-FFF2-40B4-BE49-F238E27FC236}">
                  <a16:creationId xmlns:a16="http://schemas.microsoft.com/office/drawing/2014/main" id="{617ED941-6C28-4C41-10E0-1536BDA099FA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5450" y="3977280"/>
              <a:ext cx="66316" cy="69473"/>
            </a:xfrm>
            <a:custGeom>
              <a:avLst/>
              <a:gdLst>
                <a:gd name="T0" fmla="*/ 20 w 145"/>
                <a:gd name="T1" fmla="*/ 151 h 151"/>
                <a:gd name="T2" fmla="*/ 0 w 145"/>
                <a:gd name="T3" fmla="*/ 131 h 151"/>
                <a:gd name="T4" fmla="*/ 35 w 145"/>
                <a:gd name="T5" fmla="*/ 35 h 151"/>
                <a:gd name="T6" fmla="*/ 125 w 145"/>
                <a:gd name="T7" fmla="*/ 1 h 151"/>
                <a:gd name="T8" fmla="*/ 145 w 145"/>
                <a:gd name="T9" fmla="*/ 21 h 151"/>
                <a:gd name="T10" fmla="*/ 124 w 145"/>
                <a:gd name="T11" fmla="*/ 41 h 151"/>
                <a:gd name="T12" fmla="*/ 63 w 145"/>
                <a:gd name="T13" fmla="*/ 64 h 151"/>
                <a:gd name="T14" fmla="*/ 40 w 145"/>
                <a:gd name="T15" fmla="*/ 131 h 151"/>
                <a:gd name="T16" fmla="*/ 20 w 145"/>
                <a:gd name="T17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5" h="151">
                  <a:moveTo>
                    <a:pt x="20" y="151"/>
                  </a:moveTo>
                  <a:cubicBezTo>
                    <a:pt x="9" y="151"/>
                    <a:pt x="0" y="142"/>
                    <a:pt x="0" y="131"/>
                  </a:cubicBezTo>
                  <a:cubicBezTo>
                    <a:pt x="0" y="91"/>
                    <a:pt x="12" y="58"/>
                    <a:pt x="35" y="35"/>
                  </a:cubicBezTo>
                  <a:cubicBezTo>
                    <a:pt x="72" y="0"/>
                    <a:pt x="123" y="0"/>
                    <a:pt x="125" y="1"/>
                  </a:cubicBezTo>
                  <a:cubicBezTo>
                    <a:pt x="136" y="1"/>
                    <a:pt x="145" y="10"/>
                    <a:pt x="145" y="21"/>
                  </a:cubicBezTo>
                  <a:cubicBezTo>
                    <a:pt x="144" y="32"/>
                    <a:pt x="136" y="41"/>
                    <a:pt x="124" y="41"/>
                  </a:cubicBezTo>
                  <a:cubicBezTo>
                    <a:pt x="124" y="40"/>
                    <a:pt x="87" y="40"/>
                    <a:pt x="63" y="64"/>
                  </a:cubicBezTo>
                  <a:cubicBezTo>
                    <a:pt x="47" y="79"/>
                    <a:pt x="40" y="102"/>
                    <a:pt x="40" y="131"/>
                  </a:cubicBezTo>
                  <a:cubicBezTo>
                    <a:pt x="40" y="142"/>
                    <a:pt x="31" y="151"/>
                    <a:pt x="20" y="151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22">
              <a:extLst>
                <a:ext uri="{FF2B5EF4-FFF2-40B4-BE49-F238E27FC236}">
                  <a16:creationId xmlns:a16="http://schemas.microsoft.com/office/drawing/2014/main" id="{4D818192-A19E-05EB-42CB-2C988D1A001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60713" y="3795701"/>
              <a:ext cx="67895" cy="69473"/>
            </a:xfrm>
            <a:custGeom>
              <a:avLst/>
              <a:gdLst>
                <a:gd name="T0" fmla="*/ 124 w 145"/>
                <a:gd name="T1" fmla="*/ 150 h 150"/>
                <a:gd name="T2" fmla="*/ 35 w 145"/>
                <a:gd name="T3" fmla="*/ 115 h 150"/>
                <a:gd name="T4" fmla="*/ 0 w 145"/>
                <a:gd name="T5" fmla="*/ 20 h 150"/>
                <a:gd name="T6" fmla="*/ 20 w 145"/>
                <a:gd name="T7" fmla="*/ 0 h 150"/>
                <a:gd name="T8" fmla="*/ 40 w 145"/>
                <a:gd name="T9" fmla="*/ 20 h 150"/>
                <a:gd name="T10" fmla="*/ 63 w 145"/>
                <a:gd name="T11" fmla="*/ 86 h 150"/>
                <a:gd name="T12" fmla="*/ 124 w 145"/>
                <a:gd name="T13" fmla="*/ 110 h 150"/>
                <a:gd name="T14" fmla="*/ 125 w 145"/>
                <a:gd name="T15" fmla="*/ 110 h 150"/>
                <a:gd name="T16" fmla="*/ 145 w 145"/>
                <a:gd name="T17" fmla="*/ 130 h 150"/>
                <a:gd name="T18" fmla="*/ 125 w 145"/>
                <a:gd name="T19" fmla="*/ 150 h 150"/>
                <a:gd name="T20" fmla="*/ 124 w 145"/>
                <a:gd name="T21" fmla="*/ 15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5" h="150">
                  <a:moveTo>
                    <a:pt x="124" y="150"/>
                  </a:moveTo>
                  <a:cubicBezTo>
                    <a:pt x="117" y="150"/>
                    <a:pt x="70" y="149"/>
                    <a:pt x="35" y="115"/>
                  </a:cubicBezTo>
                  <a:cubicBezTo>
                    <a:pt x="12" y="92"/>
                    <a:pt x="0" y="6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49"/>
                    <a:pt x="48" y="71"/>
                    <a:pt x="63" y="86"/>
                  </a:cubicBezTo>
                  <a:cubicBezTo>
                    <a:pt x="88" y="110"/>
                    <a:pt x="124" y="110"/>
                    <a:pt x="124" y="110"/>
                  </a:cubicBezTo>
                  <a:cubicBezTo>
                    <a:pt x="125" y="110"/>
                    <a:pt x="125" y="110"/>
                    <a:pt x="125" y="110"/>
                  </a:cubicBezTo>
                  <a:cubicBezTo>
                    <a:pt x="136" y="110"/>
                    <a:pt x="145" y="119"/>
                    <a:pt x="145" y="130"/>
                  </a:cubicBezTo>
                  <a:cubicBezTo>
                    <a:pt x="145" y="141"/>
                    <a:pt x="136" y="150"/>
                    <a:pt x="125" y="150"/>
                  </a:cubicBezTo>
                  <a:cubicBezTo>
                    <a:pt x="125" y="150"/>
                    <a:pt x="125" y="150"/>
                    <a:pt x="124" y="15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Oval 23">
              <a:extLst>
                <a:ext uri="{FF2B5EF4-FFF2-40B4-BE49-F238E27FC236}">
                  <a16:creationId xmlns:a16="http://schemas.microsoft.com/office/drawing/2014/main" id="{01685D8E-BCE7-38C2-4308-4391522461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97029" y="3830438"/>
              <a:ext cx="178422" cy="178420"/>
            </a:xfrm>
            <a:prstGeom prst="ellipse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24">
              <a:extLst>
                <a:ext uri="{FF2B5EF4-FFF2-40B4-BE49-F238E27FC236}">
                  <a16:creationId xmlns:a16="http://schemas.microsoft.com/office/drawing/2014/main" id="{B300108B-E3F1-D28B-F351-3B071C27B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8057029" y="3862017"/>
              <a:ext cx="55264" cy="108947"/>
            </a:xfrm>
            <a:custGeom>
              <a:avLst/>
              <a:gdLst>
                <a:gd name="T0" fmla="*/ 49 w 120"/>
                <a:gd name="T1" fmla="*/ 208 h 236"/>
                <a:gd name="T2" fmla="*/ 0 w 120"/>
                <a:gd name="T3" fmla="*/ 187 h 236"/>
                <a:gd name="T4" fmla="*/ 19 w 120"/>
                <a:gd name="T5" fmla="*/ 158 h 236"/>
                <a:gd name="T6" fmla="*/ 58 w 120"/>
                <a:gd name="T7" fmla="*/ 174 h 236"/>
                <a:gd name="T8" fmla="*/ 79 w 120"/>
                <a:gd name="T9" fmla="*/ 157 h 236"/>
                <a:gd name="T10" fmla="*/ 7 w 120"/>
                <a:gd name="T11" fmla="*/ 80 h 236"/>
                <a:gd name="T12" fmla="*/ 49 w 120"/>
                <a:gd name="T13" fmla="*/ 28 h 236"/>
                <a:gd name="T14" fmla="*/ 49 w 120"/>
                <a:gd name="T15" fmla="*/ 0 h 236"/>
                <a:gd name="T16" fmla="*/ 77 w 120"/>
                <a:gd name="T17" fmla="*/ 0 h 236"/>
                <a:gd name="T18" fmla="*/ 77 w 120"/>
                <a:gd name="T19" fmla="*/ 28 h 236"/>
                <a:gd name="T20" fmla="*/ 118 w 120"/>
                <a:gd name="T21" fmla="*/ 51 h 236"/>
                <a:gd name="T22" fmla="*/ 97 w 120"/>
                <a:gd name="T23" fmla="*/ 75 h 236"/>
                <a:gd name="T24" fmla="*/ 67 w 120"/>
                <a:gd name="T25" fmla="*/ 62 h 236"/>
                <a:gd name="T26" fmla="*/ 48 w 120"/>
                <a:gd name="T27" fmla="*/ 78 h 236"/>
                <a:gd name="T28" fmla="*/ 120 w 120"/>
                <a:gd name="T29" fmla="*/ 153 h 236"/>
                <a:gd name="T30" fmla="*/ 77 w 120"/>
                <a:gd name="T31" fmla="*/ 207 h 236"/>
                <a:gd name="T32" fmla="*/ 77 w 120"/>
                <a:gd name="T33" fmla="*/ 236 h 236"/>
                <a:gd name="T34" fmla="*/ 49 w 120"/>
                <a:gd name="T35" fmla="*/ 236 h 236"/>
                <a:gd name="T36" fmla="*/ 49 w 120"/>
                <a:gd name="T37" fmla="*/ 20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0" h="236">
                  <a:moveTo>
                    <a:pt x="49" y="208"/>
                  </a:moveTo>
                  <a:cubicBezTo>
                    <a:pt x="33" y="207"/>
                    <a:pt x="13" y="199"/>
                    <a:pt x="0" y="187"/>
                  </a:cubicBezTo>
                  <a:cubicBezTo>
                    <a:pt x="19" y="158"/>
                    <a:pt x="19" y="158"/>
                    <a:pt x="19" y="158"/>
                  </a:cubicBezTo>
                  <a:cubicBezTo>
                    <a:pt x="33" y="169"/>
                    <a:pt x="45" y="174"/>
                    <a:pt x="58" y="174"/>
                  </a:cubicBezTo>
                  <a:cubicBezTo>
                    <a:pt x="73" y="174"/>
                    <a:pt x="79" y="168"/>
                    <a:pt x="79" y="157"/>
                  </a:cubicBezTo>
                  <a:cubicBezTo>
                    <a:pt x="79" y="130"/>
                    <a:pt x="7" y="130"/>
                    <a:pt x="7" y="80"/>
                  </a:cubicBezTo>
                  <a:cubicBezTo>
                    <a:pt x="7" y="53"/>
                    <a:pt x="23" y="34"/>
                    <a:pt x="49" y="2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95" y="31"/>
                    <a:pt x="108" y="39"/>
                    <a:pt x="118" y="51"/>
                  </a:cubicBezTo>
                  <a:cubicBezTo>
                    <a:pt x="97" y="75"/>
                    <a:pt x="97" y="75"/>
                    <a:pt x="97" y="75"/>
                  </a:cubicBezTo>
                  <a:cubicBezTo>
                    <a:pt x="87" y="66"/>
                    <a:pt x="79" y="62"/>
                    <a:pt x="67" y="62"/>
                  </a:cubicBezTo>
                  <a:cubicBezTo>
                    <a:pt x="55" y="62"/>
                    <a:pt x="48" y="66"/>
                    <a:pt x="48" y="78"/>
                  </a:cubicBezTo>
                  <a:cubicBezTo>
                    <a:pt x="48" y="103"/>
                    <a:pt x="120" y="102"/>
                    <a:pt x="120" y="153"/>
                  </a:cubicBezTo>
                  <a:cubicBezTo>
                    <a:pt x="120" y="180"/>
                    <a:pt x="106" y="201"/>
                    <a:pt x="77" y="207"/>
                  </a:cubicBezTo>
                  <a:cubicBezTo>
                    <a:pt x="77" y="236"/>
                    <a:pt x="77" y="236"/>
                    <a:pt x="77" y="236"/>
                  </a:cubicBezTo>
                  <a:cubicBezTo>
                    <a:pt x="49" y="236"/>
                    <a:pt x="49" y="236"/>
                    <a:pt x="49" y="236"/>
                  </a:cubicBezTo>
                  <a:lnTo>
                    <a:pt x="49" y="20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3" name="사각형: 둥근 위쪽 모서리 142">
            <a:extLst>
              <a:ext uri="{FF2B5EF4-FFF2-40B4-BE49-F238E27FC236}">
                <a16:creationId xmlns:a16="http://schemas.microsoft.com/office/drawing/2014/main" id="{A966F4C2-8819-5C65-2CAA-360FB71E3B00}"/>
              </a:ext>
            </a:extLst>
          </p:cNvPr>
          <p:cNvSpPr/>
          <p:nvPr/>
        </p:nvSpPr>
        <p:spPr>
          <a:xfrm>
            <a:off x="766763" y="2205038"/>
            <a:ext cx="10658470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0748E94-98E1-426C-C4A5-105F3841C8ED}"/>
              </a:ext>
            </a:extLst>
          </p:cNvPr>
          <p:cNvSpPr txBox="1"/>
          <p:nvPr/>
        </p:nvSpPr>
        <p:spPr>
          <a:xfrm>
            <a:off x="5009162" y="2326372"/>
            <a:ext cx="217367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시장화 현상</a:t>
            </a:r>
          </a:p>
        </p:txBody>
      </p:sp>
    </p:spTree>
    <p:extLst>
      <p:ext uri="{BB962C8B-B14F-4D97-AF65-F5344CB8AC3E}">
        <p14:creationId xmlns:p14="http://schemas.microsoft.com/office/powerpoint/2010/main" val="140232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경제 현황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3370F80-F4FB-E82D-3663-A2AD613E4242}"/>
              </a:ext>
            </a:extLst>
          </p:cNvPr>
          <p:cNvSpPr/>
          <p:nvPr/>
        </p:nvSpPr>
        <p:spPr>
          <a:xfrm>
            <a:off x="6306036" y="247484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73EABFA-A517-FC04-26FD-BF2E9AC70207}"/>
              </a:ext>
            </a:extLst>
          </p:cNvPr>
          <p:cNvSpPr/>
          <p:nvPr/>
        </p:nvSpPr>
        <p:spPr>
          <a:xfrm>
            <a:off x="766762" y="247484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23CC58A3-2D59-5009-6114-25274A7FF898}"/>
              </a:ext>
            </a:extLst>
          </p:cNvPr>
          <p:cNvSpPr/>
          <p:nvPr/>
        </p:nvSpPr>
        <p:spPr>
          <a:xfrm>
            <a:off x="6306037" y="2146985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7332C-80CC-E061-5C95-CBBD848FD6B6}"/>
              </a:ext>
            </a:extLst>
          </p:cNvPr>
          <p:cNvSpPr txBox="1"/>
          <p:nvPr/>
        </p:nvSpPr>
        <p:spPr>
          <a:xfrm>
            <a:off x="8193177" y="2268319"/>
            <a:ext cx="134491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시장화 가속</a:t>
            </a:r>
          </a:p>
        </p:txBody>
      </p:sp>
      <p:sp>
        <p:nvSpPr>
          <p:cNvPr id="18" name="사각형: 둥근 위쪽 모서리 17">
            <a:extLst>
              <a:ext uri="{FF2B5EF4-FFF2-40B4-BE49-F238E27FC236}">
                <a16:creationId xmlns:a16="http://schemas.microsoft.com/office/drawing/2014/main" id="{21A9E8D5-73B4-D211-56B4-55CFADD0DE03}"/>
              </a:ext>
            </a:extLst>
          </p:cNvPr>
          <p:cNvSpPr/>
          <p:nvPr/>
        </p:nvSpPr>
        <p:spPr>
          <a:xfrm>
            <a:off x="766763" y="2146985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949B21-19E0-45A8-9E3F-33965AE67331}"/>
              </a:ext>
            </a:extLst>
          </p:cNvPr>
          <p:cNvSpPr txBox="1"/>
          <p:nvPr/>
        </p:nvSpPr>
        <p:spPr>
          <a:xfrm>
            <a:off x="2337793" y="2268319"/>
            <a:ext cx="1915589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사경제 활동 확산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72EB6F37-1963-4025-EA73-E14CF9D78670}"/>
              </a:ext>
            </a:extLst>
          </p:cNvPr>
          <p:cNvPicPr>
            <a:picLocks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93" b="7113"/>
          <a:stretch/>
        </p:blipFill>
        <p:spPr bwMode="auto">
          <a:xfrm>
            <a:off x="1408937" y="3089411"/>
            <a:ext cx="3888000" cy="18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CDD11116-9A30-F2AE-F548-2A5EEF51C8AE}"/>
              </a:ext>
            </a:extLst>
          </p:cNvPr>
          <p:cNvSpPr/>
          <p:nvPr/>
        </p:nvSpPr>
        <p:spPr>
          <a:xfrm>
            <a:off x="1670362" y="5531347"/>
            <a:ext cx="3312000" cy="324000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00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7DA784-7C8D-9E6A-FFFD-A662EF68756C}"/>
              </a:ext>
            </a:extLst>
          </p:cNvPr>
          <p:cNvSpPr txBox="1"/>
          <p:nvPr/>
        </p:nvSpPr>
        <p:spPr>
          <a:xfrm>
            <a:off x="878328" y="5199566"/>
            <a:ext cx="4896069" cy="70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 위기 상황 속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비공식 사경제 활동 급속히 확산</a:t>
            </a:r>
            <a:r>
              <a:rPr lang="en-US" altLang="ko-KR" sz="20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</a:t>
            </a:r>
          </a:p>
        </p:txBody>
      </p:sp>
      <p:pic>
        <p:nvPicPr>
          <p:cNvPr id="23" name="Picture 4" descr="평양 통일거리시장">
            <a:extLst>
              <a:ext uri="{FF2B5EF4-FFF2-40B4-BE49-F238E27FC236}">
                <a16:creationId xmlns:a16="http://schemas.microsoft.com/office/drawing/2014/main" id="{1AA2937C-A94A-87D1-5140-6D4D732857FE}"/>
              </a:ext>
            </a:extLst>
          </p:cNvPr>
          <p:cNvPicPr>
            <a:picLocks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7" b="4222"/>
          <a:stretch/>
        </p:blipFill>
        <p:spPr bwMode="auto">
          <a:xfrm>
            <a:off x="6921636" y="3089411"/>
            <a:ext cx="3888000" cy="18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2D13D50-3A37-182F-F801-4B3925DB8015}"/>
              </a:ext>
            </a:extLst>
          </p:cNvPr>
          <p:cNvSpPr txBox="1"/>
          <p:nvPr/>
        </p:nvSpPr>
        <p:spPr>
          <a:xfrm>
            <a:off x="6422601" y="5111690"/>
            <a:ext cx="4896069" cy="8789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전국적 규모 유통 네트워크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형성</a:t>
            </a:r>
          </a:p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매대 장사 합법화 및 시장화 현상 가속화</a:t>
            </a:r>
            <a:endParaRPr lang="en-US" altLang="ko-KR" sz="16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marL="285750" indent="-285750">
              <a:lnSpc>
                <a:spcPct val="110000"/>
              </a:lnSpc>
              <a:buClr>
                <a:srgbClr val="823000"/>
              </a:buClr>
              <a:buSzPct val="90000"/>
              <a:buFont typeface="Arial" panose="020B0604020202020204" pitchFamily="34" charset="0"/>
              <a:buChar char="•"/>
            </a:pP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그러나 </a:t>
            </a:r>
            <a:r>
              <a:rPr lang="ko-KR" altLang="en-US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‘사회주의 계획경제 복원</a:t>
            </a:r>
            <a:r>
              <a:rPr lang="en-US" altLang="ko-KR" sz="16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따른 시장 통제 병존</a:t>
            </a: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1BC161E5-70D0-58BB-8641-6713F27DEBBB}"/>
              </a:ext>
            </a:extLst>
          </p:cNvPr>
          <p:cNvSpPr/>
          <p:nvPr/>
        </p:nvSpPr>
        <p:spPr>
          <a:xfrm>
            <a:off x="9877426" y="4165700"/>
            <a:ext cx="1362224" cy="1362224"/>
          </a:xfrm>
          <a:prstGeom prst="ellipse">
            <a:avLst/>
          </a:prstGeom>
          <a:solidFill>
            <a:srgbClr val="3C4D0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lang="ko-KR" altLang="en-US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 전역 </a:t>
            </a:r>
            <a:endParaRPr lang="en-US" altLang="ko-KR" sz="1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종합시장 </a:t>
            </a:r>
            <a:endParaRPr lang="en-US" altLang="ko-KR" sz="1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약 </a:t>
            </a:r>
            <a:r>
              <a:rPr lang="en-US" altLang="ko-KR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414</a:t>
            </a:r>
            <a:r>
              <a:rPr lang="ko-KR" altLang="en-US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개</a:t>
            </a:r>
            <a:endParaRPr lang="en-US" altLang="ko-KR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14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추정</a:t>
            </a:r>
            <a:endParaRPr lang="en-US" altLang="ko-KR" sz="14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(2022</a:t>
            </a:r>
            <a:r>
              <a:rPr lang="ko-KR" altLang="en-US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기준</a:t>
            </a:r>
            <a:r>
              <a:rPr lang="en-US" altLang="ko-KR" sz="11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)</a:t>
            </a:r>
            <a:endParaRPr lang="ko-KR" altLang="en-US" sz="1100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40FCD6-AC2D-C63B-10D7-6FCD032E478E}"/>
              </a:ext>
            </a:extLst>
          </p:cNvPr>
          <p:cNvSpPr txBox="1"/>
          <p:nvPr/>
        </p:nvSpPr>
        <p:spPr>
          <a:xfrm>
            <a:off x="10435863" y="6214976"/>
            <a:ext cx="9893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연합뉴스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22E1897-B221-AF81-4A19-103CFBCB5649}"/>
              </a:ext>
            </a:extLst>
          </p:cNvPr>
          <p:cNvSpPr txBox="1"/>
          <p:nvPr/>
        </p:nvSpPr>
        <p:spPr>
          <a:xfrm>
            <a:off x="3197405" y="6261142"/>
            <a:ext cx="268855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출처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통일뉴스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,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북한경제사회실태 인식보고서</a:t>
            </a:r>
          </a:p>
        </p:txBody>
      </p:sp>
    </p:spTree>
    <p:extLst>
      <p:ext uri="{BB962C8B-B14F-4D97-AF65-F5344CB8AC3E}">
        <p14:creationId xmlns:p14="http://schemas.microsoft.com/office/powerpoint/2010/main" val="2302950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pic>
        <p:nvPicPr>
          <p:cNvPr id="157" name="그래픽 156">
            <a:extLst>
              <a:ext uri="{FF2B5EF4-FFF2-40B4-BE49-F238E27FC236}">
                <a16:creationId xmlns:a16="http://schemas.microsoft.com/office/drawing/2014/main" id="{EEC3D2CD-66CB-E5E1-8784-07B688B4A0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158" name="그래픽 10">
            <a:extLst>
              <a:ext uri="{FF2B5EF4-FFF2-40B4-BE49-F238E27FC236}">
                <a16:creationId xmlns:a16="http://schemas.microsoft.com/office/drawing/2014/main" id="{A4A396DE-B0B2-183B-41DA-FF459EB9D84E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D04634DA-EA62-8D9F-43EE-4924257452C5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E9164019-8667-431A-965A-3DF54D55A7A7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415B3B7-678F-83C5-947D-00214A9CC27B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58F92806-03EC-E0F2-CBB7-D1C6F5189977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63" name="사각형: 둥근 모서리 162">
              <a:extLst>
                <a:ext uri="{FF2B5EF4-FFF2-40B4-BE49-F238E27FC236}">
                  <a16:creationId xmlns:a16="http://schemas.microsoft.com/office/drawing/2014/main" id="{752983CD-84BC-1142-F2A3-2302BB1E0756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4" name="TextBox 163">
              <a:extLst>
                <a:ext uri="{FF2B5EF4-FFF2-40B4-BE49-F238E27FC236}">
                  <a16:creationId xmlns:a16="http://schemas.microsoft.com/office/drawing/2014/main" id="{EAC96A9E-F247-0288-E9D3-854FA7B85A2D}"/>
                </a:ext>
              </a:extLst>
            </p:cNvPr>
            <p:cNvSpPr txBox="1"/>
            <p:nvPr/>
          </p:nvSpPr>
          <p:spPr>
            <a:xfrm>
              <a:off x="886637" y="1356798"/>
              <a:ext cx="3262111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최근 동향 </a:t>
              </a:r>
              <a:r>
                <a:rPr lang="en-US" altLang="ko-KR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: </a:t>
              </a: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시장 통제 강화 움직임</a:t>
              </a:r>
            </a:p>
          </p:txBody>
        </p:sp>
      </p:grpSp>
      <p:sp>
        <p:nvSpPr>
          <p:cNvPr id="192" name="사각형: 둥근 모서리 191">
            <a:extLst>
              <a:ext uri="{FF2B5EF4-FFF2-40B4-BE49-F238E27FC236}">
                <a16:creationId xmlns:a16="http://schemas.microsoft.com/office/drawing/2014/main" id="{4C463A91-868A-5F8F-7339-1EE9AE044325}"/>
              </a:ext>
            </a:extLst>
          </p:cNvPr>
          <p:cNvSpPr/>
          <p:nvPr/>
        </p:nvSpPr>
        <p:spPr>
          <a:xfrm>
            <a:off x="776620" y="2006749"/>
            <a:ext cx="10658472" cy="4153835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3" name="TextBox 192">
            <a:extLst>
              <a:ext uri="{FF2B5EF4-FFF2-40B4-BE49-F238E27FC236}">
                <a16:creationId xmlns:a16="http://schemas.microsoft.com/office/drawing/2014/main" id="{9F775E6A-ACFB-907A-46A2-6EB41F63031A}"/>
              </a:ext>
            </a:extLst>
          </p:cNvPr>
          <p:cNvSpPr txBox="1"/>
          <p:nvPr/>
        </p:nvSpPr>
        <p:spPr>
          <a:xfrm>
            <a:off x="5552580" y="2235166"/>
            <a:ext cx="108683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최근 동향</a:t>
            </a:r>
          </a:p>
        </p:txBody>
      </p:sp>
      <p:grpSp>
        <p:nvGrpSpPr>
          <p:cNvPr id="195" name="그룹 194">
            <a:extLst>
              <a:ext uri="{FF2B5EF4-FFF2-40B4-BE49-F238E27FC236}">
                <a16:creationId xmlns:a16="http://schemas.microsoft.com/office/drawing/2014/main" id="{FF9F79E4-43A0-EF56-8756-4724A5561AC0}"/>
              </a:ext>
            </a:extLst>
          </p:cNvPr>
          <p:cNvGrpSpPr/>
          <p:nvPr/>
        </p:nvGrpSpPr>
        <p:grpSpPr>
          <a:xfrm>
            <a:off x="1278718" y="2604498"/>
            <a:ext cx="4455858" cy="3114232"/>
            <a:chOff x="1278718" y="3450730"/>
            <a:chExt cx="4455858" cy="2268000"/>
          </a:xfrm>
        </p:grpSpPr>
        <p:sp>
          <p:nvSpPr>
            <p:cNvPr id="196" name="사각형: 둥근 모서리 195">
              <a:extLst>
                <a:ext uri="{FF2B5EF4-FFF2-40B4-BE49-F238E27FC236}">
                  <a16:creationId xmlns:a16="http://schemas.microsoft.com/office/drawing/2014/main" id="{A334CE3B-0BAD-6586-E0E2-56D0EFDEA116}"/>
                </a:ext>
              </a:extLst>
            </p:cNvPr>
            <p:cNvSpPr/>
            <p:nvPr/>
          </p:nvSpPr>
          <p:spPr>
            <a:xfrm>
              <a:off x="1278718" y="3450730"/>
              <a:ext cx="4455858" cy="22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97" name="사각형: 둥근 모서리 196">
              <a:extLst>
                <a:ext uri="{FF2B5EF4-FFF2-40B4-BE49-F238E27FC236}">
                  <a16:creationId xmlns:a16="http://schemas.microsoft.com/office/drawing/2014/main" id="{415ABCA5-11E5-9AF2-A4E3-2DD0BCA16C3D}"/>
                </a:ext>
              </a:extLst>
            </p:cNvPr>
            <p:cNvSpPr/>
            <p:nvPr/>
          </p:nvSpPr>
          <p:spPr>
            <a:xfrm>
              <a:off x="1346648" y="3522730"/>
              <a:ext cx="4319999" cy="21240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2" name="그룹 1">
            <a:extLst>
              <a:ext uri="{FF2B5EF4-FFF2-40B4-BE49-F238E27FC236}">
                <a16:creationId xmlns:a16="http://schemas.microsoft.com/office/drawing/2014/main" id="{B88FE4D8-5FC0-50D9-73F0-B9DCFB9A13FB}"/>
              </a:ext>
            </a:extLst>
          </p:cNvPr>
          <p:cNvGrpSpPr/>
          <p:nvPr/>
        </p:nvGrpSpPr>
        <p:grpSpPr>
          <a:xfrm>
            <a:off x="1872809" y="3477018"/>
            <a:ext cx="3098056" cy="1369193"/>
            <a:chOff x="1872809" y="3900134"/>
            <a:chExt cx="3098056" cy="1369193"/>
          </a:xfrm>
        </p:grpSpPr>
        <p:sp>
          <p:nvSpPr>
            <p:cNvPr id="198" name="TextBox 197">
              <a:extLst>
                <a:ext uri="{FF2B5EF4-FFF2-40B4-BE49-F238E27FC236}">
                  <a16:creationId xmlns:a16="http://schemas.microsoft.com/office/drawing/2014/main" id="{33249B30-378E-30A9-1889-C306C9FF0887}"/>
                </a:ext>
              </a:extLst>
            </p:cNvPr>
            <p:cNvSpPr txBox="1"/>
            <p:nvPr/>
          </p:nvSpPr>
          <p:spPr>
            <a:xfrm>
              <a:off x="2225404" y="3900134"/>
              <a:ext cx="2554961" cy="5802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민간시장 중심의 유통질서를 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국가 중심으로 재편</a:t>
              </a:r>
              <a:endPara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99" name="그룹 198">
              <a:extLst>
                <a:ext uri="{FF2B5EF4-FFF2-40B4-BE49-F238E27FC236}">
                  <a16:creationId xmlns:a16="http://schemas.microsoft.com/office/drawing/2014/main" id="{1BA74D96-127E-EEE4-50E4-1BA6AE6DE1F5}"/>
                </a:ext>
              </a:extLst>
            </p:cNvPr>
            <p:cNvGrpSpPr/>
            <p:nvPr/>
          </p:nvGrpSpPr>
          <p:grpSpPr>
            <a:xfrm>
              <a:off x="1872809" y="3905214"/>
              <a:ext cx="252000" cy="252000"/>
              <a:chOff x="950621" y="2946244"/>
              <a:chExt cx="306174" cy="306174"/>
            </a:xfrm>
          </p:grpSpPr>
          <p:sp>
            <p:nvSpPr>
              <p:cNvPr id="200" name="자유형: 도형 199">
                <a:extLst>
                  <a:ext uri="{FF2B5EF4-FFF2-40B4-BE49-F238E27FC236}">
                    <a16:creationId xmlns:a16="http://schemas.microsoft.com/office/drawing/2014/main" id="{73B1E965-7420-FBE3-66C2-925D38B2C2B5}"/>
                  </a:ext>
                </a:extLst>
              </p:cNvPr>
              <p:cNvSpPr/>
              <p:nvPr/>
            </p:nvSpPr>
            <p:spPr>
              <a:xfrm>
                <a:off x="1023448" y="2984708"/>
                <a:ext cx="227819" cy="169627"/>
              </a:xfrm>
              <a:custGeom>
                <a:avLst/>
                <a:gdLst>
                  <a:gd name="connsiteX0" fmla="*/ 466319 w 1528801"/>
                  <a:gd name="connsiteY0" fmla="*/ 1138293 h 1138293"/>
                  <a:gd name="connsiteX1" fmla="*/ 466319 w 1528801"/>
                  <a:gd name="connsiteY1" fmla="*/ 1138293 h 1138293"/>
                  <a:gd name="connsiteX2" fmla="*/ 409532 w 1528801"/>
                  <a:gd name="connsiteY2" fmla="*/ 1112484 h 1138293"/>
                  <a:gd name="connsiteX3" fmla="*/ 19775 w 1528801"/>
                  <a:gd name="connsiteY3" fmla="*/ 689171 h 1138293"/>
                  <a:gd name="connsiteX4" fmla="*/ 24938 w 1528801"/>
                  <a:gd name="connsiteY4" fmla="*/ 580761 h 1138293"/>
                  <a:gd name="connsiteX5" fmla="*/ 133348 w 1528801"/>
                  <a:gd name="connsiteY5" fmla="*/ 585924 h 1138293"/>
                  <a:gd name="connsiteX6" fmla="*/ 468898 w 1528801"/>
                  <a:gd name="connsiteY6" fmla="*/ 949867 h 1138293"/>
                  <a:gd name="connsiteX7" fmla="*/ 1398120 w 1528801"/>
                  <a:gd name="connsiteY7" fmla="*/ 23229 h 1138293"/>
                  <a:gd name="connsiteX8" fmla="*/ 1506529 w 1528801"/>
                  <a:gd name="connsiteY8" fmla="*/ 23229 h 1138293"/>
                  <a:gd name="connsiteX9" fmla="*/ 1506529 w 1528801"/>
                  <a:gd name="connsiteY9" fmla="*/ 131639 h 1138293"/>
                  <a:gd name="connsiteX10" fmla="*/ 520526 w 1528801"/>
                  <a:gd name="connsiteY10" fmla="*/ 1115063 h 1138293"/>
                  <a:gd name="connsiteX11" fmla="*/ 466319 w 1528801"/>
                  <a:gd name="connsiteY11" fmla="*/ 1138293 h 11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28801" h="1138293">
                    <a:moveTo>
                      <a:pt x="466319" y="1138293"/>
                    </a:moveTo>
                    <a:lnTo>
                      <a:pt x="466319" y="1138293"/>
                    </a:lnTo>
                    <a:cubicBezTo>
                      <a:pt x="443088" y="1138293"/>
                      <a:pt x="422437" y="1127968"/>
                      <a:pt x="409532" y="1112484"/>
                    </a:cubicBezTo>
                    <a:lnTo>
                      <a:pt x="19775" y="689171"/>
                    </a:lnTo>
                    <a:cubicBezTo>
                      <a:pt x="-8618" y="658199"/>
                      <a:pt x="-6034" y="609154"/>
                      <a:pt x="24938" y="580761"/>
                    </a:cubicBezTo>
                    <a:cubicBezTo>
                      <a:pt x="55910" y="552368"/>
                      <a:pt x="104955" y="554952"/>
                      <a:pt x="133348" y="585924"/>
                    </a:cubicBezTo>
                    <a:lnTo>
                      <a:pt x="468898" y="949867"/>
                    </a:lnTo>
                    <a:lnTo>
                      <a:pt x="1398120" y="23229"/>
                    </a:lnTo>
                    <a:cubicBezTo>
                      <a:pt x="1429092" y="-7743"/>
                      <a:pt x="1478136" y="-7743"/>
                      <a:pt x="1506529" y="23229"/>
                    </a:cubicBezTo>
                    <a:cubicBezTo>
                      <a:pt x="1534922" y="54201"/>
                      <a:pt x="1537501" y="103246"/>
                      <a:pt x="1506529" y="131639"/>
                    </a:cubicBezTo>
                    <a:lnTo>
                      <a:pt x="520526" y="1115063"/>
                    </a:lnTo>
                    <a:cubicBezTo>
                      <a:pt x="507616" y="1130552"/>
                      <a:pt x="486970" y="1138293"/>
                      <a:pt x="466319" y="1138293"/>
                    </a:cubicBezTo>
                    <a:close/>
                  </a:path>
                </a:pathLst>
              </a:custGeom>
              <a:solidFill>
                <a:srgbClr val="3C4D03"/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01" name="자유형: 도형 200">
                <a:extLst>
                  <a:ext uri="{FF2B5EF4-FFF2-40B4-BE49-F238E27FC236}">
                    <a16:creationId xmlns:a16="http://schemas.microsoft.com/office/drawing/2014/main" id="{954DD970-4086-506B-A8C2-D547B9CD6CD7}"/>
                  </a:ext>
                </a:extLst>
              </p:cNvPr>
              <p:cNvSpPr/>
              <p:nvPr/>
            </p:nvSpPr>
            <p:spPr>
              <a:xfrm>
                <a:off x="950621" y="2946244"/>
                <a:ext cx="306174" cy="306174"/>
              </a:xfrm>
              <a:custGeom>
                <a:avLst/>
                <a:gdLst>
                  <a:gd name="connsiteX0" fmla="*/ 1027306 w 2054606"/>
                  <a:gd name="connsiteY0" fmla="*/ 2054607 h 2054606"/>
                  <a:gd name="connsiteX1" fmla="*/ 0 w 2054606"/>
                  <a:gd name="connsiteY1" fmla="*/ 1027306 h 2054606"/>
                  <a:gd name="connsiteX2" fmla="*/ 1027306 w 2054606"/>
                  <a:gd name="connsiteY2" fmla="*/ 0 h 2054606"/>
                  <a:gd name="connsiteX3" fmla="*/ 1104739 w 2054606"/>
                  <a:gd name="connsiteY3" fmla="*/ 77433 h 2054606"/>
                  <a:gd name="connsiteX4" fmla="*/ 1027306 w 2054606"/>
                  <a:gd name="connsiteY4" fmla="*/ 154865 h 2054606"/>
                  <a:gd name="connsiteX5" fmla="*/ 154870 w 2054606"/>
                  <a:gd name="connsiteY5" fmla="*/ 1027301 h 2054606"/>
                  <a:gd name="connsiteX6" fmla="*/ 1027306 w 2054606"/>
                  <a:gd name="connsiteY6" fmla="*/ 1899737 h 2054606"/>
                  <a:gd name="connsiteX7" fmla="*/ 1899742 w 2054606"/>
                  <a:gd name="connsiteY7" fmla="*/ 1027301 h 2054606"/>
                  <a:gd name="connsiteX8" fmla="*/ 1977174 w 2054606"/>
                  <a:gd name="connsiteY8" fmla="*/ 949868 h 2054606"/>
                  <a:gd name="connsiteX9" fmla="*/ 2054607 w 2054606"/>
                  <a:gd name="connsiteY9" fmla="*/ 1027301 h 2054606"/>
                  <a:gd name="connsiteX10" fmla="*/ 1027306 w 2054606"/>
                  <a:gd name="connsiteY10" fmla="*/ 2054607 h 20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06" h="2054606">
                    <a:moveTo>
                      <a:pt x="1027306" y="2054607"/>
                    </a:moveTo>
                    <a:cubicBezTo>
                      <a:pt x="462027" y="2054607"/>
                      <a:pt x="0" y="1592580"/>
                      <a:pt x="0" y="1027306"/>
                    </a:cubicBezTo>
                    <a:cubicBezTo>
                      <a:pt x="0" y="462032"/>
                      <a:pt x="462027" y="0"/>
                      <a:pt x="1027306" y="0"/>
                    </a:cubicBezTo>
                    <a:cubicBezTo>
                      <a:pt x="1071188" y="0"/>
                      <a:pt x="1104739" y="33556"/>
                      <a:pt x="1104739" y="77433"/>
                    </a:cubicBezTo>
                    <a:cubicBezTo>
                      <a:pt x="1104739" y="121309"/>
                      <a:pt x="1071183" y="154865"/>
                      <a:pt x="1027306" y="154865"/>
                    </a:cubicBezTo>
                    <a:cubicBezTo>
                      <a:pt x="547206" y="154865"/>
                      <a:pt x="154870" y="547202"/>
                      <a:pt x="154870" y="1027301"/>
                    </a:cubicBezTo>
                    <a:cubicBezTo>
                      <a:pt x="154870" y="1507400"/>
                      <a:pt x="547206" y="1899737"/>
                      <a:pt x="1027306" y="1899737"/>
                    </a:cubicBezTo>
                    <a:cubicBezTo>
                      <a:pt x="1507405" y="1899737"/>
                      <a:pt x="1899742" y="1507400"/>
                      <a:pt x="1899742" y="1027301"/>
                    </a:cubicBezTo>
                    <a:cubicBezTo>
                      <a:pt x="1899742" y="983419"/>
                      <a:pt x="1933297" y="949868"/>
                      <a:pt x="1977174" y="949868"/>
                    </a:cubicBezTo>
                    <a:cubicBezTo>
                      <a:pt x="2021051" y="949868"/>
                      <a:pt x="2054607" y="983424"/>
                      <a:pt x="2054607" y="1027301"/>
                    </a:cubicBezTo>
                    <a:cubicBezTo>
                      <a:pt x="2054607" y="1592580"/>
                      <a:pt x="1592580" y="2054607"/>
                      <a:pt x="1027306" y="205460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202" name="TextBox 201">
              <a:extLst>
                <a:ext uri="{FF2B5EF4-FFF2-40B4-BE49-F238E27FC236}">
                  <a16:creationId xmlns:a16="http://schemas.microsoft.com/office/drawing/2014/main" id="{AABE65A0-27B8-DF5E-F70F-7528B8852822}"/>
                </a:ext>
              </a:extLst>
            </p:cNvPr>
            <p:cNvSpPr txBox="1"/>
            <p:nvPr/>
          </p:nvSpPr>
          <p:spPr>
            <a:xfrm>
              <a:off x="2225404" y="4689040"/>
              <a:ext cx="2745461" cy="5802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주민들의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사상이완을 경계</a:t>
              </a: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하고 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경제 활동에 대한 통제 강화</a:t>
              </a:r>
              <a:endParaRPr lang="ko-KR" altLang="en-US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203" name="그룹 202">
              <a:extLst>
                <a:ext uri="{FF2B5EF4-FFF2-40B4-BE49-F238E27FC236}">
                  <a16:creationId xmlns:a16="http://schemas.microsoft.com/office/drawing/2014/main" id="{B67E0B03-2D4E-8ABA-D37A-6D501E90B553}"/>
                </a:ext>
              </a:extLst>
            </p:cNvPr>
            <p:cNvGrpSpPr/>
            <p:nvPr/>
          </p:nvGrpSpPr>
          <p:grpSpPr>
            <a:xfrm>
              <a:off x="1872809" y="4697694"/>
              <a:ext cx="252000" cy="252000"/>
              <a:chOff x="950621" y="2946244"/>
              <a:chExt cx="306174" cy="306174"/>
            </a:xfrm>
          </p:grpSpPr>
          <p:sp>
            <p:nvSpPr>
              <p:cNvPr id="204" name="자유형: 도형 203">
                <a:extLst>
                  <a:ext uri="{FF2B5EF4-FFF2-40B4-BE49-F238E27FC236}">
                    <a16:creationId xmlns:a16="http://schemas.microsoft.com/office/drawing/2014/main" id="{B4B599BD-1202-9CEF-B25F-E02740F71D2A}"/>
                  </a:ext>
                </a:extLst>
              </p:cNvPr>
              <p:cNvSpPr/>
              <p:nvPr/>
            </p:nvSpPr>
            <p:spPr>
              <a:xfrm>
                <a:off x="1023448" y="2984708"/>
                <a:ext cx="227819" cy="169627"/>
              </a:xfrm>
              <a:custGeom>
                <a:avLst/>
                <a:gdLst>
                  <a:gd name="connsiteX0" fmla="*/ 466319 w 1528801"/>
                  <a:gd name="connsiteY0" fmla="*/ 1138293 h 1138293"/>
                  <a:gd name="connsiteX1" fmla="*/ 466319 w 1528801"/>
                  <a:gd name="connsiteY1" fmla="*/ 1138293 h 1138293"/>
                  <a:gd name="connsiteX2" fmla="*/ 409532 w 1528801"/>
                  <a:gd name="connsiteY2" fmla="*/ 1112484 h 1138293"/>
                  <a:gd name="connsiteX3" fmla="*/ 19775 w 1528801"/>
                  <a:gd name="connsiteY3" fmla="*/ 689171 h 1138293"/>
                  <a:gd name="connsiteX4" fmla="*/ 24938 w 1528801"/>
                  <a:gd name="connsiteY4" fmla="*/ 580761 h 1138293"/>
                  <a:gd name="connsiteX5" fmla="*/ 133348 w 1528801"/>
                  <a:gd name="connsiteY5" fmla="*/ 585924 h 1138293"/>
                  <a:gd name="connsiteX6" fmla="*/ 468898 w 1528801"/>
                  <a:gd name="connsiteY6" fmla="*/ 949867 h 1138293"/>
                  <a:gd name="connsiteX7" fmla="*/ 1398120 w 1528801"/>
                  <a:gd name="connsiteY7" fmla="*/ 23229 h 1138293"/>
                  <a:gd name="connsiteX8" fmla="*/ 1506529 w 1528801"/>
                  <a:gd name="connsiteY8" fmla="*/ 23229 h 1138293"/>
                  <a:gd name="connsiteX9" fmla="*/ 1506529 w 1528801"/>
                  <a:gd name="connsiteY9" fmla="*/ 131639 h 1138293"/>
                  <a:gd name="connsiteX10" fmla="*/ 520526 w 1528801"/>
                  <a:gd name="connsiteY10" fmla="*/ 1115063 h 1138293"/>
                  <a:gd name="connsiteX11" fmla="*/ 466319 w 1528801"/>
                  <a:gd name="connsiteY11" fmla="*/ 1138293 h 1138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528801" h="1138293">
                    <a:moveTo>
                      <a:pt x="466319" y="1138293"/>
                    </a:moveTo>
                    <a:lnTo>
                      <a:pt x="466319" y="1138293"/>
                    </a:lnTo>
                    <a:cubicBezTo>
                      <a:pt x="443088" y="1138293"/>
                      <a:pt x="422437" y="1127968"/>
                      <a:pt x="409532" y="1112484"/>
                    </a:cubicBezTo>
                    <a:lnTo>
                      <a:pt x="19775" y="689171"/>
                    </a:lnTo>
                    <a:cubicBezTo>
                      <a:pt x="-8618" y="658199"/>
                      <a:pt x="-6034" y="609154"/>
                      <a:pt x="24938" y="580761"/>
                    </a:cubicBezTo>
                    <a:cubicBezTo>
                      <a:pt x="55910" y="552368"/>
                      <a:pt x="104955" y="554952"/>
                      <a:pt x="133348" y="585924"/>
                    </a:cubicBezTo>
                    <a:lnTo>
                      <a:pt x="468898" y="949867"/>
                    </a:lnTo>
                    <a:lnTo>
                      <a:pt x="1398120" y="23229"/>
                    </a:lnTo>
                    <a:cubicBezTo>
                      <a:pt x="1429092" y="-7743"/>
                      <a:pt x="1478136" y="-7743"/>
                      <a:pt x="1506529" y="23229"/>
                    </a:cubicBezTo>
                    <a:cubicBezTo>
                      <a:pt x="1534922" y="54201"/>
                      <a:pt x="1537501" y="103246"/>
                      <a:pt x="1506529" y="131639"/>
                    </a:cubicBezTo>
                    <a:lnTo>
                      <a:pt x="520526" y="1115063"/>
                    </a:lnTo>
                    <a:cubicBezTo>
                      <a:pt x="507616" y="1130552"/>
                      <a:pt x="486970" y="1138293"/>
                      <a:pt x="466319" y="1138293"/>
                    </a:cubicBezTo>
                    <a:close/>
                  </a:path>
                </a:pathLst>
              </a:custGeom>
              <a:solidFill>
                <a:srgbClr val="3C4D03"/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 dirty="0"/>
              </a:p>
            </p:txBody>
          </p:sp>
          <p:sp>
            <p:nvSpPr>
              <p:cNvPr id="205" name="자유형: 도형 204">
                <a:extLst>
                  <a:ext uri="{FF2B5EF4-FFF2-40B4-BE49-F238E27FC236}">
                    <a16:creationId xmlns:a16="http://schemas.microsoft.com/office/drawing/2014/main" id="{E50A8944-DA87-9A0A-461E-BDCD99AEBED4}"/>
                  </a:ext>
                </a:extLst>
              </p:cNvPr>
              <p:cNvSpPr/>
              <p:nvPr/>
            </p:nvSpPr>
            <p:spPr>
              <a:xfrm>
                <a:off x="950621" y="2946244"/>
                <a:ext cx="306174" cy="306174"/>
              </a:xfrm>
              <a:custGeom>
                <a:avLst/>
                <a:gdLst>
                  <a:gd name="connsiteX0" fmla="*/ 1027306 w 2054606"/>
                  <a:gd name="connsiteY0" fmla="*/ 2054607 h 2054606"/>
                  <a:gd name="connsiteX1" fmla="*/ 0 w 2054606"/>
                  <a:gd name="connsiteY1" fmla="*/ 1027306 h 2054606"/>
                  <a:gd name="connsiteX2" fmla="*/ 1027306 w 2054606"/>
                  <a:gd name="connsiteY2" fmla="*/ 0 h 2054606"/>
                  <a:gd name="connsiteX3" fmla="*/ 1104739 w 2054606"/>
                  <a:gd name="connsiteY3" fmla="*/ 77433 h 2054606"/>
                  <a:gd name="connsiteX4" fmla="*/ 1027306 w 2054606"/>
                  <a:gd name="connsiteY4" fmla="*/ 154865 h 2054606"/>
                  <a:gd name="connsiteX5" fmla="*/ 154870 w 2054606"/>
                  <a:gd name="connsiteY5" fmla="*/ 1027301 h 2054606"/>
                  <a:gd name="connsiteX6" fmla="*/ 1027306 w 2054606"/>
                  <a:gd name="connsiteY6" fmla="*/ 1899737 h 2054606"/>
                  <a:gd name="connsiteX7" fmla="*/ 1899742 w 2054606"/>
                  <a:gd name="connsiteY7" fmla="*/ 1027301 h 2054606"/>
                  <a:gd name="connsiteX8" fmla="*/ 1977174 w 2054606"/>
                  <a:gd name="connsiteY8" fmla="*/ 949868 h 2054606"/>
                  <a:gd name="connsiteX9" fmla="*/ 2054607 w 2054606"/>
                  <a:gd name="connsiteY9" fmla="*/ 1027301 h 2054606"/>
                  <a:gd name="connsiteX10" fmla="*/ 1027306 w 2054606"/>
                  <a:gd name="connsiteY10" fmla="*/ 2054607 h 20546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054606" h="2054606">
                    <a:moveTo>
                      <a:pt x="1027306" y="2054607"/>
                    </a:moveTo>
                    <a:cubicBezTo>
                      <a:pt x="462027" y="2054607"/>
                      <a:pt x="0" y="1592580"/>
                      <a:pt x="0" y="1027306"/>
                    </a:cubicBezTo>
                    <a:cubicBezTo>
                      <a:pt x="0" y="462032"/>
                      <a:pt x="462027" y="0"/>
                      <a:pt x="1027306" y="0"/>
                    </a:cubicBezTo>
                    <a:cubicBezTo>
                      <a:pt x="1071188" y="0"/>
                      <a:pt x="1104739" y="33556"/>
                      <a:pt x="1104739" y="77433"/>
                    </a:cubicBezTo>
                    <a:cubicBezTo>
                      <a:pt x="1104739" y="121309"/>
                      <a:pt x="1071183" y="154865"/>
                      <a:pt x="1027306" y="154865"/>
                    </a:cubicBezTo>
                    <a:cubicBezTo>
                      <a:pt x="547206" y="154865"/>
                      <a:pt x="154870" y="547202"/>
                      <a:pt x="154870" y="1027301"/>
                    </a:cubicBezTo>
                    <a:cubicBezTo>
                      <a:pt x="154870" y="1507400"/>
                      <a:pt x="547206" y="1899737"/>
                      <a:pt x="1027306" y="1899737"/>
                    </a:cubicBezTo>
                    <a:cubicBezTo>
                      <a:pt x="1507405" y="1899737"/>
                      <a:pt x="1899742" y="1507400"/>
                      <a:pt x="1899742" y="1027301"/>
                    </a:cubicBezTo>
                    <a:cubicBezTo>
                      <a:pt x="1899742" y="983419"/>
                      <a:pt x="1933297" y="949868"/>
                      <a:pt x="1977174" y="949868"/>
                    </a:cubicBezTo>
                    <a:cubicBezTo>
                      <a:pt x="2021051" y="949868"/>
                      <a:pt x="2054607" y="983424"/>
                      <a:pt x="2054607" y="1027301"/>
                    </a:cubicBezTo>
                    <a:cubicBezTo>
                      <a:pt x="2054607" y="1592580"/>
                      <a:pt x="1592580" y="2054607"/>
                      <a:pt x="1027306" y="205460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492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</p:grpSp>
      <p:grpSp>
        <p:nvGrpSpPr>
          <p:cNvPr id="206" name="그룹 205">
            <a:extLst>
              <a:ext uri="{FF2B5EF4-FFF2-40B4-BE49-F238E27FC236}">
                <a16:creationId xmlns:a16="http://schemas.microsoft.com/office/drawing/2014/main" id="{572BD30F-612C-ADA6-9594-D18D3FB4BED9}"/>
              </a:ext>
            </a:extLst>
          </p:cNvPr>
          <p:cNvGrpSpPr/>
          <p:nvPr/>
        </p:nvGrpSpPr>
        <p:grpSpPr>
          <a:xfrm>
            <a:off x="6185998" y="2604498"/>
            <a:ext cx="4455858" cy="3114232"/>
            <a:chOff x="6185998" y="3450730"/>
            <a:chExt cx="4455858" cy="2268000"/>
          </a:xfrm>
        </p:grpSpPr>
        <p:sp>
          <p:nvSpPr>
            <p:cNvPr id="207" name="사각형: 둥근 모서리 206">
              <a:extLst>
                <a:ext uri="{FF2B5EF4-FFF2-40B4-BE49-F238E27FC236}">
                  <a16:creationId xmlns:a16="http://schemas.microsoft.com/office/drawing/2014/main" id="{AEC9A0DD-C382-1FEE-6FB9-7562F3B59548}"/>
                </a:ext>
              </a:extLst>
            </p:cNvPr>
            <p:cNvSpPr/>
            <p:nvPr/>
          </p:nvSpPr>
          <p:spPr>
            <a:xfrm>
              <a:off x="6185998" y="3450730"/>
              <a:ext cx="4455858" cy="22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 dirty="0"/>
            </a:p>
          </p:txBody>
        </p:sp>
        <p:sp>
          <p:nvSpPr>
            <p:cNvPr id="208" name="사각형: 둥근 모서리 207">
              <a:extLst>
                <a:ext uri="{FF2B5EF4-FFF2-40B4-BE49-F238E27FC236}">
                  <a16:creationId xmlns:a16="http://schemas.microsoft.com/office/drawing/2014/main" id="{C9115B1F-F2AB-3A37-26D1-986B1B330A98}"/>
                </a:ext>
              </a:extLst>
            </p:cNvPr>
            <p:cNvSpPr/>
            <p:nvPr/>
          </p:nvSpPr>
          <p:spPr>
            <a:xfrm>
              <a:off x="6253928" y="3522730"/>
              <a:ext cx="4319999" cy="21240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33" name="그룹 132">
            <a:extLst>
              <a:ext uri="{FF2B5EF4-FFF2-40B4-BE49-F238E27FC236}">
                <a16:creationId xmlns:a16="http://schemas.microsoft.com/office/drawing/2014/main" id="{EC99EE1B-5C55-F49C-75F3-BC4F48E0D862}"/>
              </a:ext>
            </a:extLst>
          </p:cNvPr>
          <p:cNvGrpSpPr/>
          <p:nvPr/>
        </p:nvGrpSpPr>
        <p:grpSpPr>
          <a:xfrm>
            <a:off x="9328065" y="4223047"/>
            <a:ext cx="931185" cy="723367"/>
            <a:chOff x="4813121" y="4999625"/>
            <a:chExt cx="931185" cy="723367"/>
          </a:xfrm>
        </p:grpSpPr>
        <p:sp>
          <p:nvSpPr>
            <p:cNvPr id="134" name="자유형: 도형 133">
              <a:extLst>
                <a:ext uri="{FF2B5EF4-FFF2-40B4-BE49-F238E27FC236}">
                  <a16:creationId xmlns:a16="http://schemas.microsoft.com/office/drawing/2014/main" id="{3F16F3EB-E123-501A-C68B-F0D871A27D4B}"/>
                </a:ext>
              </a:extLst>
            </p:cNvPr>
            <p:cNvSpPr/>
            <p:nvPr/>
          </p:nvSpPr>
          <p:spPr>
            <a:xfrm>
              <a:off x="5272719" y="5275384"/>
              <a:ext cx="471587" cy="447608"/>
            </a:xfrm>
            <a:custGeom>
              <a:avLst/>
              <a:gdLst>
                <a:gd name="connsiteX0" fmla="*/ 235794 w 471587"/>
                <a:gd name="connsiteY0" fmla="*/ 447608 h 447608"/>
                <a:gd name="connsiteX1" fmla="*/ 0 w 471587"/>
                <a:gd name="connsiteY1" fmla="*/ 211815 h 447608"/>
                <a:gd name="connsiteX2" fmla="*/ 0 w 471587"/>
                <a:gd name="connsiteY2" fmla="*/ 37567 h 447608"/>
                <a:gd name="connsiteX3" fmla="*/ 37567 w 471587"/>
                <a:gd name="connsiteY3" fmla="*/ 0 h 447608"/>
                <a:gd name="connsiteX4" fmla="*/ 434020 w 471587"/>
                <a:gd name="connsiteY4" fmla="*/ 0 h 447608"/>
                <a:gd name="connsiteX5" fmla="*/ 471587 w 471587"/>
                <a:gd name="connsiteY5" fmla="*/ 37567 h 447608"/>
                <a:gd name="connsiteX6" fmla="*/ 471587 w 471587"/>
                <a:gd name="connsiteY6" fmla="*/ 211815 h 447608"/>
                <a:gd name="connsiteX7" fmla="*/ 235794 w 471587"/>
                <a:gd name="connsiteY7" fmla="*/ 447608 h 4476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1587" h="447608">
                  <a:moveTo>
                    <a:pt x="235794" y="447608"/>
                  </a:moveTo>
                  <a:cubicBezTo>
                    <a:pt x="105508" y="447608"/>
                    <a:pt x="0" y="342101"/>
                    <a:pt x="0" y="211815"/>
                  </a:cubicBezTo>
                  <a:lnTo>
                    <a:pt x="0" y="37567"/>
                  </a:lnTo>
                  <a:cubicBezTo>
                    <a:pt x="0" y="16785"/>
                    <a:pt x="16785" y="0"/>
                    <a:pt x="37567" y="0"/>
                  </a:cubicBezTo>
                  <a:lnTo>
                    <a:pt x="434020" y="0"/>
                  </a:lnTo>
                  <a:cubicBezTo>
                    <a:pt x="454802" y="0"/>
                    <a:pt x="471587" y="16785"/>
                    <a:pt x="471587" y="37567"/>
                  </a:cubicBezTo>
                  <a:lnTo>
                    <a:pt x="471587" y="211815"/>
                  </a:lnTo>
                  <a:cubicBezTo>
                    <a:pt x="471587" y="342101"/>
                    <a:pt x="366080" y="447608"/>
                    <a:pt x="235794" y="447608"/>
                  </a:cubicBezTo>
                  <a:close/>
                </a:path>
              </a:pathLst>
            </a:custGeom>
            <a:solidFill>
              <a:srgbClr val="D5E29C"/>
            </a:solidFill>
            <a:ln w="7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5" name="자유형: 도형 134">
              <a:extLst>
                <a:ext uri="{FF2B5EF4-FFF2-40B4-BE49-F238E27FC236}">
                  <a16:creationId xmlns:a16="http://schemas.microsoft.com/office/drawing/2014/main" id="{096BF7FF-202F-779B-9294-691896199D3C}"/>
                </a:ext>
              </a:extLst>
            </p:cNvPr>
            <p:cNvSpPr/>
            <p:nvPr/>
          </p:nvSpPr>
          <p:spPr>
            <a:xfrm>
              <a:off x="5344656" y="5019608"/>
              <a:ext cx="327713" cy="255776"/>
            </a:xfrm>
            <a:custGeom>
              <a:avLst/>
              <a:gdLst>
                <a:gd name="connsiteX0" fmla="*/ 163857 w 327713"/>
                <a:gd name="connsiteY0" fmla="*/ 0 h 255776"/>
                <a:gd name="connsiteX1" fmla="*/ 0 w 327713"/>
                <a:gd name="connsiteY1" fmla="*/ 163857 h 255776"/>
                <a:gd name="connsiteX2" fmla="*/ 0 w 327713"/>
                <a:gd name="connsiteY2" fmla="*/ 255776 h 255776"/>
                <a:gd name="connsiteX3" fmla="*/ 55951 w 327713"/>
                <a:gd name="connsiteY3" fmla="*/ 255776 h 255776"/>
                <a:gd name="connsiteX4" fmla="*/ 55951 w 327713"/>
                <a:gd name="connsiteY4" fmla="*/ 163857 h 255776"/>
                <a:gd name="connsiteX5" fmla="*/ 163857 w 327713"/>
                <a:gd name="connsiteY5" fmla="*/ 55951 h 255776"/>
                <a:gd name="connsiteX6" fmla="*/ 271762 w 327713"/>
                <a:gd name="connsiteY6" fmla="*/ 163857 h 255776"/>
                <a:gd name="connsiteX7" fmla="*/ 271762 w 327713"/>
                <a:gd name="connsiteY7" fmla="*/ 255776 h 255776"/>
                <a:gd name="connsiteX8" fmla="*/ 327713 w 327713"/>
                <a:gd name="connsiteY8" fmla="*/ 255776 h 255776"/>
                <a:gd name="connsiteX9" fmla="*/ 327713 w 327713"/>
                <a:gd name="connsiteY9" fmla="*/ 163857 h 255776"/>
                <a:gd name="connsiteX10" fmla="*/ 163857 w 327713"/>
                <a:gd name="connsiteY10" fmla="*/ 0 h 25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713" h="255776">
                  <a:moveTo>
                    <a:pt x="163857" y="0"/>
                  </a:moveTo>
                  <a:cubicBezTo>
                    <a:pt x="73536" y="0"/>
                    <a:pt x="0" y="73536"/>
                    <a:pt x="0" y="163857"/>
                  </a:cubicBezTo>
                  <a:lnTo>
                    <a:pt x="0" y="255776"/>
                  </a:lnTo>
                  <a:lnTo>
                    <a:pt x="55951" y="255776"/>
                  </a:lnTo>
                  <a:lnTo>
                    <a:pt x="55951" y="163857"/>
                  </a:lnTo>
                  <a:cubicBezTo>
                    <a:pt x="55951" y="103909"/>
                    <a:pt x="103909" y="55951"/>
                    <a:pt x="163857" y="55951"/>
                  </a:cubicBezTo>
                  <a:cubicBezTo>
                    <a:pt x="223804" y="55951"/>
                    <a:pt x="271762" y="103909"/>
                    <a:pt x="271762" y="163857"/>
                  </a:cubicBezTo>
                  <a:lnTo>
                    <a:pt x="271762" y="255776"/>
                  </a:lnTo>
                  <a:lnTo>
                    <a:pt x="327713" y="255776"/>
                  </a:lnTo>
                  <a:lnTo>
                    <a:pt x="327713" y="163857"/>
                  </a:lnTo>
                  <a:cubicBezTo>
                    <a:pt x="327713" y="73536"/>
                    <a:pt x="254178" y="0"/>
                    <a:pt x="163857" y="0"/>
                  </a:cubicBezTo>
                  <a:close/>
                </a:path>
              </a:pathLst>
            </a:custGeom>
            <a:solidFill>
              <a:srgbClr val="D5E29C"/>
            </a:solidFill>
            <a:ln w="799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6" name="자유형: 도형 135">
              <a:extLst>
                <a:ext uri="{FF2B5EF4-FFF2-40B4-BE49-F238E27FC236}">
                  <a16:creationId xmlns:a16="http://schemas.microsoft.com/office/drawing/2014/main" id="{01C1A176-1782-6B2D-31B5-B55DBBC5B23C}"/>
                </a:ext>
              </a:extLst>
            </p:cNvPr>
            <p:cNvSpPr/>
            <p:nvPr/>
          </p:nvSpPr>
          <p:spPr>
            <a:xfrm>
              <a:off x="4841097" y="5587111"/>
              <a:ext cx="367678" cy="7993"/>
            </a:xfrm>
            <a:custGeom>
              <a:avLst/>
              <a:gdLst>
                <a:gd name="connsiteX0" fmla="*/ 367678 w 367678"/>
                <a:gd name="connsiteY0" fmla="*/ 0 h 7993"/>
                <a:gd name="connsiteX1" fmla="*/ 0 w 367678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67678" h="7993">
                  <a:moveTo>
                    <a:pt x="367678" y="0"/>
                  </a:moveTo>
                  <a:lnTo>
                    <a:pt x="0" y="0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7" name="자유형: 도형 136">
              <a:extLst>
                <a:ext uri="{FF2B5EF4-FFF2-40B4-BE49-F238E27FC236}">
                  <a16:creationId xmlns:a16="http://schemas.microsoft.com/office/drawing/2014/main" id="{FB2A28EF-1146-4C5B-B034-70F90C834F32}"/>
                </a:ext>
              </a:extLst>
            </p:cNvPr>
            <p:cNvSpPr/>
            <p:nvPr/>
          </p:nvSpPr>
          <p:spPr>
            <a:xfrm>
              <a:off x="4841097" y="5275384"/>
              <a:ext cx="343699" cy="7993"/>
            </a:xfrm>
            <a:custGeom>
              <a:avLst/>
              <a:gdLst>
                <a:gd name="connsiteX0" fmla="*/ 0 w 343699"/>
                <a:gd name="connsiteY0" fmla="*/ 0 h 7993"/>
                <a:gd name="connsiteX1" fmla="*/ 343699 w 343699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43699" h="7993">
                  <a:moveTo>
                    <a:pt x="0" y="0"/>
                  </a:moveTo>
                  <a:lnTo>
                    <a:pt x="343699" y="0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372EB657-BCF8-3AED-EFA5-44BF104EC251}"/>
                </a:ext>
              </a:extLst>
            </p:cNvPr>
            <p:cNvSpPr/>
            <p:nvPr/>
          </p:nvSpPr>
          <p:spPr>
            <a:xfrm>
              <a:off x="5376628" y="5179468"/>
              <a:ext cx="111902" cy="7993"/>
            </a:xfrm>
            <a:custGeom>
              <a:avLst/>
              <a:gdLst>
                <a:gd name="connsiteX0" fmla="*/ 0 w 111902"/>
                <a:gd name="connsiteY0" fmla="*/ 0 h 7993"/>
                <a:gd name="connsiteX1" fmla="*/ 111902 w 111902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1902" h="7993">
                  <a:moveTo>
                    <a:pt x="0" y="0"/>
                  </a:moveTo>
                  <a:lnTo>
                    <a:pt x="111902" y="0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9" name="자유형: 도형 138">
              <a:extLst>
                <a:ext uri="{FF2B5EF4-FFF2-40B4-BE49-F238E27FC236}">
                  <a16:creationId xmlns:a16="http://schemas.microsoft.com/office/drawing/2014/main" id="{FD4472CA-DC1B-7755-F3C5-293A50CCBD16}"/>
                </a:ext>
              </a:extLst>
            </p:cNvPr>
            <p:cNvSpPr/>
            <p:nvPr/>
          </p:nvSpPr>
          <p:spPr>
            <a:xfrm>
              <a:off x="4841097" y="5179468"/>
              <a:ext cx="431622" cy="7993"/>
            </a:xfrm>
            <a:custGeom>
              <a:avLst/>
              <a:gdLst>
                <a:gd name="connsiteX0" fmla="*/ 0 w 431622"/>
                <a:gd name="connsiteY0" fmla="*/ 0 h 7993"/>
                <a:gd name="connsiteX1" fmla="*/ 431622 w 431622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31622" h="7993">
                  <a:moveTo>
                    <a:pt x="0" y="0"/>
                  </a:moveTo>
                  <a:lnTo>
                    <a:pt x="431622" y="0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0" name="자유형: 도형 139">
              <a:extLst>
                <a:ext uri="{FF2B5EF4-FFF2-40B4-BE49-F238E27FC236}">
                  <a16:creationId xmlns:a16="http://schemas.microsoft.com/office/drawing/2014/main" id="{F0AF96E4-1BB2-8515-48AC-9F9DB0D4DB84}"/>
                </a:ext>
              </a:extLst>
            </p:cNvPr>
            <p:cNvSpPr/>
            <p:nvPr/>
          </p:nvSpPr>
          <p:spPr>
            <a:xfrm>
              <a:off x="4813121" y="5711003"/>
              <a:ext cx="903209" cy="7993"/>
            </a:xfrm>
            <a:custGeom>
              <a:avLst/>
              <a:gdLst>
                <a:gd name="connsiteX0" fmla="*/ 903210 w 903209"/>
                <a:gd name="connsiteY0" fmla="*/ 0 h 7993"/>
                <a:gd name="connsiteX1" fmla="*/ 0 w 903209"/>
                <a:gd name="connsiteY1" fmla="*/ 0 h 7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03209" h="7993">
                  <a:moveTo>
                    <a:pt x="903210" y="0"/>
                  </a:moveTo>
                  <a:lnTo>
                    <a:pt x="0" y="0"/>
                  </a:lnTo>
                </a:path>
              </a:pathLst>
            </a:custGeom>
            <a:noFill/>
            <a:ln w="23974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1" name="자유형: 도형 140">
              <a:extLst>
                <a:ext uri="{FF2B5EF4-FFF2-40B4-BE49-F238E27FC236}">
                  <a16:creationId xmlns:a16="http://schemas.microsoft.com/office/drawing/2014/main" id="{5390BADD-F2FD-9607-EC6F-8ED25B08A3E6}"/>
                </a:ext>
              </a:extLst>
            </p:cNvPr>
            <p:cNvSpPr/>
            <p:nvPr/>
          </p:nvSpPr>
          <p:spPr>
            <a:xfrm>
              <a:off x="5244744" y="5255402"/>
              <a:ext cx="479580" cy="455601"/>
            </a:xfrm>
            <a:custGeom>
              <a:avLst/>
              <a:gdLst>
                <a:gd name="connsiteX0" fmla="*/ 239790 w 479580"/>
                <a:gd name="connsiteY0" fmla="*/ 455601 h 455601"/>
                <a:gd name="connsiteX1" fmla="*/ 0 w 479580"/>
                <a:gd name="connsiteY1" fmla="*/ 215811 h 455601"/>
                <a:gd name="connsiteX2" fmla="*/ 0 w 479580"/>
                <a:gd name="connsiteY2" fmla="*/ 43962 h 455601"/>
                <a:gd name="connsiteX3" fmla="*/ 43962 w 479580"/>
                <a:gd name="connsiteY3" fmla="*/ 0 h 455601"/>
                <a:gd name="connsiteX4" fmla="*/ 435619 w 479580"/>
                <a:gd name="connsiteY4" fmla="*/ 0 h 455601"/>
                <a:gd name="connsiteX5" fmla="*/ 479580 w 479580"/>
                <a:gd name="connsiteY5" fmla="*/ 43962 h 455601"/>
                <a:gd name="connsiteX6" fmla="*/ 479580 w 479580"/>
                <a:gd name="connsiteY6" fmla="*/ 215811 h 455601"/>
                <a:gd name="connsiteX7" fmla="*/ 239790 w 479580"/>
                <a:gd name="connsiteY7" fmla="*/ 455601 h 455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79580" h="455601">
                  <a:moveTo>
                    <a:pt x="239790" y="455601"/>
                  </a:moveTo>
                  <a:cubicBezTo>
                    <a:pt x="107106" y="455601"/>
                    <a:pt x="0" y="348495"/>
                    <a:pt x="0" y="215811"/>
                  </a:cubicBezTo>
                  <a:lnTo>
                    <a:pt x="0" y="43962"/>
                  </a:lnTo>
                  <a:cubicBezTo>
                    <a:pt x="0" y="19983"/>
                    <a:pt x="19983" y="0"/>
                    <a:pt x="43962" y="0"/>
                  </a:cubicBezTo>
                  <a:lnTo>
                    <a:pt x="435619" y="0"/>
                  </a:lnTo>
                  <a:cubicBezTo>
                    <a:pt x="459598" y="0"/>
                    <a:pt x="479580" y="19983"/>
                    <a:pt x="479580" y="43962"/>
                  </a:cubicBezTo>
                  <a:lnTo>
                    <a:pt x="479580" y="215811"/>
                  </a:lnTo>
                  <a:cubicBezTo>
                    <a:pt x="479580" y="348495"/>
                    <a:pt x="372474" y="455601"/>
                    <a:pt x="239790" y="455601"/>
                  </a:cubicBezTo>
                  <a:close/>
                </a:path>
              </a:pathLst>
            </a:custGeom>
            <a:noFill/>
            <a:ln w="23974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2" name="자유형: 도형 141">
              <a:extLst>
                <a:ext uri="{FF2B5EF4-FFF2-40B4-BE49-F238E27FC236}">
                  <a16:creationId xmlns:a16="http://schemas.microsoft.com/office/drawing/2014/main" id="{EF57E724-4B6B-B775-DCCE-E6428B6744D3}"/>
                </a:ext>
              </a:extLst>
            </p:cNvPr>
            <p:cNvSpPr/>
            <p:nvPr/>
          </p:nvSpPr>
          <p:spPr>
            <a:xfrm>
              <a:off x="5316681" y="4999625"/>
              <a:ext cx="335706" cy="247783"/>
            </a:xfrm>
            <a:custGeom>
              <a:avLst/>
              <a:gdLst>
                <a:gd name="connsiteX0" fmla="*/ 335706 w 335706"/>
                <a:gd name="connsiteY0" fmla="*/ 247783 h 247783"/>
                <a:gd name="connsiteX1" fmla="*/ 335706 w 335706"/>
                <a:gd name="connsiteY1" fmla="*/ 167853 h 247783"/>
                <a:gd name="connsiteX2" fmla="*/ 167853 w 335706"/>
                <a:gd name="connsiteY2" fmla="*/ 0 h 247783"/>
                <a:gd name="connsiteX3" fmla="*/ 0 w 335706"/>
                <a:gd name="connsiteY3" fmla="*/ 167853 h 247783"/>
                <a:gd name="connsiteX4" fmla="*/ 0 w 335706"/>
                <a:gd name="connsiteY4" fmla="*/ 247783 h 247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706" h="247783">
                  <a:moveTo>
                    <a:pt x="335706" y="247783"/>
                  </a:moveTo>
                  <a:lnTo>
                    <a:pt x="335706" y="167853"/>
                  </a:lnTo>
                  <a:cubicBezTo>
                    <a:pt x="335706" y="75134"/>
                    <a:pt x="260572" y="0"/>
                    <a:pt x="167853" y="0"/>
                  </a:cubicBezTo>
                  <a:cubicBezTo>
                    <a:pt x="75134" y="0"/>
                    <a:pt x="0" y="75134"/>
                    <a:pt x="0" y="167853"/>
                  </a:cubicBezTo>
                  <a:lnTo>
                    <a:pt x="0" y="247783"/>
                  </a:lnTo>
                </a:path>
              </a:pathLst>
            </a:custGeom>
            <a:noFill/>
            <a:ln w="23974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3" name="자유형: 도형 142">
              <a:extLst>
                <a:ext uri="{FF2B5EF4-FFF2-40B4-BE49-F238E27FC236}">
                  <a16:creationId xmlns:a16="http://schemas.microsoft.com/office/drawing/2014/main" id="{C99C1310-6C1D-58B3-FB72-2C81485BE218}"/>
                </a:ext>
              </a:extLst>
            </p:cNvPr>
            <p:cNvSpPr/>
            <p:nvPr/>
          </p:nvSpPr>
          <p:spPr>
            <a:xfrm>
              <a:off x="5448864" y="5388890"/>
              <a:ext cx="71638" cy="143915"/>
            </a:xfrm>
            <a:custGeom>
              <a:avLst/>
              <a:gdLst>
                <a:gd name="connsiteX0" fmla="*/ 501 w 71638"/>
                <a:gd name="connsiteY0" fmla="*/ 29569 h 143915"/>
                <a:gd name="connsiteX1" fmla="*/ 15688 w 71638"/>
                <a:gd name="connsiteY1" fmla="*/ 65537 h 143915"/>
                <a:gd name="connsiteX2" fmla="*/ 15688 w 71638"/>
                <a:gd name="connsiteY2" fmla="*/ 122288 h 143915"/>
                <a:gd name="connsiteX3" fmla="*/ 34072 w 71638"/>
                <a:gd name="connsiteY3" fmla="*/ 143869 h 143915"/>
                <a:gd name="connsiteX4" fmla="*/ 55653 w 71638"/>
                <a:gd name="connsiteY4" fmla="*/ 123886 h 143915"/>
                <a:gd name="connsiteX5" fmla="*/ 55653 w 71638"/>
                <a:gd name="connsiteY5" fmla="*/ 65537 h 143915"/>
                <a:gd name="connsiteX6" fmla="*/ 71639 w 71638"/>
                <a:gd name="connsiteY6" fmla="*/ 35963 h 143915"/>
                <a:gd name="connsiteX7" fmla="*/ 27677 w 71638"/>
                <a:gd name="connsiteY7" fmla="*/ 794 h 143915"/>
                <a:gd name="connsiteX8" fmla="*/ 501 w 71638"/>
                <a:gd name="connsiteY8" fmla="*/ 29569 h 1439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638" h="143915">
                  <a:moveTo>
                    <a:pt x="501" y="29569"/>
                  </a:moveTo>
                  <a:cubicBezTo>
                    <a:pt x="-1897" y="44755"/>
                    <a:pt x="4498" y="58344"/>
                    <a:pt x="15688" y="65537"/>
                  </a:cubicBezTo>
                  <a:lnTo>
                    <a:pt x="15688" y="122288"/>
                  </a:lnTo>
                  <a:cubicBezTo>
                    <a:pt x="15688" y="132678"/>
                    <a:pt x="23681" y="143069"/>
                    <a:pt x="34072" y="143869"/>
                  </a:cubicBezTo>
                  <a:cubicBezTo>
                    <a:pt x="46061" y="144668"/>
                    <a:pt x="55653" y="135076"/>
                    <a:pt x="55653" y="123886"/>
                  </a:cubicBezTo>
                  <a:lnTo>
                    <a:pt x="55653" y="65537"/>
                  </a:lnTo>
                  <a:cubicBezTo>
                    <a:pt x="65245" y="59143"/>
                    <a:pt x="71639" y="48752"/>
                    <a:pt x="71639" y="35963"/>
                  </a:cubicBezTo>
                  <a:cubicBezTo>
                    <a:pt x="71639" y="13583"/>
                    <a:pt x="50857" y="-4002"/>
                    <a:pt x="27677" y="794"/>
                  </a:cubicBezTo>
                  <a:cubicBezTo>
                    <a:pt x="14089" y="3991"/>
                    <a:pt x="2899" y="15181"/>
                    <a:pt x="501" y="29569"/>
                  </a:cubicBezTo>
                  <a:close/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4" name="자유형: 도형 143">
              <a:extLst>
                <a:ext uri="{FF2B5EF4-FFF2-40B4-BE49-F238E27FC236}">
                  <a16:creationId xmlns:a16="http://schemas.microsoft.com/office/drawing/2014/main" id="{EBC88084-7CE8-0BCD-46B4-A493A4EDCE2E}"/>
                </a:ext>
              </a:extLst>
            </p:cNvPr>
            <p:cNvSpPr/>
            <p:nvPr/>
          </p:nvSpPr>
          <p:spPr>
            <a:xfrm>
              <a:off x="4921027" y="5515174"/>
              <a:ext cx="223804" cy="111902"/>
            </a:xfrm>
            <a:custGeom>
              <a:avLst/>
              <a:gdLst>
                <a:gd name="connsiteX0" fmla="*/ 199825 w 223804"/>
                <a:gd name="connsiteY0" fmla="*/ 111902 h 111902"/>
                <a:gd name="connsiteX1" fmla="*/ 25578 w 223804"/>
                <a:gd name="connsiteY1" fmla="*/ 111902 h 111902"/>
                <a:gd name="connsiteX2" fmla="*/ 0 w 223804"/>
                <a:gd name="connsiteY2" fmla="*/ 0 h 111902"/>
                <a:gd name="connsiteX3" fmla="*/ 223804 w 223804"/>
                <a:gd name="connsiteY3" fmla="*/ 0 h 1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04" h="111902">
                  <a:moveTo>
                    <a:pt x="199825" y="111902"/>
                  </a:moveTo>
                  <a:lnTo>
                    <a:pt x="25578" y="111902"/>
                  </a:lnTo>
                  <a:lnTo>
                    <a:pt x="0" y="0"/>
                  </a:lnTo>
                  <a:lnTo>
                    <a:pt x="223804" y="0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5" name="자유형: 도형 144">
              <a:extLst>
                <a:ext uri="{FF2B5EF4-FFF2-40B4-BE49-F238E27FC236}">
                  <a16:creationId xmlns:a16="http://schemas.microsoft.com/office/drawing/2014/main" id="{6D30D07D-00B2-3EAA-44D4-4D7E6AB51B45}"/>
                </a:ext>
              </a:extLst>
            </p:cNvPr>
            <p:cNvSpPr/>
            <p:nvPr/>
          </p:nvSpPr>
          <p:spPr>
            <a:xfrm>
              <a:off x="4960992" y="5451230"/>
              <a:ext cx="223804" cy="215811"/>
            </a:xfrm>
            <a:custGeom>
              <a:avLst/>
              <a:gdLst>
                <a:gd name="connsiteX0" fmla="*/ 0 w 223804"/>
                <a:gd name="connsiteY0" fmla="*/ 215811 h 215811"/>
                <a:gd name="connsiteX1" fmla="*/ 151867 w 223804"/>
                <a:gd name="connsiteY1" fmla="*/ 215811 h 215811"/>
                <a:gd name="connsiteX2" fmla="*/ 199825 w 223804"/>
                <a:gd name="connsiteY2" fmla="*/ 0 h 215811"/>
                <a:gd name="connsiteX3" fmla="*/ 223804 w 223804"/>
                <a:gd name="connsiteY3" fmla="*/ 0 h 2158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3804" h="215811">
                  <a:moveTo>
                    <a:pt x="0" y="215811"/>
                  </a:moveTo>
                  <a:lnTo>
                    <a:pt x="151867" y="215811"/>
                  </a:lnTo>
                  <a:lnTo>
                    <a:pt x="199825" y="0"/>
                  </a:lnTo>
                  <a:lnTo>
                    <a:pt x="223804" y="0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6" name="자유형: 도형 145">
              <a:extLst>
                <a:ext uri="{FF2B5EF4-FFF2-40B4-BE49-F238E27FC236}">
                  <a16:creationId xmlns:a16="http://schemas.microsoft.com/office/drawing/2014/main" id="{1B878ED8-7D21-DE0C-87D9-A9D35B05101E}"/>
                </a:ext>
              </a:extLst>
            </p:cNvPr>
            <p:cNvSpPr/>
            <p:nvPr/>
          </p:nvSpPr>
          <p:spPr>
            <a:xfrm>
              <a:off x="4976978" y="5523167"/>
              <a:ext cx="12788" cy="103909"/>
            </a:xfrm>
            <a:custGeom>
              <a:avLst/>
              <a:gdLst>
                <a:gd name="connsiteX0" fmla="*/ 0 w 12788"/>
                <a:gd name="connsiteY0" fmla="*/ 0 h 103909"/>
                <a:gd name="connsiteX1" fmla="*/ 12789 w 12788"/>
                <a:gd name="connsiteY1" fmla="*/ 103909 h 1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8" h="103909">
                  <a:moveTo>
                    <a:pt x="0" y="0"/>
                  </a:moveTo>
                  <a:lnTo>
                    <a:pt x="12789" y="103909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7" name="자유형: 도형 146">
              <a:extLst>
                <a:ext uri="{FF2B5EF4-FFF2-40B4-BE49-F238E27FC236}">
                  <a16:creationId xmlns:a16="http://schemas.microsoft.com/office/drawing/2014/main" id="{AABD52A1-7975-F664-FC63-6F3EEE415FD5}"/>
                </a:ext>
              </a:extLst>
            </p:cNvPr>
            <p:cNvSpPr/>
            <p:nvPr/>
          </p:nvSpPr>
          <p:spPr>
            <a:xfrm>
              <a:off x="5080887" y="5523167"/>
              <a:ext cx="12788" cy="103909"/>
            </a:xfrm>
            <a:custGeom>
              <a:avLst/>
              <a:gdLst>
                <a:gd name="connsiteX0" fmla="*/ 12789 w 12788"/>
                <a:gd name="connsiteY0" fmla="*/ 0 h 103909"/>
                <a:gd name="connsiteX1" fmla="*/ 0 w 12788"/>
                <a:gd name="connsiteY1" fmla="*/ 103909 h 103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788" h="103909">
                  <a:moveTo>
                    <a:pt x="12789" y="0"/>
                  </a:moveTo>
                  <a:lnTo>
                    <a:pt x="0" y="103909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8" name="자유형: 도형 147">
              <a:extLst>
                <a:ext uri="{FF2B5EF4-FFF2-40B4-BE49-F238E27FC236}">
                  <a16:creationId xmlns:a16="http://schemas.microsoft.com/office/drawing/2014/main" id="{869F8B65-9698-DEEE-959D-02FDB8B6A86B}"/>
                </a:ext>
              </a:extLst>
            </p:cNvPr>
            <p:cNvSpPr/>
            <p:nvPr/>
          </p:nvSpPr>
          <p:spPr>
            <a:xfrm>
              <a:off x="5032929" y="5523167"/>
              <a:ext cx="7993" cy="95916"/>
            </a:xfrm>
            <a:custGeom>
              <a:avLst/>
              <a:gdLst>
                <a:gd name="connsiteX0" fmla="*/ 0 w 7993"/>
                <a:gd name="connsiteY0" fmla="*/ 0 h 95916"/>
                <a:gd name="connsiteX1" fmla="*/ 0 w 7993"/>
                <a:gd name="connsiteY1" fmla="*/ 95916 h 959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7993" h="95916">
                  <a:moveTo>
                    <a:pt x="0" y="0"/>
                  </a:moveTo>
                  <a:lnTo>
                    <a:pt x="0" y="95916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9" name="자유형: 도형 148">
              <a:extLst>
                <a:ext uri="{FF2B5EF4-FFF2-40B4-BE49-F238E27FC236}">
                  <a16:creationId xmlns:a16="http://schemas.microsoft.com/office/drawing/2014/main" id="{81016C91-82FA-06E1-5F70-86DCE870507B}"/>
                </a:ext>
              </a:extLst>
            </p:cNvPr>
            <p:cNvSpPr/>
            <p:nvPr/>
          </p:nvSpPr>
          <p:spPr>
            <a:xfrm>
              <a:off x="4813121" y="5063569"/>
              <a:ext cx="507555" cy="639440"/>
            </a:xfrm>
            <a:custGeom>
              <a:avLst/>
              <a:gdLst>
                <a:gd name="connsiteX0" fmla="*/ 507556 w 507555"/>
                <a:gd name="connsiteY0" fmla="*/ 55951 h 639440"/>
                <a:gd name="connsiteX1" fmla="*/ 367678 w 507555"/>
                <a:gd name="connsiteY1" fmla="*/ 0 h 639440"/>
                <a:gd name="connsiteX2" fmla="*/ 227801 w 507555"/>
                <a:gd name="connsiteY2" fmla="*/ 55951 h 639440"/>
                <a:gd name="connsiteX3" fmla="*/ 0 w 507555"/>
                <a:gd name="connsiteY3" fmla="*/ 55951 h 639440"/>
                <a:gd name="connsiteX4" fmla="*/ 0 w 507555"/>
                <a:gd name="connsiteY4" fmla="*/ 119895 h 639440"/>
                <a:gd name="connsiteX5" fmla="*/ 23979 w 507555"/>
                <a:gd name="connsiteY5" fmla="*/ 119895 h 639440"/>
                <a:gd name="connsiteX6" fmla="*/ 23979 w 507555"/>
                <a:gd name="connsiteY6" fmla="*/ 639441 h 63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07555" h="639440">
                  <a:moveTo>
                    <a:pt x="507556" y="55951"/>
                  </a:moveTo>
                  <a:cubicBezTo>
                    <a:pt x="484376" y="23180"/>
                    <a:pt x="430823" y="0"/>
                    <a:pt x="367678" y="0"/>
                  </a:cubicBezTo>
                  <a:cubicBezTo>
                    <a:pt x="304534" y="0"/>
                    <a:pt x="250980" y="23180"/>
                    <a:pt x="227801" y="55951"/>
                  </a:cubicBezTo>
                  <a:lnTo>
                    <a:pt x="0" y="55951"/>
                  </a:lnTo>
                  <a:lnTo>
                    <a:pt x="0" y="119895"/>
                  </a:lnTo>
                  <a:lnTo>
                    <a:pt x="23979" y="119895"/>
                  </a:lnTo>
                  <a:lnTo>
                    <a:pt x="23979" y="639441"/>
                  </a:lnTo>
                </a:path>
              </a:pathLst>
            </a:custGeom>
            <a:noFill/>
            <a:ln w="23974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0" name="자유형: 도형 149">
              <a:extLst>
                <a:ext uri="{FF2B5EF4-FFF2-40B4-BE49-F238E27FC236}">
                  <a16:creationId xmlns:a16="http://schemas.microsoft.com/office/drawing/2014/main" id="{DDF23729-4F74-6422-A739-DBFE6EA4EB51}"/>
                </a:ext>
              </a:extLst>
            </p:cNvPr>
            <p:cNvSpPr/>
            <p:nvPr/>
          </p:nvSpPr>
          <p:spPr>
            <a:xfrm>
              <a:off x="4933016" y="5343325"/>
              <a:ext cx="119895" cy="111902"/>
            </a:xfrm>
            <a:custGeom>
              <a:avLst/>
              <a:gdLst>
                <a:gd name="connsiteX0" fmla="*/ 119895 w 119895"/>
                <a:gd name="connsiteY0" fmla="*/ 0 h 111902"/>
                <a:gd name="connsiteX1" fmla="*/ 0 w 119895"/>
                <a:gd name="connsiteY1" fmla="*/ 111902 h 111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9895" h="111902">
                  <a:moveTo>
                    <a:pt x="119895" y="0"/>
                  </a:moveTo>
                  <a:lnTo>
                    <a:pt x="0" y="111902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1" name="자유형: 도형 150">
              <a:extLst>
                <a:ext uri="{FF2B5EF4-FFF2-40B4-BE49-F238E27FC236}">
                  <a16:creationId xmlns:a16="http://schemas.microsoft.com/office/drawing/2014/main" id="{A30C8F53-8D47-298B-F774-E7DB440507C4}"/>
                </a:ext>
              </a:extLst>
            </p:cNvPr>
            <p:cNvSpPr/>
            <p:nvPr/>
          </p:nvSpPr>
          <p:spPr>
            <a:xfrm>
              <a:off x="5024936" y="5417660"/>
              <a:ext cx="47158" cy="43961"/>
            </a:xfrm>
            <a:custGeom>
              <a:avLst/>
              <a:gdLst>
                <a:gd name="connsiteX0" fmla="*/ 47159 w 47158"/>
                <a:gd name="connsiteY0" fmla="*/ 0 h 43961"/>
                <a:gd name="connsiteX1" fmla="*/ 0 w 47158"/>
                <a:gd name="connsiteY1" fmla="*/ 43962 h 4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7158" h="43961">
                  <a:moveTo>
                    <a:pt x="47159" y="0"/>
                  </a:moveTo>
                  <a:lnTo>
                    <a:pt x="0" y="43962"/>
                  </a:lnTo>
                </a:path>
              </a:pathLst>
            </a:custGeom>
            <a:noFill/>
            <a:ln w="15983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2" name="자유형: 도형 151">
              <a:extLst>
                <a:ext uri="{FF2B5EF4-FFF2-40B4-BE49-F238E27FC236}">
                  <a16:creationId xmlns:a16="http://schemas.microsoft.com/office/drawing/2014/main" id="{A1D9C86D-ABF2-B3A5-D903-F626B3E4A78E}"/>
                </a:ext>
              </a:extLst>
            </p:cNvPr>
            <p:cNvSpPr/>
            <p:nvPr/>
          </p:nvSpPr>
          <p:spPr>
            <a:xfrm>
              <a:off x="4968985" y="5667041"/>
              <a:ext cx="39965" cy="39965"/>
            </a:xfrm>
            <a:custGeom>
              <a:avLst/>
              <a:gdLst>
                <a:gd name="connsiteX0" fmla="*/ 39965 w 39965"/>
                <a:gd name="connsiteY0" fmla="*/ 19983 h 39965"/>
                <a:gd name="connsiteX1" fmla="*/ 19983 w 39965"/>
                <a:gd name="connsiteY1" fmla="*/ 39965 h 39965"/>
                <a:gd name="connsiteX2" fmla="*/ 0 w 39965"/>
                <a:gd name="connsiteY2" fmla="*/ 19983 h 39965"/>
                <a:gd name="connsiteX3" fmla="*/ 19983 w 39965"/>
                <a:gd name="connsiteY3" fmla="*/ 0 h 39965"/>
                <a:gd name="connsiteX4" fmla="*/ 39965 w 39965"/>
                <a:gd name="connsiteY4" fmla="*/ 19983 h 3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65" h="39965">
                  <a:moveTo>
                    <a:pt x="39965" y="19983"/>
                  </a:moveTo>
                  <a:cubicBezTo>
                    <a:pt x="39965" y="31173"/>
                    <a:pt x="31173" y="39965"/>
                    <a:pt x="19983" y="39965"/>
                  </a:cubicBezTo>
                  <a:cubicBezTo>
                    <a:pt x="8792" y="39965"/>
                    <a:pt x="0" y="31173"/>
                    <a:pt x="0" y="19983"/>
                  </a:cubicBezTo>
                  <a:cubicBezTo>
                    <a:pt x="0" y="8792"/>
                    <a:pt x="8792" y="0"/>
                    <a:pt x="19983" y="0"/>
                  </a:cubicBezTo>
                  <a:cubicBezTo>
                    <a:pt x="31173" y="0"/>
                    <a:pt x="39965" y="8792"/>
                    <a:pt x="39965" y="19983"/>
                  </a:cubicBezTo>
                  <a:close/>
                </a:path>
              </a:pathLst>
            </a:custGeom>
            <a:solidFill>
              <a:schemeClr val="bg1"/>
            </a:solidFill>
            <a:ln w="7991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3" name="자유형: 도형 152">
              <a:extLst>
                <a:ext uri="{FF2B5EF4-FFF2-40B4-BE49-F238E27FC236}">
                  <a16:creationId xmlns:a16="http://schemas.microsoft.com/office/drawing/2014/main" id="{F738DB3D-5407-5795-9E77-92A6B1180A2D}"/>
                </a:ext>
              </a:extLst>
            </p:cNvPr>
            <p:cNvSpPr/>
            <p:nvPr/>
          </p:nvSpPr>
          <p:spPr>
            <a:xfrm>
              <a:off x="5064901" y="5667041"/>
              <a:ext cx="39965" cy="39965"/>
            </a:xfrm>
            <a:custGeom>
              <a:avLst/>
              <a:gdLst>
                <a:gd name="connsiteX0" fmla="*/ 39965 w 39965"/>
                <a:gd name="connsiteY0" fmla="*/ 19983 h 39965"/>
                <a:gd name="connsiteX1" fmla="*/ 19983 w 39965"/>
                <a:gd name="connsiteY1" fmla="*/ 39965 h 39965"/>
                <a:gd name="connsiteX2" fmla="*/ 0 w 39965"/>
                <a:gd name="connsiteY2" fmla="*/ 19983 h 39965"/>
                <a:gd name="connsiteX3" fmla="*/ 19983 w 39965"/>
                <a:gd name="connsiteY3" fmla="*/ 0 h 39965"/>
                <a:gd name="connsiteX4" fmla="*/ 39965 w 39965"/>
                <a:gd name="connsiteY4" fmla="*/ 19983 h 3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965" h="39965">
                  <a:moveTo>
                    <a:pt x="39965" y="19983"/>
                  </a:moveTo>
                  <a:cubicBezTo>
                    <a:pt x="39965" y="31173"/>
                    <a:pt x="31173" y="39965"/>
                    <a:pt x="19983" y="39965"/>
                  </a:cubicBezTo>
                  <a:cubicBezTo>
                    <a:pt x="8792" y="39965"/>
                    <a:pt x="0" y="31173"/>
                    <a:pt x="0" y="19983"/>
                  </a:cubicBezTo>
                  <a:cubicBezTo>
                    <a:pt x="0" y="8792"/>
                    <a:pt x="8792" y="0"/>
                    <a:pt x="19983" y="0"/>
                  </a:cubicBezTo>
                  <a:cubicBezTo>
                    <a:pt x="31173" y="0"/>
                    <a:pt x="39965" y="8792"/>
                    <a:pt x="39965" y="19983"/>
                  </a:cubicBezTo>
                  <a:close/>
                </a:path>
              </a:pathLst>
            </a:custGeom>
            <a:solidFill>
              <a:schemeClr val="bg1"/>
            </a:solidFill>
            <a:ln w="7991" cap="flat">
              <a:solidFill>
                <a:srgbClr val="3C4D03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4" name="자유형: 도형 153">
              <a:extLst>
                <a:ext uri="{FF2B5EF4-FFF2-40B4-BE49-F238E27FC236}">
                  <a16:creationId xmlns:a16="http://schemas.microsoft.com/office/drawing/2014/main" id="{9F0F20FC-22D7-725B-B3AA-8CFAF024D38B}"/>
                </a:ext>
              </a:extLst>
            </p:cNvPr>
            <p:cNvSpPr/>
            <p:nvPr/>
          </p:nvSpPr>
          <p:spPr>
            <a:xfrm>
              <a:off x="5388618" y="5119520"/>
              <a:ext cx="127888" cy="135881"/>
            </a:xfrm>
            <a:custGeom>
              <a:avLst/>
              <a:gdLst>
                <a:gd name="connsiteX0" fmla="*/ 103909 w 127888"/>
                <a:gd name="connsiteY0" fmla="*/ 135881 h 135881"/>
                <a:gd name="connsiteX1" fmla="*/ 103909 w 127888"/>
                <a:gd name="connsiteY1" fmla="*/ 63944 h 135881"/>
                <a:gd name="connsiteX2" fmla="*/ 127888 w 127888"/>
                <a:gd name="connsiteY2" fmla="*/ 63944 h 135881"/>
                <a:gd name="connsiteX3" fmla="*/ 127888 w 127888"/>
                <a:gd name="connsiteY3" fmla="*/ 0 h 135881"/>
                <a:gd name="connsiteX4" fmla="*/ 0 w 127888"/>
                <a:gd name="connsiteY4" fmla="*/ 0 h 135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888" h="135881">
                  <a:moveTo>
                    <a:pt x="103909" y="135881"/>
                  </a:moveTo>
                  <a:lnTo>
                    <a:pt x="103909" y="63944"/>
                  </a:lnTo>
                  <a:lnTo>
                    <a:pt x="127888" y="63944"/>
                  </a:lnTo>
                  <a:lnTo>
                    <a:pt x="127888" y="0"/>
                  </a:lnTo>
                  <a:lnTo>
                    <a:pt x="0" y="0"/>
                  </a:lnTo>
                </a:path>
              </a:pathLst>
            </a:custGeom>
            <a:noFill/>
            <a:ln w="23974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5" name="자유형: 도형 154">
              <a:extLst>
                <a:ext uri="{FF2B5EF4-FFF2-40B4-BE49-F238E27FC236}">
                  <a16:creationId xmlns:a16="http://schemas.microsoft.com/office/drawing/2014/main" id="{B001E247-8771-FA63-5C24-55412E590400}"/>
                </a:ext>
              </a:extLst>
            </p:cNvPr>
            <p:cNvSpPr/>
            <p:nvPr/>
          </p:nvSpPr>
          <p:spPr>
            <a:xfrm>
              <a:off x="5372632" y="5059573"/>
              <a:ext cx="223804" cy="187835"/>
            </a:xfrm>
            <a:custGeom>
              <a:avLst/>
              <a:gdLst>
                <a:gd name="connsiteX0" fmla="*/ 223804 w 223804"/>
                <a:gd name="connsiteY0" fmla="*/ 187836 h 187835"/>
                <a:gd name="connsiteX1" fmla="*/ 223804 w 223804"/>
                <a:gd name="connsiteY1" fmla="*/ 111902 h 187835"/>
                <a:gd name="connsiteX2" fmla="*/ 111902 w 223804"/>
                <a:gd name="connsiteY2" fmla="*/ 0 h 187835"/>
                <a:gd name="connsiteX3" fmla="*/ 0 w 223804"/>
                <a:gd name="connsiteY3" fmla="*/ 111902 h 187835"/>
                <a:gd name="connsiteX4" fmla="*/ 0 w 223804"/>
                <a:gd name="connsiteY4" fmla="*/ 187836 h 187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3804" h="187835">
                  <a:moveTo>
                    <a:pt x="223804" y="187836"/>
                  </a:moveTo>
                  <a:lnTo>
                    <a:pt x="223804" y="111902"/>
                  </a:lnTo>
                  <a:cubicBezTo>
                    <a:pt x="223804" y="50356"/>
                    <a:pt x="173448" y="0"/>
                    <a:pt x="111902" y="0"/>
                  </a:cubicBezTo>
                  <a:cubicBezTo>
                    <a:pt x="50356" y="0"/>
                    <a:pt x="0" y="50356"/>
                    <a:pt x="0" y="111902"/>
                  </a:cubicBezTo>
                  <a:lnTo>
                    <a:pt x="0" y="187836"/>
                  </a:lnTo>
                </a:path>
              </a:pathLst>
            </a:custGeom>
            <a:noFill/>
            <a:ln w="23974" cap="rnd">
              <a:solidFill>
                <a:srgbClr val="3C4D03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3F59C526-B46E-7677-8D91-701FF1C1E589}"/>
              </a:ext>
            </a:extLst>
          </p:cNvPr>
          <p:cNvGrpSpPr/>
          <p:nvPr/>
        </p:nvGrpSpPr>
        <p:grpSpPr>
          <a:xfrm>
            <a:off x="6777434" y="3343401"/>
            <a:ext cx="2910211" cy="1636426"/>
            <a:chOff x="6777434" y="3303141"/>
            <a:chExt cx="2910211" cy="1636426"/>
          </a:xfrm>
        </p:grpSpPr>
        <p:grpSp>
          <p:nvGrpSpPr>
            <p:cNvPr id="209" name="그룹 208">
              <a:extLst>
                <a:ext uri="{FF2B5EF4-FFF2-40B4-BE49-F238E27FC236}">
                  <a16:creationId xmlns:a16="http://schemas.microsoft.com/office/drawing/2014/main" id="{96C74DDD-FCEA-E7FD-89B5-EF783B3862C3}"/>
                </a:ext>
              </a:extLst>
            </p:cNvPr>
            <p:cNvGrpSpPr/>
            <p:nvPr/>
          </p:nvGrpSpPr>
          <p:grpSpPr>
            <a:xfrm>
              <a:off x="6780089" y="3303141"/>
              <a:ext cx="2907556" cy="884986"/>
              <a:chOff x="6780089" y="3900134"/>
              <a:chExt cx="2907556" cy="884986"/>
            </a:xfrm>
          </p:grpSpPr>
          <p:sp>
            <p:nvSpPr>
              <p:cNvPr id="210" name="TextBox 209">
                <a:extLst>
                  <a:ext uri="{FF2B5EF4-FFF2-40B4-BE49-F238E27FC236}">
                    <a16:creationId xmlns:a16="http://schemas.microsoft.com/office/drawing/2014/main" id="{3FD5DE0F-6B68-E015-66C5-E9CA0C34EC87}"/>
                  </a:ext>
                </a:extLst>
              </p:cNvPr>
              <p:cNvSpPr txBox="1"/>
              <p:nvPr/>
            </p:nvSpPr>
            <p:spPr>
              <a:xfrm>
                <a:off x="7132684" y="3900134"/>
                <a:ext cx="2554961" cy="884986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「</a:t>
                </a:r>
                <a:r>
                  <a:rPr lang="ko-KR" altLang="en-US" spc="-80" dirty="0" err="1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양정법</a:t>
                </a:r>
                <a:r>
                  <a:rPr lang="ko-KR" altLang="en-US" spc="-8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」 개정 </a:t>
                </a: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등 </a:t>
                </a:r>
                <a:endParaRPr lang="en-US" altLang="ko-KR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중앙에 의한 </a:t>
                </a:r>
              </a:p>
              <a:p>
                <a:pPr>
                  <a:lnSpc>
                    <a:spcPct val="110000"/>
                  </a:lnSpc>
                </a:pPr>
                <a:r>
                  <a:rPr lang="ko-KR" altLang="en-US" spc="-8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시장통제조치 재강화</a:t>
                </a:r>
              </a:p>
            </p:txBody>
          </p:sp>
          <p:grpSp>
            <p:nvGrpSpPr>
              <p:cNvPr id="211" name="그룹 210">
                <a:extLst>
                  <a:ext uri="{FF2B5EF4-FFF2-40B4-BE49-F238E27FC236}">
                    <a16:creationId xmlns:a16="http://schemas.microsoft.com/office/drawing/2014/main" id="{234AC06F-7110-EE15-5CDA-42C0AC5E2848}"/>
                  </a:ext>
                </a:extLst>
              </p:cNvPr>
              <p:cNvGrpSpPr/>
              <p:nvPr/>
            </p:nvGrpSpPr>
            <p:grpSpPr>
              <a:xfrm>
                <a:off x="6780089" y="3905214"/>
                <a:ext cx="252000" cy="252000"/>
                <a:chOff x="950621" y="2946244"/>
                <a:chExt cx="306174" cy="306174"/>
              </a:xfrm>
            </p:grpSpPr>
            <p:sp>
              <p:nvSpPr>
                <p:cNvPr id="212" name="자유형: 도형 211">
                  <a:extLst>
                    <a:ext uri="{FF2B5EF4-FFF2-40B4-BE49-F238E27FC236}">
                      <a16:creationId xmlns:a16="http://schemas.microsoft.com/office/drawing/2014/main" id="{B12B1BDF-FEEB-0437-372D-2BC42B7D1BAA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3C4D0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213" name="자유형: 도형 212">
                  <a:extLst>
                    <a:ext uri="{FF2B5EF4-FFF2-40B4-BE49-F238E27FC236}">
                      <a16:creationId xmlns:a16="http://schemas.microsoft.com/office/drawing/2014/main" id="{14AF1E4C-EE2B-C361-7358-651D31E49FC4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653F8F1-51CD-A87A-3205-DF975B9C61F3}"/>
                </a:ext>
              </a:extLst>
            </p:cNvPr>
            <p:cNvSpPr txBox="1"/>
            <p:nvPr/>
          </p:nvSpPr>
          <p:spPr>
            <a:xfrm>
              <a:off x="7128793" y="4359280"/>
              <a:ext cx="2554961" cy="580287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양곡판매소</a:t>
              </a: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를 통해서 </a:t>
              </a:r>
              <a:endParaRPr lang="en-US" altLang="ko-KR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pc="-8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식량 조달하도록 </a:t>
              </a:r>
              <a:r>
                <a:rPr lang="ko-KR" altLang="en-US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규제</a:t>
              </a:r>
            </a:p>
          </p:txBody>
        </p:sp>
        <p:sp>
          <p:nvSpPr>
            <p:cNvPr id="5" name="자유형: 도형 4">
              <a:extLst>
                <a:ext uri="{FF2B5EF4-FFF2-40B4-BE49-F238E27FC236}">
                  <a16:creationId xmlns:a16="http://schemas.microsoft.com/office/drawing/2014/main" id="{9E238897-2164-9D89-F5B6-B28C69082B84}"/>
                </a:ext>
              </a:extLst>
            </p:cNvPr>
            <p:cNvSpPr/>
            <p:nvPr/>
          </p:nvSpPr>
          <p:spPr>
            <a:xfrm>
              <a:off x="6837375" y="4376042"/>
              <a:ext cx="187509" cy="139613"/>
            </a:xfrm>
            <a:custGeom>
              <a:avLst/>
              <a:gdLst>
                <a:gd name="connsiteX0" fmla="*/ 466319 w 1528801"/>
                <a:gd name="connsiteY0" fmla="*/ 1138293 h 1138293"/>
                <a:gd name="connsiteX1" fmla="*/ 466319 w 1528801"/>
                <a:gd name="connsiteY1" fmla="*/ 1138293 h 1138293"/>
                <a:gd name="connsiteX2" fmla="*/ 409532 w 1528801"/>
                <a:gd name="connsiteY2" fmla="*/ 1112484 h 1138293"/>
                <a:gd name="connsiteX3" fmla="*/ 19775 w 1528801"/>
                <a:gd name="connsiteY3" fmla="*/ 689171 h 1138293"/>
                <a:gd name="connsiteX4" fmla="*/ 24938 w 1528801"/>
                <a:gd name="connsiteY4" fmla="*/ 580761 h 1138293"/>
                <a:gd name="connsiteX5" fmla="*/ 133348 w 1528801"/>
                <a:gd name="connsiteY5" fmla="*/ 585924 h 1138293"/>
                <a:gd name="connsiteX6" fmla="*/ 468898 w 1528801"/>
                <a:gd name="connsiteY6" fmla="*/ 949867 h 1138293"/>
                <a:gd name="connsiteX7" fmla="*/ 1398120 w 1528801"/>
                <a:gd name="connsiteY7" fmla="*/ 23229 h 1138293"/>
                <a:gd name="connsiteX8" fmla="*/ 1506529 w 1528801"/>
                <a:gd name="connsiteY8" fmla="*/ 23229 h 1138293"/>
                <a:gd name="connsiteX9" fmla="*/ 1506529 w 1528801"/>
                <a:gd name="connsiteY9" fmla="*/ 131639 h 1138293"/>
                <a:gd name="connsiteX10" fmla="*/ 520526 w 1528801"/>
                <a:gd name="connsiteY10" fmla="*/ 1115063 h 1138293"/>
                <a:gd name="connsiteX11" fmla="*/ 466319 w 1528801"/>
                <a:gd name="connsiteY11" fmla="*/ 1138293 h 1138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28801" h="1138293">
                  <a:moveTo>
                    <a:pt x="466319" y="1138293"/>
                  </a:moveTo>
                  <a:lnTo>
                    <a:pt x="466319" y="1138293"/>
                  </a:lnTo>
                  <a:cubicBezTo>
                    <a:pt x="443088" y="1138293"/>
                    <a:pt x="422437" y="1127968"/>
                    <a:pt x="409532" y="1112484"/>
                  </a:cubicBezTo>
                  <a:lnTo>
                    <a:pt x="19775" y="689171"/>
                  </a:lnTo>
                  <a:cubicBezTo>
                    <a:pt x="-8618" y="658199"/>
                    <a:pt x="-6034" y="609154"/>
                    <a:pt x="24938" y="580761"/>
                  </a:cubicBezTo>
                  <a:cubicBezTo>
                    <a:pt x="55910" y="552368"/>
                    <a:pt x="104955" y="554952"/>
                    <a:pt x="133348" y="585924"/>
                  </a:cubicBezTo>
                  <a:lnTo>
                    <a:pt x="468898" y="949867"/>
                  </a:lnTo>
                  <a:lnTo>
                    <a:pt x="1398120" y="23229"/>
                  </a:lnTo>
                  <a:cubicBezTo>
                    <a:pt x="1429092" y="-7743"/>
                    <a:pt x="1478136" y="-7743"/>
                    <a:pt x="1506529" y="23229"/>
                  </a:cubicBezTo>
                  <a:cubicBezTo>
                    <a:pt x="1534922" y="54201"/>
                    <a:pt x="1537501" y="103246"/>
                    <a:pt x="1506529" y="131639"/>
                  </a:cubicBezTo>
                  <a:lnTo>
                    <a:pt x="520526" y="1115063"/>
                  </a:lnTo>
                  <a:cubicBezTo>
                    <a:pt x="507616" y="1130552"/>
                    <a:pt x="486970" y="1138293"/>
                    <a:pt x="466319" y="1138293"/>
                  </a:cubicBezTo>
                  <a:close/>
                </a:path>
              </a:pathLst>
            </a:custGeom>
            <a:solidFill>
              <a:srgbClr val="3C4D03"/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" name="자유형: 도형 5">
              <a:extLst>
                <a:ext uri="{FF2B5EF4-FFF2-40B4-BE49-F238E27FC236}">
                  <a16:creationId xmlns:a16="http://schemas.microsoft.com/office/drawing/2014/main" id="{1836C771-773C-072F-AE3C-30689CDE420F}"/>
                </a:ext>
              </a:extLst>
            </p:cNvPr>
            <p:cNvSpPr/>
            <p:nvPr/>
          </p:nvSpPr>
          <p:spPr>
            <a:xfrm>
              <a:off x="6777434" y="4344384"/>
              <a:ext cx="252000" cy="252000"/>
            </a:xfrm>
            <a:custGeom>
              <a:avLst/>
              <a:gdLst>
                <a:gd name="connsiteX0" fmla="*/ 1027306 w 2054606"/>
                <a:gd name="connsiteY0" fmla="*/ 2054607 h 2054606"/>
                <a:gd name="connsiteX1" fmla="*/ 0 w 2054606"/>
                <a:gd name="connsiteY1" fmla="*/ 1027306 h 2054606"/>
                <a:gd name="connsiteX2" fmla="*/ 1027306 w 2054606"/>
                <a:gd name="connsiteY2" fmla="*/ 0 h 2054606"/>
                <a:gd name="connsiteX3" fmla="*/ 1104739 w 2054606"/>
                <a:gd name="connsiteY3" fmla="*/ 77433 h 2054606"/>
                <a:gd name="connsiteX4" fmla="*/ 1027306 w 2054606"/>
                <a:gd name="connsiteY4" fmla="*/ 154865 h 2054606"/>
                <a:gd name="connsiteX5" fmla="*/ 154870 w 2054606"/>
                <a:gd name="connsiteY5" fmla="*/ 1027301 h 2054606"/>
                <a:gd name="connsiteX6" fmla="*/ 1027306 w 2054606"/>
                <a:gd name="connsiteY6" fmla="*/ 1899737 h 2054606"/>
                <a:gd name="connsiteX7" fmla="*/ 1899742 w 2054606"/>
                <a:gd name="connsiteY7" fmla="*/ 1027301 h 2054606"/>
                <a:gd name="connsiteX8" fmla="*/ 1977174 w 2054606"/>
                <a:gd name="connsiteY8" fmla="*/ 949868 h 2054606"/>
                <a:gd name="connsiteX9" fmla="*/ 2054607 w 2054606"/>
                <a:gd name="connsiteY9" fmla="*/ 1027301 h 2054606"/>
                <a:gd name="connsiteX10" fmla="*/ 1027306 w 2054606"/>
                <a:gd name="connsiteY10" fmla="*/ 2054607 h 2054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054606" h="2054606">
                  <a:moveTo>
                    <a:pt x="1027306" y="2054607"/>
                  </a:moveTo>
                  <a:cubicBezTo>
                    <a:pt x="462027" y="2054607"/>
                    <a:pt x="0" y="1592580"/>
                    <a:pt x="0" y="1027306"/>
                  </a:cubicBezTo>
                  <a:cubicBezTo>
                    <a:pt x="0" y="462032"/>
                    <a:pt x="462027" y="0"/>
                    <a:pt x="1027306" y="0"/>
                  </a:cubicBezTo>
                  <a:cubicBezTo>
                    <a:pt x="1071188" y="0"/>
                    <a:pt x="1104739" y="33556"/>
                    <a:pt x="1104739" y="77433"/>
                  </a:cubicBezTo>
                  <a:cubicBezTo>
                    <a:pt x="1104739" y="121309"/>
                    <a:pt x="1071183" y="154865"/>
                    <a:pt x="1027306" y="154865"/>
                  </a:cubicBezTo>
                  <a:cubicBezTo>
                    <a:pt x="547206" y="154865"/>
                    <a:pt x="154870" y="547202"/>
                    <a:pt x="154870" y="1027301"/>
                  </a:cubicBezTo>
                  <a:cubicBezTo>
                    <a:pt x="154870" y="1507400"/>
                    <a:pt x="547206" y="1899737"/>
                    <a:pt x="1027306" y="1899737"/>
                  </a:cubicBezTo>
                  <a:cubicBezTo>
                    <a:pt x="1507405" y="1899737"/>
                    <a:pt x="1899742" y="1507400"/>
                    <a:pt x="1899742" y="1027301"/>
                  </a:cubicBezTo>
                  <a:cubicBezTo>
                    <a:pt x="1899742" y="983419"/>
                    <a:pt x="1933297" y="949868"/>
                    <a:pt x="1977174" y="949868"/>
                  </a:cubicBezTo>
                  <a:cubicBezTo>
                    <a:pt x="2021051" y="949868"/>
                    <a:pt x="2054607" y="983424"/>
                    <a:pt x="2054607" y="1027301"/>
                  </a:cubicBezTo>
                  <a:cubicBezTo>
                    <a:pt x="2054607" y="1592580"/>
                    <a:pt x="1592580" y="2054607"/>
                    <a:pt x="1027306" y="205460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492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048623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33045-A2CA-87C5-D10C-1807B2F329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직사각형 23">
            <a:extLst>
              <a:ext uri="{FF2B5EF4-FFF2-40B4-BE49-F238E27FC236}">
                <a16:creationId xmlns:a16="http://schemas.microsoft.com/office/drawing/2014/main" id="{53925179-B9A8-1DEC-AA74-E431D78787E3}"/>
              </a:ext>
            </a:extLst>
          </p:cNvPr>
          <p:cNvSpPr/>
          <p:nvPr/>
        </p:nvSpPr>
        <p:spPr>
          <a:xfrm>
            <a:off x="0" y="767885"/>
            <a:ext cx="12192000" cy="1065103"/>
          </a:xfrm>
          <a:prstGeom prst="rect">
            <a:avLst/>
          </a:prstGeom>
          <a:solidFill>
            <a:schemeClr val="bg1">
              <a:lumMod val="95000"/>
            </a:schemeClr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3E98502-3756-2170-D2F8-5A1E0E3408E6}"/>
              </a:ext>
            </a:extLst>
          </p:cNvPr>
          <p:cNvSpPr/>
          <p:nvPr/>
        </p:nvSpPr>
        <p:spPr>
          <a:xfrm>
            <a:off x="0" y="4888946"/>
            <a:ext cx="12192000" cy="1969054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FCFC20-AE47-5A0F-E285-53F7A75BEA88}"/>
              </a:ext>
            </a:extLst>
          </p:cNvPr>
          <p:cNvSpPr txBox="1"/>
          <p:nvPr/>
        </p:nvSpPr>
        <p:spPr>
          <a:xfrm>
            <a:off x="5129738" y="2312927"/>
            <a:ext cx="194662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30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Contents.</a:t>
            </a:r>
            <a:endParaRPr lang="ko-KR" altLang="en-US" sz="30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6" name="사각형: 둥근 모서리 25">
            <a:extLst>
              <a:ext uri="{FF2B5EF4-FFF2-40B4-BE49-F238E27FC236}">
                <a16:creationId xmlns:a16="http://schemas.microsoft.com/office/drawing/2014/main" id="{50DA73AC-AF4A-68AE-CCAD-FE79DBA86CE2}"/>
              </a:ext>
            </a:extLst>
          </p:cNvPr>
          <p:cNvSpPr/>
          <p:nvPr/>
        </p:nvSpPr>
        <p:spPr>
          <a:xfrm>
            <a:off x="3497771" y="3080658"/>
            <a:ext cx="2493645" cy="3264580"/>
          </a:xfrm>
          <a:prstGeom prst="roundRect">
            <a:avLst>
              <a:gd name="adj" fmla="val 1084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C42E9FD9-C749-763B-D6D9-F714F6746926}"/>
              </a:ext>
            </a:extLst>
          </p:cNvPr>
          <p:cNvSpPr/>
          <p:nvPr/>
        </p:nvSpPr>
        <p:spPr>
          <a:xfrm>
            <a:off x="3537966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D5EEA778-F6BD-5476-4F90-7CAEE9E79D47}"/>
              </a:ext>
            </a:extLst>
          </p:cNvPr>
          <p:cNvSpPr txBox="1"/>
          <p:nvPr/>
        </p:nvSpPr>
        <p:spPr>
          <a:xfrm>
            <a:off x="3728943" y="4252066"/>
            <a:ext cx="1367362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체제의 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특징</a:t>
            </a:r>
          </a:p>
        </p:txBody>
      </p:sp>
      <p:sp>
        <p:nvSpPr>
          <p:cNvPr id="68" name="사각형: 둥근 위쪽 모서리 67">
            <a:extLst>
              <a:ext uri="{FF2B5EF4-FFF2-40B4-BE49-F238E27FC236}">
                <a16:creationId xmlns:a16="http://schemas.microsoft.com/office/drawing/2014/main" id="{0DAFBB33-106D-36F9-22E5-19EE6C10CF6A}"/>
              </a:ext>
            </a:extLst>
          </p:cNvPr>
          <p:cNvSpPr/>
          <p:nvPr/>
        </p:nvSpPr>
        <p:spPr>
          <a:xfrm rot="5400000">
            <a:off x="3659231" y="3355470"/>
            <a:ext cx="435586" cy="758505"/>
          </a:xfrm>
          <a:prstGeom prst="round2Same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8B81259D-8525-B960-FA80-58E1665D08FE}"/>
              </a:ext>
            </a:extLst>
          </p:cNvPr>
          <p:cNvSpPr txBox="1"/>
          <p:nvPr/>
        </p:nvSpPr>
        <p:spPr>
          <a:xfrm>
            <a:off x="3728943" y="3544668"/>
            <a:ext cx="479298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02.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57BED353-A7A8-723C-6F97-7FE6FC91DCAC}"/>
              </a:ext>
            </a:extLst>
          </p:cNvPr>
          <p:cNvSpPr/>
          <p:nvPr/>
        </p:nvSpPr>
        <p:spPr>
          <a:xfrm>
            <a:off x="780859" y="3080658"/>
            <a:ext cx="2493645" cy="3264580"/>
          </a:xfrm>
          <a:prstGeom prst="roundRect">
            <a:avLst>
              <a:gd name="adj" fmla="val 997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사각형: 둥근 모서리 74">
            <a:extLst>
              <a:ext uri="{FF2B5EF4-FFF2-40B4-BE49-F238E27FC236}">
                <a16:creationId xmlns:a16="http://schemas.microsoft.com/office/drawing/2014/main" id="{4ED85885-DA83-4E64-BB7E-DF8D4A9ABA95}"/>
              </a:ext>
            </a:extLst>
          </p:cNvPr>
          <p:cNvSpPr/>
          <p:nvPr/>
        </p:nvSpPr>
        <p:spPr>
          <a:xfrm>
            <a:off x="821054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1FD6B4C2-2D97-E44C-3B06-2D36D8281B51}"/>
              </a:ext>
            </a:extLst>
          </p:cNvPr>
          <p:cNvSpPr txBox="1"/>
          <p:nvPr/>
        </p:nvSpPr>
        <p:spPr>
          <a:xfrm>
            <a:off x="1012031" y="4252066"/>
            <a:ext cx="1056379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북한을 </a:t>
            </a:r>
            <a:endParaRPr lang="en-US" altLang="ko-KR" sz="220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보는 </a:t>
            </a: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관점</a:t>
            </a:r>
          </a:p>
        </p:txBody>
      </p:sp>
      <p:sp>
        <p:nvSpPr>
          <p:cNvPr id="83" name="사각형: 둥근 위쪽 모서리 82">
            <a:extLst>
              <a:ext uri="{FF2B5EF4-FFF2-40B4-BE49-F238E27FC236}">
                <a16:creationId xmlns:a16="http://schemas.microsoft.com/office/drawing/2014/main" id="{D95EE8C5-AD62-A669-4D4A-7BF5761FA173}"/>
              </a:ext>
            </a:extLst>
          </p:cNvPr>
          <p:cNvSpPr/>
          <p:nvPr/>
        </p:nvSpPr>
        <p:spPr>
          <a:xfrm rot="5400000">
            <a:off x="942319" y="3355470"/>
            <a:ext cx="435586" cy="758505"/>
          </a:xfrm>
          <a:prstGeom prst="round2Same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86FA6BD-E0E9-A13D-2DD5-A31548D50A50}"/>
              </a:ext>
            </a:extLst>
          </p:cNvPr>
          <p:cNvSpPr txBox="1"/>
          <p:nvPr/>
        </p:nvSpPr>
        <p:spPr>
          <a:xfrm>
            <a:off x="1012031" y="3544668"/>
            <a:ext cx="479298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01.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7" name="사각형: 둥근 모서리 26">
            <a:extLst>
              <a:ext uri="{FF2B5EF4-FFF2-40B4-BE49-F238E27FC236}">
                <a16:creationId xmlns:a16="http://schemas.microsoft.com/office/drawing/2014/main" id="{BA6AB183-3E6A-B267-490B-382B785C6F92}"/>
              </a:ext>
            </a:extLst>
          </p:cNvPr>
          <p:cNvSpPr/>
          <p:nvPr/>
        </p:nvSpPr>
        <p:spPr>
          <a:xfrm>
            <a:off x="6214683" y="3080658"/>
            <a:ext cx="2493645" cy="3264580"/>
          </a:xfrm>
          <a:prstGeom prst="roundRect">
            <a:avLst>
              <a:gd name="adj" fmla="val 1055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사각형: 둥근 모서리 77">
            <a:extLst>
              <a:ext uri="{FF2B5EF4-FFF2-40B4-BE49-F238E27FC236}">
                <a16:creationId xmlns:a16="http://schemas.microsoft.com/office/drawing/2014/main" id="{63D359AE-908D-F200-57E3-7403F60F43D1}"/>
              </a:ext>
            </a:extLst>
          </p:cNvPr>
          <p:cNvSpPr/>
          <p:nvPr/>
        </p:nvSpPr>
        <p:spPr>
          <a:xfrm>
            <a:off x="6254878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9EEB4B4-12E7-4912-0A31-77DD97A1FD2B}"/>
              </a:ext>
            </a:extLst>
          </p:cNvPr>
          <p:cNvSpPr txBox="1"/>
          <p:nvPr/>
        </p:nvSpPr>
        <p:spPr>
          <a:xfrm>
            <a:off x="6445855" y="4252066"/>
            <a:ext cx="1367362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주민의 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인권</a:t>
            </a:r>
          </a:p>
        </p:txBody>
      </p:sp>
      <p:sp>
        <p:nvSpPr>
          <p:cNvPr id="93" name="사각형: 둥근 위쪽 모서리 92">
            <a:extLst>
              <a:ext uri="{FF2B5EF4-FFF2-40B4-BE49-F238E27FC236}">
                <a16:creationId xmlns:a16="http://schemas.microsoft.com/office/drawing/2014/main" id="{C25FD6A0-E738-F686-2B44-4251E722B840}"/>
              </a:ext>
            </a:extLst>
          </p:cNvPr>
          <p:cNvSpPr/>
          <p:nvPr/>
        </p:nvSpPr>
        <p:spPr>
          <a:xfrm rot="5400000">
            <a:off x="6376143" y="3355470"/>
            <a:ext cx="435586" cy="758505"/>
          </a:xfrm>
          <a:prstGeom prst="round2Same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C54C1ADF-73A4-B976-6852-36BF5BE2F6BE}"/>
              </a:ext>
            </a:extLst>
          </p:cNvPr>
          <p:cNvSpPr txBox="1"/>
          <p:nvPr/>
        </p:nvSpPr>
        <p:spPr>
          <a:xfrm>
            <a:off x="6445855" y="3544668"/>
            <a:ext cx="479298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03.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8" name="사각형: 둥근 모서리 27">
            <a:extLst>
              <a:ext uri="{FF2B5EF4-FFF2-40B4-BE49-F238E27FC236}">
                <a16:creationId xmlns:a16="http://schemas.microsoft.com/office/drawing/2014/main" id="{4BEADD5C-031D-E914-38D6-739CDFF4BFA5}"/>
              </a:ext>
            </a:extLst>
          </p:cNvPr>
          <p:cNvSpPr/>
          <p:nvPr/>
        </p:nvSpPr>
        <p:spPr>
          <a:xfrm>
            <a:off x="8931594" y="3080658"/>
            <a:ext cx="2493645" cy="3264580"/>
          </a:xfrm>
          <a:prstGeom prst="roundRect">
            <a:avLst>
              <a:gd name="adj" fmla="val 10992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사각형: 둥근 모서리 78">
            <a:extLst>
              <a:ext uri="{FF2B5EF4-FFF2-40B4-BE49-F238E27FC236}">
                <a16:creationId xmlns:a16="http://schemas.microsoft.com/office/drawing/2014/main" id="{DD1B477F-5AE6-48FD-0F54-221A8C23C73A}"/>
              </a:ext>
            </a:extLst>
          </p:cNvPr>
          <p:cNvSpPr/>
          <p:nvPr/>
        </p:nvSpPr>
        <p:spPr>
          <a:xfrm>
            <a:off x="8971789" y="3121457"/>
            <a:ext cx="2413254" cy="3182982"/>
          </a:xfrm>
          <a:prstGeom prst="roundRect">
            <a:avLst>
              <a:gd name="adj" fmla="val 9267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C56281BA-38C9-D684-B94E-CD5124C297B9}"/>
              </a:ext>
            </a:extLst>
          </p:cNvPr>
          <p:cNvSpPr txBox="1"/>
          <p:nvPr/>
        </p:nvSpPr>
        <p:spPr>
          <a:xfrm>
            <a:off x="9162766" y="4252066"/>
            <a:ext cx="1304844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북한 체제의</a:t>
            </a:r>
            <a:endParaRPr lang="en-US" altLang="ko-KR" sz="2200" dirty="0"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22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향후 전망</a:t>
            </a:r>
          </a:p>
        </p:txBody>
      </p:sp>
      <p:sp>
        <p:nvSpPr>
          <p:cNvPr id="103" name="사각형: 둥근 위쪽 모서리 102">
            <a:extLst>
              <a:ext uri="{FF2B5EF4-FFF2-40B4-BE49-F238E27FC236}">
                <a16:creationId xmlns:a16="http://schemas.microsoft.com/office/drawing/2014/main" id="{5410E4E8-6F80-FE79-1D54-DD821F7BDD2F}"/>
              </a:ext>
            </a:extLst>
          </p:cNvPr>
          <p:cNvSpPr/>
          <p:nvPr/>
        </p:nvSpPr>
        <p:spPr>
          <a:xfrm rot="5400000">
            <a:off x="9093054" y="3355470"/>
            <a:ext cx="435586" cy="758505"/>
          </a:xfrm>
          <a:prstGeom prst="round2Same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AB9D0A8-C1F6-E98C-BC31-C0D88676A422}"/>
              </a:ext>
            </a:extLst>
          </p:cNvPr>
          <p:cNvSpPr txBox="1"/>
          <p:nvPr/>
        </p:nvSpPr>
        <p:spPr>
          <a:xfrm>
            <a:off x="9162766" y="3544668"/>
            <a:ext cx="485133" cy="3674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ko-KR" sz="2400" dirty="0">
                <a:solidFill>
                  <a:schemeClr val="bg1"/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04.</a:t>
            </a:r>
            <a:endParaRPr lang="ko-KR" altLang="en-US" sz="2400" dirty="0">
              <a:solidFill>
                <a:schemeClr val="bg1"/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5AA1271B-64CB-E2A6-F963-669ACBC208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44" name="사각형: 둥근 모서리 43">
            <a:extLst>
              <a:ext uri="{FF2B5EF4-FFF2-40B4-BE49-F238E27FC236}">
                <a16:creationId xmlns:a16="http://schemas.microsoft.com/office/drawing/2014/main" id="{8BF5BBB6-02E8-3A8D-9BC8-48F22AE67FBE}"/>
              </a:ext>
            </a:extLst>
          </p:cNvPr>
          <p:cNvSpPr/>
          <p:nvPr/>
        </p:nvSpPr>
        <p:spPr>
          <a:xfrm>
            <a:off x="780858" y="1051500"/>
            <a:ext cx="4248000" cy="49787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E2D8D58-40D6-22C6-CF88-70604885940B}"/>
              </a:ext>
            </a:extLst>
          </p:cNvPr>
          <p:cNvSpPr txBox="1"/>
          <p:nvPr/>
        </p:nvSpPr>
        <p:spPr>
          <a:xfrm>
            <a:off x="1036836" y="1116732"/>
            <a:ext cx="3736045" cy="3674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400" spc="-100" dirty="0"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고등학생을 위한 북한이해</a:t>
            </a:r>
          </a:p>
        </p:txBody>
      </p:sp>
    </p:spTree>
    <p:extLst>
      <p:ext uri="{BB962C8B-B14F-4D97-AF65-F5344CB8AC3E}">
        <p14:creationId xmlns:p14="http://schemas.microsoft.com/office/powerpoint/2010/main" val="1486862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경제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경제 현황</a:t>
              </a:r>
            </a:p>
          </p:txBody>
        </p:sp>
      </p:grpSp>
      <p:sp>
        <p:nvSpPr>
          <p:cNvPr id="7" name="사각형: 둥근 모서리 6">
            <a:extLst>
              <a:ext uri="{FF2B5EF4-FFF2-40B4-BE49-F238E27FC236}">
                <a16:creationId xmlns:a16="http://schemas.microsoft.com/office/drawing/2014/main" id="{53370F80-F4FB-E82D-3663-A2AD613E4242}"/>
              </a:ext>
            </a:extLst>
          </p:cNvPr>
          <p:cNvSpPr/>
          <p:nvPr/>
        </p:nvSpPr>
        <p:spPr>
          <a:xfrm>
            <a:off x="6306036" y="247484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사각형: 둥근 모서리 15">
            <a:extLst>
              <a:ext uri="{FF2B5EF4-FFF2-40B4-BE49-F238E27FC236}">
                <a16:creationId xmlns:a16="http://schemas.microsoft.com/office/drawing/2014/main" id="{173EABFA-A517-FC04-26FD-BF2E9AC70207}"/>
              </a:ext>
            </a:extLst>
          </p:cNvPr>
          <p:cNvSpPr/>
          <p:nvPr/>
        </p:nvSpPr>
        <p:spPr>
          <a:xfrm>
            <a:off x="766762" y="247484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사각형: 둥근 위쪽 모서리 9">
            <a:extLst>
              <a:ext uri="{FF2B5EF4-FFF2-40B4-BE49-F238E27FC236}">
                <a16:creationId xmlns:a16="http://schemas.microsoft.com/office/drawing/2014/main" id="{23CC58A3-2D59-5009-6114-25274A7FF898}"/>
              </a:ext>
            </a:extLst>
          </p:cNvPr>
          <p:cNvSpPr/>
          <p:nvPr/>
        </p:nvSpPr>
        <p:spPr>
          <a:xfrm>
            <a:off x="6306037" y="2146985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FE7332C-80CC-E061-5C95-CBBD848FD6B6}"/>
              </a:ext>
            </a:extLst>
          </p:cNvPr>
          <p:cNvSpPr txBox="1"/>
          <p:nvPr/>
        </p:nvSpPr>
        <p:spPr>
          <a:xfrm>
            <a:off x="7748024" y="2268319"/>
            <a:ext cx="2173672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만성적인 식량 부족</a:t>
            </a:r>
          </a:p>
        </p:txBody>
      </p:sp>
      <p:sp>
        <p:nvSpPr>
          <p:cNvPr id="18" name="사각형: 둥근 위쪽 모서리 17">
            <a:extLst>
              <a:ext uri="{FF2B5EF4-FFF2-40B4-BE49-F238E27FC236}">
                <a16:creationId xmlns:a16="http://schemas.microsoft.com/office/drawing/2014/main" id="{21A9E8D5-73B4-D211-56B4-55CFADD0DE03}"/>
              </a:ext>
            </a:extLst>
          </p:cNvPr>
          <p:cNvSpPr/>
          <p:nvPr/>
        </p:nvSpPr>
        <p:spPr>
          <a:xfrm>
            <a:off x="766763" y="2146985"/>
            <a:ext cx="5119199" cy="612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1949B21-19E0-45A8-9E3F-33965AE67331}"/>
              </a:ext>
            </a:extLst>
          </p:cNvPr>
          <p:cNvSpPr txBox="1"/>
          <p:nvPr/>
        </p:nvSpPr>
        <p:spPr>
          <a:xfrm>
            <a:off x="2494086" y="2268319"/>
            <a:ext cx="1603003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마이너스 성장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355ACCC-D7C9-287B-68A1-F8BC7C99CCA7}"/>
              </a:ext>
            </a:extLst>
          </p:cNvPr>
          <p:cNvSpPr txBox="1"/>
          <p:nvPr/>
        </p:nvSpPr>
        <p:spPr>
          <a:xfrm>
            <a:off x="4562224" y="4456310"/>
            <a:ext cx="73770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ko-KR" sz="1600" spc="-10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-4.5%</a:t>
            </a:r>
            <a:endParaRPr lang="ko-KR" altLang="en-US" sz="1600" spc="-100" dirty="0">
              <a:solidFill>
                <a:srgbClr val="3C4D03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58" name="직선 연결선 157">
            <a:extLst>
              <a:ext uri="{FF2B5EF4-FFF2-40B4-BE49-F238E27FC236}">
                <a16:creationId xmlns:a16="http://schemas.microsoft.com/office/drawing/2014/main" id="{187590BA-4B25-6E27-BE54-0EEA578B6822}"/>
              </a:ext>
            </a:extLst>
          </p:cNvPr>
          <p:cNvCxnSpPr>
            <a:cxnSpLocks/>
          </p:cNvCxnSpPr>
          <p:nvPr/>
        </p:nvCxnSpPr>
        <p:spPr>
          <a:xfrm>
            <a:off x="118869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9" name="직선 연결선 158">
            <a:extLst>
              <a:ext uri="{FF2B5EF4-FFF2-40B4-BE49-F238E27FC236}">
                <a16:creationId xmlns:a16="http://schemas.microsoft.com/office/drawing/2014/main" id="{4D379AC0-D57B-848E-23A1-9075EC88F154}"/>
              </a:ext>
            </a:extLst>
          </p:cNvPr>
          <p:cNvCxnSpPr/>
          <p:nvPr/>
        </p:nvCxnSpPr>
        <p:spPr>
          <a:xfrm>
            <a:off x="1613408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0" name="직선 연결선 159">
            <a:extLst>
              <a:ext uri="{FF2B5EF4-FFF2-40B4-BE49-F238E27FC236}">
                <a16:creationId xmlns:a16="http://schemas.microsoft.com/office/drawing/2014/main" id="{5035F086-ADCC-1071-1E61-40C1AC60AFFB}"/>
              </a:ext>
            </a:extLst>
          </p:cNvPr>
          <p:cNvCxnSpPr/>
          <p:nvPr/>
        </p:nvCxnSpPr>
        <p:spPr>
          <a:xfrm>
            <a:off x="203812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1" name="직선 연결선 160">
            <a:extLst>
              <a:ext uri="{FF2B5EF4-FFF2-40B4-BE49-F238E27FC236}">
                <a16:creationId xmlns:a16="http://schemas.microsoft.com/office/drawing/2014/main" id="{F6B7E28B-011C-F148-A8A8-D4CC38FB92AF}"/>
              </a:ext>
            </a:extLst>
          </p:cNvPr>
          <p:cNvCxnSpPr/>
          <p:nvPr/>
        </p:nvCxnSpPr>
        <p:spPr>
          <a:xfrm>
            <a:off x="246284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2" name="직선 연결선 161">
            <a:extLst>
              <a:ext uri="{FF2B5EF4-FFF2-40B4-BE49-F238E27FC236}">
                <a16:creationId xmlns:a16="http://schemas.microsoft.com/office/drawing/2014/main" id="{D562E2A2-8BF2-F5A6-5F02-7BA5CAA2D272}"/>
              </a:ext>
            </a:extLst>
          </p:cNvPr>
          <p:cNvCxnSpPr/>
          <p:nvPr/>
        </p:nvCxnSpPr>
        <p:spPr>
          <a:xfrm>
            <a:off x="288755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3" name="직선 연결선 162">
            <a:extLst>
              <a:ext uri="{FF2B5EF4-FFF2-40B4-BE49-F238E27FC236}">
                <a16:creationId xmlns:a16="http://schemas.microsoft.com/office/drawing/2014/main" id="{D077EFEB-6C22-F2CA-FE81-4A3AE177A0DB}"/>
              </a:ext>
            </a:extLst>
          </p:cNvPr>
          <p:cNvCxnSpPr/>
          <p:nvPr/>
        </p:nvCxnSpPr>
        <p:spPr>
          <a:xfrm>
            <a:off x="331227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4" name="직선 연결선 163">
            <a:extLst>
              <a:ext uri="{FF2B5EF4-FFF2-40B4-BE49-F238E27FC236}">
                <a16:creationId xmlns:a16="http://schemas.microsoft.com/office/drawing/2014/main" id="{E3E27DA2-EE89-144C-E17E-022E477E1714}"/>
              </a:ext>
            </a:extLst>
          </p:cNvPr>
          <p:cNvCxnSpPr/>
          <p:nvPr/>
        </p:nvCxnSpPr>
        <p:spPr>
          <a:xfrm>
            <a:off x="373699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5" name="직선 연결선 164">
            <a:extLst>
              <a:ext uri="{FF2B5EF4-FFF2-40B4-BE49-F238E27FC236}">
                <a16:creationId xmlns:a16="http://schemas.microsoft.com/office/drawing/2014/main" id="{214163BE-0983-7731-2F76-C05549B20308}"/>
              </a:ext>
            </a:extLst>
          </p:cNvPr>
          <p:cNvCxnSpPr/>
          <p:nvPr/>
        </p:nvCxnSpPr>
        <p:spPr>
          <a:xfrm>
            <a:off x="416170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6" name="직선 연결선 165">
            <a:extLst>
              <a:ext uri="{FF2B5EF4-FFF2-40B4-BE49-F238E27FC236}">
                <a16:creationId xmlns:a16="http://schemas.microsoft.com/office/drawing/2014/main" id="{8BA30085-DE42-EDB1-B800-0957BF3745B8}"/>
              </a:ext>
            </a:extLst>
          </p:cNvPr>
          <p:cNvCxnSpPr/>
          <p:nvPr/>
        </p:nvCxnSpPr>
        <p:spPr>
          <a:xfrm>
            <a:off x="4586425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7" name="직선 연결선 166">
            <a:extLst>
              <a:ext uri="{FF2B5EF4-FFF2-40B4-BE49-F238E27FC236}">
                <a16:creationId xmlns:a16="http://schemas.microsoft.com/office/drawing/2014/main" id="{7E4F5303-F98B-EDC9-A0DC-8571790CD87E}"/>
              </a:ext>
            </a:extLst>
          </p:cNvPr>
          <p:cNvCxnSpPr/>
          <p:nvPr/>
        </p:nvCxnSpPr>
        <p:spPr>
          <a:xfrm>
            <a:off x="5011142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직선 연결선 167">
            <a:extLst>
              <a:ext uri="{FF2B5EF4-FFF2-40B4-BE49-F238E27FC236}">
                <a16:creationId xmlns:a16="http://schemas.microsoft.com/office/drawing/2014/main" id="{E7B33191-5A3A-C3C9-133F-57E71AB59E1C}"/>
              </a:ext>
            </a:extLst>
          </p:cNvPr>
          <p:cNvCxnSpPr/>
          <p:nvPr/>
        </p:nvCxnSpPr>
        <p:spPr>
          <a:xfrm>
            <a:off x="5435859" y="3121750"/>
            <a:ext cx="0" cy="1772164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9" name="TextBox 168">
            <a:extLst>
              <a:ext uri="{FF2B5EF4-FFF2-40B4-BE49-F238E27FC236}">
                <a16:creationId xmlns:a16="http://schemas.microsoft.com/office/drawing/2014/main" id="{44A80F48-572E-EF77-B322-A2486087A12E}"/>
              </a:ext>
            </a:extLst>
          </p:cNvPr>
          <p:cNvSpPr txBox="1"/>
          <p:nvPr/>
        </p:nvSpPr>
        <p:spPr>
          <a:xfrm>
            <a:off x="1055339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C1A64A5C-895E-0F65-65A2-102D53181E2C}"/>
              </a:ext>
            </a:extLst>
          </p:cNvPr>
          <p:cNvSpPr txBox="1"/>
          <p:nvPr/>
        </p:nvSpPr>
        <p:spPr>
          <a:xfrm>
            <a:off x="1480056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2011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E6FF2166-AAD9-73CA-C932-6C6B35D66C26}"/>
              </a:ext>
            </a:extLst>
          </p:cNvPr>
          <p:cNvSpPr txBox="1"/>
          <p:nvPr/>
        </p:nvSpPr>
        <p:spPr>
          <a:xfrm>
            <a:off x="1904773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2012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19636CB5-3914-0859-18C8-B97689400365}"/>
              </a:ext>
            </a:extLst>
          </p:cNvPr>
          <p:cNvSpPr txBox="1"/>
          <p:nvPr/>
        </p:nvSpPr>
        <p:spPr>
          <a:xfrm>
            <a:off x="2329490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2013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0D8160B0-99EC-7599-DC43-9636C0539C4E}"/>
              </a:ext>
            </a:extLst>
          </p:cNvPr>
          <p:cNvSpPr txBox="1"/>
          <p:nvPr/>
        </p:nvSpPr>
        <p:spPr>
          <a:xfrm>
            <a:off x="2754206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2014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3DAE9744-DC54-E28E-CBE4-2C95652C523F}"/>
              </a:ext>
            </a:extLst>
          </p:cNvPr>
          <p:cNvSpPr txBox="1"/>
          <p:nvPr/>
        </p:nvSpPr>
        <p:spPr>
          <a:xfrm>
            <a:off x="3178924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2015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D5FD3267-0339-3C9B-F2D5-5414A67E6B2B}"/>
              </a:ext>
            </a:extLst>
          </p:cNvPr>
          <p:cNvSpPr txBox="1"/>
          <p:nvPr/>
        </p:nvSpPr>
        <p:spPr>
          <a:xfrm>
            <a:off x="3603641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2016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0687FB7A-D34D-AC79-B7BE-4A8BD7D15EF4}"/>
              </a:ext>
            </a:extLst>
          </p:cNvPr>
          <p:cNvSpPr txBox="1"/>
          <p:nvPr/>
        </p:nvSpPr>
        <p:spPr>
          <a:xfrm>
            <a:off x="4028357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2017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54B79E9A-AA64-C322-3F5A-35539A997DFE}"/>
              </a:ext>
            </a:extLst>
          </p:cNvPr>
          <p:cNvSpPr txBox="1"/>
          <p:nvPr/>
        </p:nvSpPr>
        <p:spPr>
          <a:xfrm>
            <a:off x="4453074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2018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5D0899F5-A3E2-020B-1102-702539327C6D}"/>
              </a:ext>
            </a:extLst>
          </p:cNvPr>
          <p:cNvSpPr txBox="1"/>
          <p:nvPr/>
        </p:nvSpPr>
        <p:spPr>
          <a:xfrm>
            <a:off x="4877791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2019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FAEC1D55-923B-5E8C-A16E-F02127B3C768}"/>
              </a:ext>
            </a:extLst>
          </p:cNvPr>
          <p:cNvSpPr txBox="1"/>
          <p:nvPr/>
        </p:nvSpPr>
        <p:spPr>
          <a:xfrm>
            <a:off x="5302508" y="4923281"/>
            <a:ext cx="266702" cy="7046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rPr>
              <a:t>2020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3 Light" pitchFamily="2" charset="-127"/>
              <a:ea typeface="페이퍼로지 3 Light" pitchFamily="2" charset="-127"/>
              <a:cs typeface="Pretendard ExtraBold" panose="02000903000000020004" pitchFamily="50" charset="-127"/>
            </a:endParaRPr>
          </a:p>
        </p:txBody>
      </p:sp>
      <p:cxnSp>
        <p:nvCxnSpPr>
          <p:cNvPr id="180" name="직선 연결선 179">
            <a:extLst>
              <a:ext uri="{FF2B5EF4-FFF2-40B4-BE49-F238E27FC236}">
                <a16:creationId xmlns:a16="http://schemas.microsoft.com/office/drawing/2014/main" id="{0A900E42-0F83-0FD1-0F1C-55A4FC939F57}"/>
              </a:ext>
            </a:extLst>
          </p:cNvPr>
          <p:cNvCxnSpPr>
            <a:cxnSpLocks/>
          </p:cNvCxnSpPr>
          <p:nvPr/>
        </p:nvCxnSpPr>
        <p:spPr>
          <a:xfrm>
            <a:off x="1188692" y="4893914"/>
            <a:ext cx="42524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1" name="직선 연결선 180">
            <a:extLst>
              <a:ext uri="{FF2B5EF4-FFF2-40B4-BE49-F238E27FC236}">
                <a16:creationId xmlns:a16="http://schemas.microsoft.com/office/drawing/2014/main" id="{14627E22-FE26-2425-3C6B-13A33C3301D6}"/>
              </a:ext>
            </a:extLst>
          </p:cNvPr>
          <p:cNvCxnSpPr>
            <a:cxnSpLocks/>
          </p:cNvCxnSpPr>
          <p:nvPr/>
        </p:nvCxnSpPr>
        <p:spPr>
          <a:xfrm>
            <a:off x="1188692" y="3121750"/>
            <a:ext cx="4252459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2" name="직선 연결선 181">
            <a:extLst>
              <a:ext uri="{FF2B5EF4-FFF2-40B4-BE49-F238E27FC236}">
                <a16:creationId xmlns:a16="http://schemas.microsoft.com/office/drawing/2014/main" id="{86B72ECE-FF5D-8419-63A8-138055C6F8EA}"/>
              </a:ext>
            </a:extLst>
          </p:cNvPr>
          <p:cNvCxnSpPr>
            <a:cxnSpLocks/>
          </p:cNvCxnSpPr>
          <p:nvPr/>
        </p:nvCxnSpPr>
        <p:spPr>
          <a:xfrm>
            <a:off x="1188692" y="4007832"/>
            <a:ext cx="4252459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3" name="자유형: 도형 182">
            <a:extLst>
              <a:ext uri="{FF2B5EF4-FFF2-40B4-BE49-F238E27FC236}">
                <a16:creationId xmlns:a16="http://schemas.microsoft.com/office/drawing/2014/main" id="{D931C3DD-BEF9-8A86-BBC5-789D091CEDEF}"/>
              </a:ext>
            </a:extLst>
          </p:cNvPr>
          <p:cNvSpPr/>
          <p:nvPr/>
        </p:nvSpPr>
        <p:spPr>
          <a:xfrm>
            <a:off x="1188211" y="3467886"/>
            <a:ext cx="4260723" cy="1165175"/>
          </a:xfrm>
          <a:custGeom>
            <a:avLst/>
            <a:gdLst>
              <a:gd name="connsiteX0" fmla="*/ 0 w 4671060"/>
              <a:gd name="connsiteY0" fmla="*/ 1181100 h 2278380"/>
              <a:gd name="connsiteX1" fmla="*/ 472440 w 4671060"/>
              <a:gd name="connsiteY1" fmla="*/ 830580 h 2278380"/>
              <a:gd name="connsiteX2" fmla="*/ 937260 w 4671060"/>
              <a:gd name="connsiteY2" fmla="*/ 693420 h 2278380"/>
              <a:gd name="connsiteX3" fmla="*/ 1394460 w 4671060"/>
              <a:gd name="connsiteY3" fmla="*/ 762000 h 2278380"/>
              <a:gd name="connsiteX4" fmla="*/ 1874520 w 4671060"/>
              <a:gd name="connsiteY4" fmla="*/ 769620 h 2278380"/>
              <a:gd name="connsiteX5" fmla="*/ 2324100 w 4671060"/>
              <a:gd name="connsiteY5" fmla="*/ 1348740 h 2278380"/>
              <a:gd name="connsiteX6" fmla="*/ 2788920 w 4671060"/>
              <a:gd name="connsiteY6" fmla="*/ 0 h 2278380"/>
              <a:gd name="connsiteX7" fmla="*/ 3268980 w 4671060"/>
              <a:gd name="connsiteY7" fmla="*/ 2011680 h 2278380"/>
              <a:gd name="connsiteX8" fmla="*/ 3718560 w 4671060"/>
              <a:gd name="connsiteY8" fmla="*/ 2148840 h 2278380"/>
              <a:gd name="connsiteX9" fmla="*/ 4191000 w 4671060"/>
              <a:gd name="connsiteY9" fmla="*/ 929640 h 2278380"/>
              <a:gd name="connsiteX10" fmla="*/ 4671060 w 4671060"/>
              <a:gd name="connsiteY10" fmla="*/ 2278380 h 227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671060" h="2278380">
                <a:moveTo>
                  <a:pt x="0" y="1181100"/>
                </a:moveTo>
                <a:lnTo>
                  <a:pt x="472440" y="830580"/>
                </a:lnTo>
                <a:lnTo>
                  <a:pt x="937260" y="693420"/>
                </a:lnTo>
                <a:lnTo>
                  <a:pt x="1394460" y="762000"/>
                </a:lnTo>
                <a:lnTo>
                  <a:pt x="1874520" y="769620"/>
                </a:lnTo>
                <a:lnTo>
                  <a:pt x="2324100" y="1348740"/>
                </a:lnTo>
                <a:lnTo>
                  <a:pt x="2788920" y="0"/>
                </a:lnTo>
                <a:lnTo>
                  <a:pt x="3268980" y="2011680"/>
                </a:lnTo>
                <a:lnTo>
                  <a:pt x="3718560" y="2148840"/>
                </a:lnTo>
                <a:lnTo>
                  <a:pt x="4191000" y="929640"/>
                </a:lnTo>
                <a:lnTo>
                  <a:pt x="4671060" y="2278380"/>
                </a:lnTo>
              </a:path>
            </a:pathLst>
          </a:custGeom>
          <a:noFill/>
          <a:ln w="48815" cap="flat">
            <a:solidFill>
              <a:srgbClr val="3C4D03"/>
            </a:solidFill>
            <a:prstDash val="solid"/>
            <a:miter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4" name="자유형: 도형 183">
            <a:extLst>
              <a:ext uri="{FF2B5EF4-FFF2-40B4-BE49-F238E27FC236}">
                <a16:creationId xmlns:a16="http://schemas.microsoft.com/office/drawing/2014/main" id="{8FB01348-EC12-504C-0912-E5529136C9FD}"/>
              </a:ext>
            </a:extLst>
          </p:cNvPr>
          <p:cNvSpPr/>
          <p:nvPr/>
        </p:nvSpPr>
        <p:spPr>
          <a:xfrm>
            <a:off x="1181260" y="3475679"/>
            <a:ext cx="4253773" cy="1414577"/>
          </a:xfrm>
          <a:custGeom>
            <a:avLst/>
            <a:gdLst>
              <a:gd name="connsiteX0" fmla="*/ 0 w 4663440"/>
              <a:gd name="connsiteY0" fmla="*/ 1150620 h 2766060"/>
              <a:gd name="connsiteX1" fmla="*/ 0 w 4663440"/>
              <a:gd name="connsiteY1" fmla="*/ 2766060 h 2766060"/>
              <a:gd name="connsiteX2" fmla="*/ 4663440 w 4663440"/>
              <a:gd name="connsiteY2" fmla="*/ 2766060 h 2766060"/>
              <a:gd name="connsiteX3" fmla="*/ 4663440 w 4663440"/>
              <a:gd name="connsiteY3" fmla="*/ 2232660 h 2766060"/>
              <a:gd name="connsiteX4" fmla="*/ 4206240 w 4663440"/>
              <a:gd name="connsiteY4" fmla="*/ 906780 h 2766060"/>
              <a:gd name="connsiteX5" fmla="*/ 3733800 w 4663440"/>
              <a:gd name="connsiteY5" fmla="*/ 2110740 h 2766060"/>
              <a:gd name="connsiteX6" fmla="*/ 3276600 w 4663440"/>
              <a:gd name="connsiteY6" fmla="*/ 1988820 h 2766060"/>
              <a:gd name="connsiteX7" fmla="*/ 2796540 w 4663440"/>
              <a:gd name="connsiteY7" fmla="*/ 0 h 2766060"/>
              <a:gd name="connsiteX8" fmla="*/ 2331720 w 4663440"/>
              <a:gd name="connsiteY8" fmla="*/ 1310640 h 2766060"/>
              <a:gd name="connsiteX9" fmla="*/ 1889760 w 4663440"/>
              <a:gd name="connsiteY9" fmla="*/ 754380 h 2766060"/>
              <a:gd name="connsiteX10" fmla="*/ 1394460 w 4663440"/>
              <a:gd name="connsiteY10" fmla="*/ 731520 h 2766060"/>
              <a:gd name="connsiteX11" fmla="*/ 952500 w 4663440"/>
              <a:gd name="connsiteY11" fmla="*/ 655320 h 2766060"/>
              <a:gd name="connsiteX12" fmla="*/ 495300 w 4663440"/>
              <a:gd name="connsiteY12" fmla="*/ 815340 h 2766060"/>
              <a:gd name="connsiteX13" fmla="*/ 0 w 4663440"/>
              <a:gd name="connsiteY13" fmla="*/ 1150620 h 2766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663440" h="2766060">
                <a:moveTo>
                  <a:pt x="0" y="1150620"/>
                </a:moveTo>
                <a:lnTo>
                  <a:pt x="0" y="2766060"/>
                </a:lnTo>
                <a:lnTo>
                  <a:pt x="4663440" y="2766060"/>
                </a:lnTo>
                <a:lnTo>
                  <a:pt x="4663440" y="2232660"/>
                </a:lnTo>
                <a:lnTo>
                  <a:pt x="4206240" y="906780"/>
                </a:lnTo>
                <a:lnTo>
                  <a:pt x="3733800" y="2110740"/>
                </a:lnTo>
                <a:lnTo>
                  <a:pt x="3276600" y="1988820"/>
                </a:lnTo>
                <a:lnTo>
                  <a:pt x="2796540" y="0"/>
                </a:lnTo>
                <a:lnTo>
                  <a:pt x="2331720" y="1310640"/>
                </a:lnTo>
                <a:lnTo>
                  <a:pt x="1889760" y="754380"/>
                </a:lnTo>
                <a:lnTo>
                  <a:pt x="1394460" y="731520"/>
                </a:lnTo>
                <a:lnTo>
                  <a:pt x="952500" y="655320"/>
                </a:lnTo>
                <a:lnTo>
                  <a:pt x="495300" y="815340"/>
                </a:lnTo>
                <a:lnTo>
                  <a:pt x="0" y="1150620"/>
                </a:lnTo>
                <a:close/>
              </a:path>
            </a:pathLst>
          </a:custGeom>
          <a:gradFill>
            <a:gsLst>
              <a:gs pos="0">
                <a:srgbClr val="3C4D03">
                  <a:alpha val="35000"/>
                </a:srgbClr>
              </a:gs>
              <a:gs pos="100000">
                <a:srgbClr val="3C4D03">
                  <a:alpha val="0"/>
                </a:srgbClr>
              </a:gs>
            </a:gsLst>
            <a:lin ang="5400000" scaled="1"/>
          </a:gra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185" name="그룹 184">
            <a:extLst>
              <a:ext uri="{FF2B5EF4-FFF2-40B4-BE49-F238E27FC236}">
                <a16:creationId xmlns:a16="http://schemas.microsoft.com/office/drawing/2014/main" id="{FF8898B9-6933-7DC0-6C56-1861E25F2AB8}"/>
              </a:ext>
            </a:extLst>
          </p:cNvPr>
          <p:cNvGrpSpPr/>
          <p:nvPr/>
        </p:nvGrpSpPr>
        <p:grpSpPr>
          <a:xfrm>
            <a:off x="5292735" y="4475766"/>
            <a:ext cx="288000" cy="288000"/>
            <a:chOff x="8449752" y="4317589"/>
            <a:chExt cx="503209" cy="503209"/>
          </a:xfrm>
        </p:grpSpPr>
        <p:sp>
          <p:nvSpPr>
            <p:cNvPr id="186" name="타원 185">
              <a:extLst>
                <a:ext uri="{FF2B5EF4-FFF2-40B4-BE49-F238E27FC236}">
                  <a16:creationId xmlns:a16="http://schemas.microsoft.com/office/drawing/2014/main" id="{96881E56-AF20-E44F-4EFE-FCA4DAE6B56C}"/>
                </a:ext>
              </a:extLst>
            </p:cNvPr>
            <p:cNvSpPr/>
            <p:nvPr/>
          </p:nvSpPr>
          <p:spPr>
            <a:xfrm>
              <a:off x="8449752" y="4317589"/>
              <a:ext cx="503209" cy="503209"/>
            </a:xfrm>
            <a:prstGeom prst="ellipse">
              <a:avLst/>
            </a:prstGeom>
            <a:solidFill>
              <a:srgbClr val="3C4D03">
                <a:alpha val="20000"/>
              </a:srgbClr>
            </a:solidFill>
            <a:ln w="349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7" name="타원 186">
              <a:extLst>
                <a:ext uri="{FF2B5EF4-FFF2-40B4-BE49-F238E27FC236}">
                  <a16:creationId xmlns:a16="http://schemas.microsoft.com/office/drawing/2014/main" id="{47ED68F0-C66E-4A1C-CAA0-561CB2EB2AA8}"/>
                </a:ext>
              </a:extLst>
            </p:cNvPr>
            <p:cNvSpPr/>
            <p:nvPr/>
          </p:nvSpPr>
          <p:spPr>
            <a:xfrm>
              <a:off x="8512322" y="4380159"/>
              <a:ext cx="378068" cy="378068"/>
            </a:xfrm>
            <a:prstGeom prst="ellipse">
              <a:avLst/>
            </a:prstGeom>
            <a:solidFill>
              <a:srgbClr val="3C4D03">
                <a:alpha val="20000"/>
              </a:srgbClr>
            </a:solidFill>
            <a:ln w="3492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8" name="타원 187">
              <a:extLst>
                <a:ext uri="{FF2B5EF4-FFF2-40B4-BE49-F238E27FC236}">
                  <a16:creationId xmlns:a16="http://schemas.microsoft.com/office/drawing/2014/main" id="{A4A181FF-EE4E-78A8-1B83-C973C8846D31}"/>
                </a:ext>
              </a:extLst>
            </p:cNvPr>
            <p:cNvSpPr/>
            <p:nvPr/>
          </p:nvSpPr>
          <p:spPr>
            <a:xfrm>
              <a:off x="8627885" y="4495722"/>
              <a:ext cx="146942" cy="146942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89" name="TextBox 188">
            <a:extLst>
              <a:ext uri="{FF2B5EF4-FFF2-40B4-BE49-F238E27FC236}">
                <a16:creationId xmlns:a16="http://schemas.microsoft.com/office/drawing/2014/main" id="{1DE3124C-C8ED-8F8B-5091-4BA85E961D4C}"/>
              </a:ext>
            </a:extLst>
          </p:cNvPr>
          <p:cNvSpPr txBox="1"/>
          <p:nvPr/>
        </p:nvSpPr>
        <p:spPr>
          <a:xfrm>
            <a:off x="3409268" y="3173828"/>
            <a:ext cx="2039666" cy="3578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전년 대비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</a:t>
            </a:r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실질 국내총생산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(GDP)</a:t>
            </a:r>
          </a:p>
          <a:p>
            <a:pPr algn="r"/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자료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한국은행</a:t>
            </a:r>
            <a:r>
              <a:rPr lang="en-US" altLang="ko-KR" sz="105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</a:p>
        </p:txBody>
      </p:sp>
      <p:grpSp>
        <p:nvGrpSpPr>
          <p:cNvPr id="190" name="그룹 189">
            <a:extLst>
              <a:ext uri="{FF2B5EF4-FFF2-40B4-BE49-F238E27FC236}">
                <a16:creationId xmlns:a16="http://schemas.microsoft.com/office/drawing/2014/main" id="{87D9B2A3-4399-2DBC-16FB-486CABD21FA9}"/>
              </a:ext>
            </a:extLst>
          </p:cNvPr>
          <p:cNvGrpSpPr/>
          <p:nvPr/>
        </p:nvGrpSpPr>
        <p:grpSpPr>
          <a:xfrm>
            <a:off x="776165" y="2968537"/>
            <a:ext cx="2159570" cy="320397"/>
            <a:chOff x="776165" y="2968537"/>
            <a:chExt cx="2159570" cy="320397"/>
          </a:xfrm>
          <a:solidFill>
            <a:srgbClr val="3C4D03"/>
          </a:solidFill>
        </p:grpSpPr>
        <p:sp>
          <p:nvSpPr>
            <p:cNvPr id="191" name="화살표: 오각형 190">
              <a:extLst>
                <a:ext uri="{FF2B5EF4-FFF2-40B4-BE49-F238E27FC236}">
                  <a16:creationId xmlns:a16="http://schemas.microsoft.com/office/drawing/2014/main" id="{BBA0173B-1040-C8C8-F3D3-01C885B99069}"/>
                </a:ext>
              </a:extLst>
            </p:cNvPr>
            <p:cNvSpPr/>
            <p:nvPr/>
          </p:nvSpPr>
          <p:spPr>
            <a:xfrm>
              <a:off x="776165" y="2968537"/>
              <a:ext cx="2159570" cy="320397"/>
            </a:xfrm>
            <a:prstGeom prst="homePlat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2" name="TextBox 191">
              <a:extLst>
                <a:ext uri="{FF2B5EF4-FFF2-40B4-BE49-F238E27FC236}">
                  <a16:creationId xmlns:a16="http://schemas.microsoft.com/office/drawing/2014/main" id="{1263A2E7-1055-2BF3-52FF-C56014C32FF1}"/>
                </a:ext>
              </a:extLst>
            </p:cNvPr>
            <p:cNvSpPr txBox="1"/>
            <p:nvPr/>
          </p:nvSpPr>
          <p:spPr>
            <a:xfrm>
              <a:off x="1023112" y="3006266"/>
              <a:ext cx="1777093" cy="24493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경제성장률 추이</a:t>
              </a:r>
              <a:endParaRPr lang="en-US" altLang="ko-KR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93" name="그룹 192">
            <a:extLst>
              <a:ext uri="{FF2B5EF4-FFF2-40B4-BE49-F238E27FC236}">
                <a16:creationId xmlns:a16="http://schemas.microsoft.com/office/drawing/2014/main" id="{CE40A328-5E41-90F4-E4B5-A0FD7BF5465A}"/>
              </a:ext>
            </a:extLst>
          </p:cNvPr>
          <p:cNvGrpSpPr/>
          <p:nvPr/>
        </p:nvGrpSpPr>
        <p:grpSpPr>
          <a:xfrm>
            <a:off x="1106493" y="5210632"/>
            <a:ext cx="4439738" cy="792000"/>
            <a:chOff x="1117660" y="5225872"/>
            <a:chExt cx="4439738" cy="756000"/>
          </a:xfrm>
        </p:grpSpPr>
        <p:sp>
          <p:nvSpPr>
            <p:cNvPr id="194" name="사각형: 둥근 모서리 193">
              <a:extLst>
                <a:ext uri="{FF2B5EF4-FFF2-40B4-BE49-F238E27FC236}">
                  <a16:creationId xmlns:a16="http://schemas.microsoft.com/office/drawing/2014/main" id="{B0DF38F7-2959-07CA-5D7A-03D77F4252C1}"/>
                </a:ext>
              </a:extLst>
            </p:cNvPr>
            <p:cNvSpPr/>
            <p:nvPr/>
          </p:nvSpPr>
          <p:spPr>
            <a:xfrm>
              <a:off x="1117660" y="5225872"/>
              <a:ext cx="4439738" cy="756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  <p:sp>
          <p:nvSpPr>
            <p:cNvPr id="195" name="사각형: 둥근 모서리 194">
              <a:extLst>
                <a:ext uri="{FF2B5EF4-FFF2-40B4-BE49-F238E27FC236}">
                  <a16:creationId xmlns:a16="http://schemas.microsoft.com/office/drawing/2014/main" id="{99FE8069-B0C4-8E9E-715B-4EEB9BA6D5C8}"/>
                </a:ext>
              </a:extLst>
            </p:cNvPr>
            <p:cNvSpPr/>
            <p:nvPr/>
          </p:nvSpPr>
          <p:spPr>
            <a:xfrm>
              <a:off x="1159529" y="5263672"/>
              <a:ext cx="4356000" cy="680400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600"/>
            </a:p>
          </p:txBody>
        </p:sp>
      </p:grpSp>
      <p:grpSp>
        <p:nvGrpSpPr>
          <p:cNvPr id="196" name="그룹 195">
            <a:extLst>
              <a:ext uri="{FF2B5EF4-FFF2-40B4-BE49-F238E27FC236}">
                <a16:creationId xmlns:a16="http://schemas.microsoft.com/office/drawing/2014/main" id="{A216F204-8071-EC1F-A680-7458AC74BB59}"/>
              </a:ext>
            </a:extLst>
          </p:cNvPr>
          <p:cNvGrpSpPr/>
          <p:nvPr/>
        </p:nvGrpSpPr>
        <p:grpSpPr>
          <a:xfrm>
            <a:off x="1518129" y="5318124"/>
            <a:ext cx="3616467" cy="577017"/>
            <a:chOff x="1439434" y="5318124"/>
            <a:chExt cx="3616467" cy="577017"/>
          </a:xfrm>
        </p:grpSpPr>
        <p:grpSp>
          <p:nvGrpSpPr>
            <p:cNvPr id="197" name="그룹 196">
              <a:extLst>
                <a:ext uri="{FF2B5EF4-FFF2-40B4-BE49-F238E27FC236}">
                  <a16:creationId xmlns:a16="http://schemas.microsoft.com/office/drawing/2014/main" id="{CA49E1FF-243E-9CB4-D444-F9515CC37A5F}"/>
                </a:ext>
              </a:extLst>
            </p:cNvPr>
            <p:cNvGrpSpPr/>
            <p:nvPr/>
          </p:nvGrpSpPr>
          <p:grpSpPr>
            <a:xfrm>
              <a:off x="1439434" y="5333416"/>
              <a:ext cx="1296000" cy="546432"/>
              <a:chOff x="1439434" y="5301196"/>
              <a:chExt cx="1296000" cy="546432"/>
            </a:xfrm>
          </p:grpSpPr>
          <p:sp>
            <p:nvSpPr>
              <p:cNvPr id="202" name="사각형: 둥근 모서리 201">
                <a:extLst>
                  <a:ext uri="{FF2B5EF4-FFF2-40B4-BE49-F238E27FC236}">
                    <a16:creationId xmlns:a16="http://schemas.microsoft.com/office/drawing/2014/main" id="{8A3E3D7B-3A68-BB2F-C0A4-4215F51575F7}"/>
                  </a:ext>
                </a:extLst>
              </p:cNvPr>
              <p:cNvSpPr/>
              <p:nvPr/>
            </p:nvSpPr>
            <p:spPr>
              <a:xfrm>
                <a:off x="1439434" y="5573768"/>
                <a:ext cx="1296000" cy="270000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3" name="TextBox 202">
                <a:extLst>
                  <a:ext uri="{FF2B5EF4-FFF2-40B4-BE49-F238E27FC236}">
                    <a16:creationId xmlns:a16="http://schemas.microsoft.com/office/drawing/2014/main" id="{C670AFB8-432E-DF68-2AE6-D621B8348C10}"/>
                  </a:ext>
                </a:extLst>
              </p:cNvPr>
              <p:cNvSpPr txBox="1"/>
              <p:nvPr/>
            </p:nvSpPr>
            <p:spPr>
              <a:xfrm>
                <a:off x="1559535" y="5301196"/>
                <a:ext cx="1120178" cy="5464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경제성장률</a:t>
                </a:r>
                <a: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br>
                  <a:rPr lang="ko-KR" altLang="en-US" sz="16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</a:br>
                <a:r>
                  <a:rPr lang="ko-KR" altLang="en-US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평균 </a:t>
                </a:r>
                <a:r>
                  <a:rPr lang="en-US" altLang="ko-KR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-0.2%</a:t>
                </a:r>
              </a:p>
            </p:txBody>
          </p:sp>
        </p:grpSp>
        <p:grpSp>
          <p:nvGrpSpPr>
            <p:cNvPr id="198" name="그룹 197">
              <a:extLst>
                <a:ext uri="{FF2B5EF4-FFF2-40B4-BE49-F238E27FC236}">
                  <a16:creationId xmlns:a16="http://schemas.microsoft.com/office/drawing/2014/main" id="{95451643-552E-4201-B6C6-F3065FAD87CB}"/>
                </a:ext>
              </a:extLst>
            </p:cNvPr>
            <p:cNvGrpSpPr/>
            <p:nvPr/>
          </p:nvGrpSpPr>
          <p:grpSpPr>
            <a:xfrm>
              <a:off x="3327901" y="5350344"/>
              <a:ext cx="1728000" cy="512576"/>
              <a:chOff x="3327901" y="5335052"/>
              <a:chExt cx="1728000" cy="512576"/>
            </a:xfrm>
          </p:grpSpPr>
          <p:sp>
            <p:nvSpPr>
              <p:cNvPr id="200" name="사각형: 둥근 모서리 199">
                <a:extLst>
                  <a:ext uri="{FF2B5EF4-FFF2-40B4-BE49-F238E27FC236}">
                    <a16:creationId xmlns:a16="http://schemas.microsoft.com/office/drawing/2014/main" id="{F989494F-E017-232C-F7BF-785128C71223}"/>
                  </a:ext>
                </a:extLst>
              </p:cNvPr>
              <p:cNvSpPr/>
              <p:nvPr/>
            </p:nvSpPr>
            <p:spPr>
              <a:xfrm>
                <a:off x="3327901" y="5573768"/>
                <a:ext cx="1728000" cy="270000"/>
              </a:xfrm>
              <a:prstGeom prst="roundRect">
                <a:avLst/>
              </a:prstGeom>
              <a:solidFill>
                <a:srgbClr val="3C4D03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TextBox 200">
                <a:extLst>
                  <a:ext uri="{FF2B5EF4-FFF2-40B4-BE49-F238E27FC236}">
                    <a16:creationId xmlns:a16="http://schemas.microsoft.com/office/drawing/2014/main" id="{395CB48F-2ED1-6914-8FB8-4C59AFDB51CB}"/>
                  </a:ext>
                </a:extLst>
              </p:cNvPr>
              <p:cNvSpPr txBox="1"/>
              <p:nvPr/>
            </p:nvSpPr>
            <p:spPr>
              <a:xfrm>
                <a:off x="3380301" y="5335052"/>
                <a:ext cx="1623200" cy="512576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1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인당 국민총소득</a:t>
                </a:r>
                <a:endParaRPr lang="en-US" altLang="ko-KR" sz="14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r>
                  <a:rPr lang="ko-KR" altLang="en-US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남한의 </a:t>
                </a:r>
                <a:r>
                  <a:rPr lang="en-US" altLang="ko-KR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1/30 </a:t>
                </a:r>
                <a:r>
                  <a:rPr lang="ko-KR" altLang="en-US" spc="-30" dirty="0">
                    <a:solidFill>
                      <a:schemeClr val="bg1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수준</a:t>
                </a:r>
                <a:endParaRPr lang="en-US" altLang="ko-KR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cxnSp>
          <p:nvCxnSpPr>
            <p:cNvPr id="199" name="직선 연결선 198">
              <a:extLst>
                <a:ext uri="{FF2B5EF4-FFF2-40B4-BE49-F238E27FC236}">
                  <a16:creationId xmlns:a16="http://schemas.microsoft.com/office/drawing/2014/main" id="{EED680BD-D944-C324-2762-D4109DF2631B}"/>
                </a:ext>
              </a:extLst>
            </p:cNvPr>
            <p:cNvCxnSpPr>
              <a:cxnSpLocks/>
            </p:cNvCxnSpPr>
            <p:nvPr/>
          </p:nvCxnSpPr>
          <p:spPr>
            <a:xfrm>
              <a:off x="3031668" y="5318124"/>
              <a:ext cx="0" cy="57701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2" name="그룹 151">
            <a:extLst>
              <a:ext uri="{FF2B5EF4-FFF2-40B4-BE49-F238E27FC236}">
                <a16:creationId xmlns:a16="http://schemas.microsoft.com/office/drawing/2014/main" id="{1BD4367E-1ADB-6D86-0152-7CAE15276C76}"/>
              </a:ext>
            </a:extLst>
          </p:cNvPr>
          <p:cNvGrpSpPr/>
          <p:nvPr/>
        </p:nvGrpSpPr>
        <p:grpSpPr>
          <a:xfrm>
            <a:off x="6393692" y="2942632"/>
            <a:ext cx="4943888" cy="3060000"/>
            <a:chOff x="6393692" y="2942632"/>
            <a:chExt cx="4943888" cy="3060000"/>
          </a:xfrm>
        </p:grpSpPr>
        <p:sp>
          <p:nvSpPr>
            <p:cNvPr id="135" name="TextBox 134">
              <a:extLst>
                <a:ext uri="{FF2B5EF4-FFF2-40B4-BE49-F238E27FC236}">
                  <a16:creationId xmlns:a16="http://schemas.microsoft.com/office/drawing/2014/main" id="{0384BC3B-933B-6B5C-08D0-E1BD63E9927B}"/>
                </a:ext>
              </a:extLst>
            </p:cNvPr>
            <p:cNvSpPr txBox="1"/>
            <p:nvPr/>
          </p:nvSpPr>
          <p:spPr>
            <a:xfrm>
              <a:off x="6393692" y="4025422"/>
              <a:ext cx="1931564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179388" indent="-179388" algn="l">
                <a:buClr>
                  <a:srgbClr val="3C4D03"/>
                </a:buClr>
                <a:buSzPct val="90000"/>
                <a:buFont typeface="Arial" panose="020B0604020202020204" pitchFamily="34" charset="0"/>
                <a:buChar char="•"/>
              </a:pPr>
              <a:r>
                <a:rPr lang="ko-KR" altLang="en-US" sz="1400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만성적인 식량 </a:t>
              </a:r>
              <a:endPara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400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     </a:t>
              </a:r>
              <a:r>
                <a:rPr lang="ko-KR" altLang="en-US" sz="1400" spc="-8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공급 부족 상황 지속</a:t>
              </a:r>
              <a:endParaRPr lang="en-US" altLang="ko-KR" sz="1400" spc="-8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endParaRPr lang="ko-KR" altLang="en-US" sz="800" spc="-8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 - FAO(</a:t>
              </a:r>
              <a:r>
                <a:rPr lang="ko-KR" altLang="en-US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세계식량농업기구</a:t>
              </a: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)   </a:t>
              </a: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   </a:t>
              </a:r>
              <a:r>
                <a:rPr lang="ko-KR" altLang="en-US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지정 식량지원 필요국가 </a:t>
              </a:r>
              <a:endParaRPr lang="en-US" altLang="ko-KR" sz="1200" spc="-8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pPr algn="l">
                <a:buClr>
                  <a:srgbClr val="823000"/>
                </a:buClr>
                <a:buSzPct val="90000"/>
              </a:pPr>
              <a:r>
                <a:rPr lang="en-US" altLang="ko-KR" sz="1200" spc="-8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   (2007~2024)</a:t>
              </a:r>
            </a:p>
          </p:txBody>
        </p:sp>
        <p:grpSp>
          <p:nvGrpSpPr>
            <p:cNvPr id="136" name="그룹 135">
              <a:extLst>
                <a:ext uri="{FF2B5EF4-FFF2-40B4-BE49-F238E27FC236}">
                  <a16:creationId xmlns:a16="http://schemas.microsoft.com/office/drawing/2014/main" id="{079EB8F3-703E-D064-A7D4-DE6C18E13701}"/>
                </a:ext>
              </a:extLst>
            </p:cNvPr>
            <p:cNvGrpSpPr/>
            <p:nvPr/>
          </p:nvGrpSpPr>
          <p:grpSpPr>
            <a:xfrm>
              <a:off x="10175501" y="4025422"/>
              <a:ext cx="1162079" cy="1977210"/>
              <a:chOff x="9863328" y="4049540"/>
              <a:chExt cx="1502328" cy="1977210"/>
            </a:xfrm>
          </p:grpSpPr>
          <p:sp>
            <p:nvSpPr>
              <p:cNvPr id="150" name="사각형: 둥근 모서리 149">
                <a:extLst>
                  <a:ext uri="{FF2B5EF4-FFF2-40B4-BE49-F238E27FC236}">
                    <a16:creationId xmlns:a16="http://schemas.microsoft.com/office/drawing/2014/main" id="{1404ADD0-FA81-B956-9972-1964A456B865}"/>
                  </a:ext>
                </a:extLst>
              </p:cNvPr>
              <p:cNvSpPr/>
              <p:nvPr/>
            </p:nvSpPr>
            <p:spPr>
              <a:xfrm>
                <a:off x="9863328" y="4049540"/>
                <a:ext cx="1502328" cy="197721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/>
              </a:p>
            </p:txBody>
          </p:sp>
          <p:sp>
            <p:nvSpPr>
              <p:cNvPr id="151" name="사각형: 둥근 모서리 150">
                <a:extLst>
                  <a:ext uri="{FF2B5EF4-FFF2-40B4-BE49-F238E27FC236}">
                    <a16:creationId xmlns:a16="http://schemas.microsoft.com/office/drawing/2014/main" id="{A3223BA5-5651-1204-257C-C272376DB459}"/>
                  </a:ext>
                </a:extLst>
              </p:cNvPr>
              <p:cNvSpPr/>
              <p:nvPr/>
            </p:nvSpPr>
            <p:spPr>
              <a:xfrm>
                <a:off x="9910770" y="4079386"/>
                <a:ext cx="1407443" cy="1900563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 dirty="0"/>
              </a:p>
            </p:txBody>
          </p:sp>
        </p:grpSp>
        <p:sp>
          <p:nvSpPr>
            <p:cNvPr id="148" name="사각형: 둥근 모서리 147">
              <a:extLst>
                <a:ext uri="{FF2B5EF4-FFF2-40B4-BE49-F238E27FC236}">
                  <a16:creationId xmlns:a16="http://schemas.microsoft.com/office/drawing/2014/main" id="{77B7EFF1-3DF5-3A50-157E-F6B51E978A94}"/>
                </a:ext>
              </a:extLst>
            </p:cNvPr>
            <p:cNvSpPr/>
            <p:nvPr/>
          </p:nvSpPr>
          <p:spPr>
            <a:xfrm>
              <a:off x="10460708" y="5143282"/>
              <a:ext cx="626911" cy="252000"/>
            </a:xfrm>
            <a:prstGeom prst="round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B9B0E40D-36C7-A792-3D8E-E9CB49308472}"/>
                </a:ext>
              </a:extLst>
            </p:cNvPr>
            <p:cNvSpPr txBox="1"/>
            <p:nvPr/>
          </p:nvSpPr>
          <p:spPr>
            <a:xfrm>
              <a:off x="10362792" y="4341393"/>
              <a:ext cx="822743" cy="132831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그럼에도</a:t>
              </a:r>
              <a:r>
                <a:rPr lang="en-US" altLang="ko-KR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 </a:t>
              </a: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불구하고</a:t>
              </a:r>
              <a:endPara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주민들의 </a:t>
              </a:r>
              <a:endParaRPr lang="en-US" altLang="ko-KR" sz="16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 err="1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식량권</a:t>
              </a:r>
              <a:endParaRPr lang="en-US" altLang="ko-KR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ct val="110000"/>
                </a:lnSpc>
              </a:pPr>
              <a:r>
                <a:rPr lang="ko-KR" altLang="en-US" sz="16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여전히 위협 </a:t>
              </a:r>
              <a:endParaRPr lang="ko-KR" altLang="en-US" sz="16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cxnSp>
          <p:nvCxnSpPr>
            <p:cNvPr id="138" name="직선 연결선 137">
              <a:extLst>
                <a:ext uri="{FF2B5EF4-FFF2-40B4-BE49-F238E27FC236}">
                  <a16:creationId xmlns:a16="http://schemas.microsoft.com/office/drawing/2014/main" id="{792810B4-C4B0-B56F-CCC7-490D2ADE718F}"/>
                </a:ext>
              </a:extLst>
            </p:cNvPr>
            <p:cNvCxnSpPr>
              <a:cxnSpLocks/>
            </p:cNvCxnSpPr>
            <p:nvPr/>
          </p:nvCxnSpPr>
          <p:spPr>
            <a:xfrm>
              <a:off x="8070520" y="2942632"/>
              <a:ext cx="0" cy="306000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사각형: 둥근 모서리 138">
              <a:extLst>
                <a:ext uri="{FF2B5EF4-FFF2-40B4-BE49-F238E27FC236}">
                  <a16:creationId xmlns:a16="http://schemas.microsoft.com/office/drawing/2014/main" id="{FC12EB39-4ED5-BACD-D83B-FF0E97039041}"/>
                </a:ext>
              </a:extLst>
            </p:cNvPr>
            <p:cNvSpPr/>
            <p:nvPr/>
          </p:nvSpPr>
          <p:spPr>
            <a:xfrm>
              <a:off x="8234710" y="2942632"/>
              <a:ext cx="1548000" cy="324000"/>
            </a:xfrm>
            <a:prstGeom prst="roundRect">
              <a:avLst>
                <a:gd name="adj" fmla="val 50000"/>
              </a:avLst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당국 조치</a:t>
              </a:r>
            </a:p>
          </p:txBody>
        </p:sp>
        <p:sp>
          <p:nvSpPr>
            <p:cNvPr id="140" name="직사각형 139">
              <a:extLst>
                <a:ext uri="{FF2B5EF4-FFF2-40B4-BE49-F238E27FC236}">
                  <a16:creationId xmlns:a16="http://schemas.microsoft.com/office/drawing/2014/main" id="{6D908C02-333B-FE8C-5C36-FDC9BDC11FA3}"/>
                </a:ext>
              </a:extLst>
            </p:cNvPr>
            <p:cNvSpPr/>
            <p:nvPr/>
          </p:nvSpPr>
          <p:spPr>
            <a:xfrm rot="5400000">
              <a:off x="8193370" y="3937972"/>
              <a:ext cx="166668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1" name="직선 화살표 연결선 140">
              <a:extLst>
                <a:ext uri="{FF2B5EF4-FFF2-40B4-BE49-F238E27FC236}">
                  <a16:creationId xmlns:a16="http://schemas.microsoft.com/office/drawing/2014/main" id="{CA3A8C81-BAC2-12F9-0889-A9C7BEB320E2}"/>
                </a:ext>
              </a:extLst>
            </p:cNvPr>
            <p:cNvCxnSpPr>
              <a:cxnSpLocks/>
            </p:cNvCxnSpPr>
            <p:nvPr/>
          </p:nvCxnSpPr>
          <p:spPr>
            <a:xfrm>
              <a:off x="9026710" y="3396430"/>
              <a:ext cx="0" cy="499862"/>
            </a:xfrm>
            <a:prstGeom prst="straightConnector1">
              <a:avLst/>
            </a:prstGeom>
            <a:ln cap="rnd">
              <a:solidFill>
                <a:srgbClr val="3C4D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2" name="그룹 141">
              <a:extLst>
                <a:ext uri="{FF2B5EF4-FFF2-40B4-BE49-F238E27FC236}">
                  <a16:creationId xmlns:a16="http://schemas.microsoft.com/office/drawing/2014/main" id="{17D90AA9-A24B-E54D-E3E2-7E13D13CA53F}"/>
                </a:ext>
              </a:extLst>
            </p:cNvPr>
            <p:cNvGrpSpPr/>
            <p:nvPr/>
          </p:nvGrpSpPr>
          <p:grpSpPr>
            <a:xfrm>
              <a:off x="8234710" y="4026090"/>
              <a:ext cx="1548000" cy="1976542"/>
              <a:chOff x="8371101" y="4050208"/>
              <a:chExt cx="1584000" cy="1976542"/>
            </a:xfrm>
          </p:grpSpPr>
          <p:sp>
            <p:nvSpPr>
              <p:cNvPr id="145" name="사각형: 둥근 모서리 144">
                <a:extLst>
                  <a:ext uri="{FF2B5EF4-FFF2-40B4-BE49-F238E27FC236}">
                    <a16:creationId xmlns:a16="http://schemas.microsoft.com/office/drawing/2014/main" id="{767F07CD-AF82-42AB-0D2F-2ACF27609345}"/>
                  </a:ext>
                </a:extLst>
              </p:cNvPr>
              <p:cNvSpPr/>
              <p:nvPr/>
            </p:nvSpPr>
            <p:spPr>
              <a:xfrm>
                <a:off x="8371101" y="4050208"/>
                <a:ext cx="1584000" cy="1976542"/>
              </a:xfrm>
              <a:prstGeom prst="roundRect">
                <a:avLst>
                  <a:gd name="adj" fmla="val 924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농업 생산 증대 노력</a:t>
                </a:r>
                <a:endParaRPr lang="en-US" altLang="ko-KR" sz="14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endParaRPr lang="en-US" altLang="ko-KR" sz="8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분배 시스템 재조정</a:t>
                </a:r>
                <a:endParaRPr lang="en-US" altLang="ko-KR" sz="14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endParaRPr lang="en-US" altLang="ko-KR" sz="8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시장 식량유통 금지 </a:t>
                </a:r>
                <a:endParaRPr lang="en-US" altLang="ko-KR" sz="14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6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및 가격 상한제 도입</a:t>
                </a:r>
                <a:endParaRPr lang="en-US" altLang="ko-KR" sz="1600" spc="-6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146" name="직선 연결선 145">
                <a:extLst>
                  <a:ext uri="{FF2B5EF4-FFF2-40B4-BE49-F238E27FC236}">
                    <a16:creationId xmlns:a16="http://schemas.microsoft.com/office/drawing/2014/main" id="{BBB0834E-DB89-52AE-9224-554172DE467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63101" y="4030750"/>
                <a:ext cx="0" cy="144000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직선 연결선 146">
                <a:extLst>
                  <a:ext uri="{FF2B5EF4-FFF2-40B4-BE49-F238E27FC236}">
                    <a16:creationId xmlns:a16="http://schemas.microsoft.com/office/drawing/2014/main" id="{0F77226D-D981-2CD2-21DD-8F3F38E047D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9163101" y="4386350"/>
                <a:ext cx="0" cy="144000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43" name="직사각형 142">
              <a:extLst>
                <a:ext uri="{FF2B5EF4-FFF2-40B4-BE49-F238E27FC236}">
                  <a16:creationId xmlns:a16="http://schemas.microsoft.com/office/drawing/2014/main" id="{408DE31F-0DE2-7AB2-FA56-277CE25F9674}"/>
                </a:ext>
              </a:extLst>
            </p:cNvPr>
            <p:cNvSpPr/>
            <p:nvPr/>
          </p:nvSpPr>
          <p:spPr>
            <a:xfrm>
              <a:off x="9782710" y="4852361"/>
              <a:ext cx="39279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144" name="직선 화살표 연결선 143">
              <a:extLst>
                <a:ext uri="{FF2B5EF4-FFF2-40B4-BE49-F238E27FC236}">
                  <a16:creationId xmlns:a16="http://schemas.microsoft.com/office/drawing/2014/main" id="{23E24D9D-EDBA-AE1D-5A26-158DF657B559}"/>
                </a:ext>
              </a:extLst>
            </p:cNvPr>
            <p:cNvCxnSpPr>
              <a:cxnSpLocks/>
            </p:cNvCxnSpPr>
            <p:nvPr/>
          </p:nvCxnSpPr>
          <p:spPr>
            <a:xfrm>
              <a:off x="9829261" y="5014361"/>
              <a:ext cx="299689" cy="0"/>
            </a:xfrm>
            <a:prstGeom prst="straightConnector1">
              <a:avLst/>
            </a:prstGeom>
            <a:ln cap="rnd">
              <a:solidFill>
                <a:srgbClr val="3C4D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0723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사각형: 둥근 모서리 28">
            <a:extLst>
              <a:ext uri="{FF2B5EF4-FFF2-40B4-BE49-F238E27FC236}">
                <a16:creationId xmlns:a16="http://schemas.microsoft.com/office/drawing/2014/main" id="{C6EF4F6A-4C72-5C5D-5DC7-156175C35669}"/>
              </a:ext>
            </a:extLst>
          </p:cNvPr>
          <p:cNvSpPr/>
          <p:nvPr/>
        </p:nvSpPr>
        <p:spPr>
          <a:xfrm>
            <a:off x="6306036" y="226519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사각형: 둥근 모서리 29">
            <a:extLst>
              <a:ext uri="{FF2B5EF4-FFF2-40B4-BE49-F238E27FC236}">
                <a16:creationId xmlns:a16="http://schemas.microsoft.com/office/drawing/2014/main" id="{87A0E346-6795-8E42-C868-2FFF36746EEC}"/>
              </a:ext>
            </a:extLst>
          </p:cNvPr>
          <p:cNvSpPr/>
          <p:nvPr/>
        </p:nvSpPr>
        <p:spPr>
          <a:xfrm>
            <a:off x="766762" y="2265193"/>
            <a:ext cx="5119200" cy="3702824"/>
          </a:xfrm>
          <a:prstGeom prst="roundRect">
            <a:avLst>
              <a:gd name="adj" fmla="val 520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사각형: 둥근 위쪽 모서리 30">
            <a:extLst>
              <a:ext uri="{FF2B5EF4-FFF2-40B4-BE49-F238E27FC236}">
                <a16:creationId xmlns:a16="http://schemas.microsoft.com/office/drawing/2014/main" id="{F1CC08E4-3AF6-61F3-2E25-A9FB8D0AFF42}"/>
              </a:ext>
            </a:extLst>
          </p:cNvPr>
          <p:cNvSpPr/>
          <p:nvPr/>
        </p:nvSpPr>
        <p:spPr>
          <a:xfrm>
            <a:off x="6306037" y="2214503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32" name="사각형: 둥근 위쪽 모서리 31">
            <a:extLst>
              <a:ext uri="{FF2B5EF4-FFF2-40B4-BE49-F238E27FC236}">
                <a16:creationId xmlns:a16="http://schemas.microsoft.com/office/drawing/2014/main" id="{38CBCA42-32BB-361C-7859-335EC5D9B3D0}"/>
              </a:ext>
            </a:extLst>
          </p:cNvPr>
          <p:cNvSpPr/>
          <p:nvPr/>
        </p:nvSpPr>
        <p:spPr>
          <a:xfrm>
            <a:off x="766763" y="2214503"/>
            <a:ext cx="5119199" cy="720000"/>
          </a:xfrm>
          <a:prstGeom prst="round2SameRect">
            <a:avLst>
              <a:gd name="adj1" fmla="val 24621"/>
              <a:gd name="adj2" fmla="val 0"/>
            </a:avLst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사회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712007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사회 내 변화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3E658BE-922B-5E62-9AC9-E2B41CFD77CB}"/>
              </a:ext>
            </a:extLst>
          </p:cNvPr>
          <p:cNvSpPr txBox="1"/>
          <p:nvPr/>
        </p:nvSpPr>
        <p:spPr>
          <a:xfrm>
            <a:off x="1962848" y="2266727"/>
            <a:ext cx="2727029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사회 계층 구조</a:t>
            </a:r>
            <a:endParaRPr lang="en-US" altLang="ko-KR" sz="2400" spc="-10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- 1990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년대 중반 경제위기 이전 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DBFC3F-AF65-CE54-E82A-6462AB82F7E0}"/>
              </a:ext>
            </a:extLst>
          </p:cNvPr>
          <p:cNvSpPr txBox="1"/>
          <p:nvPr/>
        </p:nvSpPr>
        <p:spPr>
          <a:xfrm>
            <a:off x="7553579" y="2266727"/>
            <a:ext cx="2624116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신흥 자본가 ‘</a:t>
            </a:r>
            <a:r>
              <a:rPr lang="ko-KR" altLang="en-US" sz="2400" spc="-100" dirty="0" err="1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돈주</a:t>
            </a:r>
            <a:r>
              <a:rPr lang="en-US" altLang="ko-KR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2400" spc="-10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 등장</a:t>
            </a:r>
            <a:endParaRPr lang="en-US" altLang="ko-KR" sz="2400" spc="-10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 </a:t>
            </a:r>
            <a:r>
              <a:rPr lang="ko-KR" altLang="en-US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경제난 이후 </a:t>
            </a:r>
            <a:r>
              <a:rPr lang="en-US" altLang="ko-KR" sz="1600" spc="-1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-</a:t>
            </a:r>
            <a:endParaRPr lang="ko-KR" altLang="en-US" sz="1600" spc="-10" dirty="0">
              <a:solidFill>
                <a:schemeClr val="bg1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513AB887-F1EA-25EE-39A8-91F8C574A911}"/>
              </a:ext>
            </a:extLst>
          </p:cNvPr>
          <p:cNvGrpSpPr/>
          <p:nvPr/>
        </p:nvGrpSpPr>
        <p:grpSpPr>
          <a:xfrm>
            <a:off x="6671892" y="3121155"/>
            <a:ext cx="4387489" cy="1661993"/>
            <a:chOff x="6515738" y="3084273"/>
            <a:chExt cx="4387489" cy="1661993"/>
          </a:xfrm>
        </p:grpSpPr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336B4211-6726-1B87-BA42-4A444F602C53}"/>
                </a:ext>
              </a:extLst>
            </p:cNvPr>
            <p:cNvSpPr txBox="1"/>
            <p:nvPr/>
          </p:nvSpPr>
          <p:spPr>
            <a:xfrm>
              <a:off x="8417441" y="3084273"/>
              <a:ext cx="2485786" cy="166199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시장이나 장마당 등에서 </a:t>
              </a:r>
              <a:endPara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돈을 많이 번 </a:t>
              </a:r>
              <a:r>
                <a:rPr lang="ko-KR" altLang="en-US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신흥 부자</a:t>
              </a:r>
              <a:endParaRPr lang="en-US" altLang="ko-KR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endParaRPr lang="en-US" altLang="ko-KR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30" dirty="0" err="1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돈주는</a:t>
              </a:r>
              <a:endParaRPr lang="en-US" altLang="ko-KR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비공식 무역활동을 수행하고 투자와 경영에도 참여</a:t>
              </a:r>
              <a:endParaRPr lang="en-US" altLang="ko-KR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36" name="그룹 35">
              <a:extLst>
                <a:ext uri="{FF2B5EF4-FFF2-40B4-BE49-F238E27FC236}">
                  <a16:creationId xmlns:a16="http://schemas.microsoft.com/office/drawing/2014/main" id="{E7EDF9CF-1376-4024-3A87-539CCAB1A4EE}"/>
                </a:ext>
              </a:extLst>
            </p:cNvPr>
            <p:cNvGrpSpPr/>
            <p:nvPr/>
          </p:nvGrpSpPr>
          <p:grpSpPr>
            <a:xfrm>
              <a:off x="6515738" y="3084273"/>
              <a:ext cx="1692000" cy="497872"/>
              <a:chOff x="780859" y="1063473"/>
              <a:chExt cx="1692000" cy="497872"/>
            </a:xfrm>
          </p:grpSpPr>
          <p:sp>
            <p:nvSpPr>
              <p:cNvPr id="37" name="사각형: 둥근 모서리 36">
                <a:extLst>
                  <a:ext uri="{FF2B5EF4-FFF2-40B4-BE49-F238E27FC236}">
                    <a16:creationId xmlns:a16="http://schemas.microsoft.com/office/drawing/2014/main" id="{658BA8ED-C528-273C-6BE7-C9A9E072CE3B}"/>
                  </a:ext>
                </a:extLst>
              </p:cNvPr>
              <p:cNvSpPr/>
              <p:nvPr/>
            </p:nvSpPr>
            <p:spPr>
              <a:xfrm>
                <a:off x="780859" y="1063473"/>
                <a:ext cx="1692000" cy="49787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AEE8766-F8F6-32A6-553C-E91E95142352}"/>
                  </a:ext>
                </a:extLst>
              </p:cNvPr>
              <p:cNvSpPr txBox="1"/>
              <p:nvPr/>
            </p:nvSpPr>
            <p:spPr>
              <a:xfrm>
                <a:off x="1363461" y="1128705"/>
                <a:ext cx="873637" cy="33682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2200" spc="-100" dirty="0" err="1">
                    <a:solidFill>
                      <a:schemeClr val="bg1"/>
                    </a:solidFill>
                    <a:latin typeface="페이퍼로지 7 Bold" pitchFamily="2" charset="-127"/>
                    <a:ea typeface="페이퍼로지 7 Bold" pitchFamily="2" charset="-127"/>
                    <a:cs typeface="Pretendard ExtraBold" panose="02000903000000020004" pitchFamily="50" charset="-127"/>
                  </a:rPr>
                  <a:t>돈주</a:t>
                </a:r>
                <a:r>
                  <a:rPr lang="ko-KR" altLang="en-US" sz="2200" spc="-10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란</a:t>
                </a:r>
                <a:r>
                  <a:rPr lang="en-US" altLang="ko-KR" sz="2200" spc="-10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?</a:t>
                </a:r>
              </a:p>
            </p:txBody>
          </p:sp>
          <p:grpSp>
            <p:nvGrpSpPr>
              <p:cNvPr id="39" name="그룹 38">
                <a:extLst>
                  <a:ext uri="{FF2B5EF4-FFF2-40B4-BE49-F238E27FC236}">
                    <a16:creationId xmlns:a16="http://schemas.microsoft.com/office/drawing/2014/main" id="{29DDA9B9-FBEE-2C7E-0DDB-54BEB7F50D18}"/>
                  </a:ext>
                </a:extLst>
              </p:cNvPr>
              <p:cNvGrpSpPr/>
              <p:nvPr/>
            </p:nvGrpSpPr>
            <p:grpSpPr>
              <a:xfrm>
                <a:off x="826592" y="1109207"/>
                <a:ext cx="406400" cy="406400"/>
                <a:chOff x="826592" y="1109207"/>
                <a:chExt cx="406400" cy="406400"/>
              </a:xfrm>
            </p:grpSpPr>
            <p:grpSp>
              <p:nvGrpSpPr>
                <p:cNvPr id="40" name="그룹 39">
                  <a:extLst>
                    <a:ext uri="{FF2B5EF4-FFF2-40B4-BE49-F238E27FC236}">
                      <a16:creationId xmlns:a16="http://schemas.microsoft.com/office/drawing/2014/main" id="{D42CBCB4-C0E8-A52B-BD60-969064C30B6E}"/>
                    </a:ext>
                  </a:extLst>
                </p:cNvPr>
                <p:cNvGrpSpPr/>
                <p:nvPr/>
              </p:nvGrpSpPr>
              <p:grpSpPr>
                <a:xfrm>
                  <a:off x="826592" y="1109207"/>
                  <a:ext cx="406400" cy="406400"/>
                  <a:chOff x="806450" y="1104900"/>
                  <a:chExt cx="406400" cy="406400"/>
                </a:xfrm>
              </p:grpSpPr>
              <p:sp>
                <p:nvSpPr>
                  <p:cNvPr id="42" name="타원 41">
                    <a:extLst>
                      <a:ext uri="{FF2B5EF4-FFF2-40B4-BE49-F238E27FC236}">
                        <a16:creationId xmlns:a16="http://schemas.microsoft.com/office/drawing/2014/main" id="{11759184-6010-7744-80C3-EE131D0934DD}"/>
                      </a:ext>
                    </a:extLst>
                  </p:cNvPr>
                  <p:cNvSpPr/>
                  <p:nvPr/>
                </p:nvSpPr>
                <p:spPr>
                  <a:xfrm>
                    <a:off x="806450" y="1104900"/>
                    <a:ext cx="406400" cy="406400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  <p:sp>
                <p:nvSpPr>
                  <p:cNvPr id="43" name="타원 42">
                    <a:extLst>
                      <a:ext uri="{FF2B5EF4-FFF2-40B4-BE49-F238E27FC236}">
                        <a16:creationId xmlns:a16="http://schemas.microsoft.com/office/drawing/2014/main" id="{DC0037E4-18FF-0B79-A2EB-88DB788E90B1}"/>
                      </a:ext>
                    </a:extLst>
                  </p:cNvPr>
                  <p:cNvSpPr/>
                  <p:nvPr/>
                </p:nvSpPr>
                <p:spPr>
                  <a:xfrm>
                    <a:off x="827087" y="1125537"/>
                    <a:ext cx="365126" cy="365126"/>
                  </a:xfrm>
                  <a:prstGeom prst="ellipse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700">
                    <a:solidFill>
                      <a:schemeClr val="bg1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pic>
              <p:nvPicPr>
                <p:cNvPr id="41" name="그래픽 40">
                  <a:extLst>
                    <a:ext uri="{FF2B5EF4-FFF2-40B4-BE49-F238E27FC236}">
                      <a16:creationId xmlns:a16="http://schemas.microsoft.com/office/drawing/2014/main" id="{B1E8C384-8F83-EDBA-556C-29A65D5D627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23253" y="1205868"/>
                  <a:ext cx="213079" cy="213079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45" name="그룹 44">
            <a:extLst>
              <a:ext uri="{FF2B5EF4-FFF2-40B4-BE49-F238E27FC236}">
                <a16:creationId xmlns:a16="http://schemas.microsoft.com/office/drawing/2014/main" id="{2BAE270D-CB8B-516B-E0E9-83806DD23B22}"/>
              </a:ext>
            </a:extLst>
          </p:cNvPr>
          <p:cNvGrpSpPr/>
          <p:nvPr/>
        </p:nvGrpSpPr>
        <p:grpSpPr>
          <a:xfrm>
            <a:off x="1058362" y="3065971"/>
            <a:ext cx="4536000" cy="2772000"/>
            <a:chOff x="1058362" y="3066123"/>
            <a:chExt cx="4536000" cy="3028452"/>
          </a:xfrm>
        </p:grpSpPr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D75F26EC-3B66-C3B3-2909-2C43F13837BC}"/>
                </a:ext>
              </a:extLst>
            </p:cNvPr>
            <p:cNvGrpSpPr/>
            <p:nvPr/>
          </p:nvGrpSpPr>
          <p:grpSpPr>
            <a:xfrm>
              <a:off x="1058362" y="3066123"/>
              <a:ext cx="4536000" cy="936000"/>
              <a:chOff x="927785" y="3066123"/>
              <a:chExt cx="4680000" cy="936000"/>
            </a:xfrm>
          </p:grpSpPr>
          <p:sp>
            <p:nvSpPr>
              <p:cNvPr id="59" name="사각형: 둥근 모서리 58">
                <a:extLst>
                  <a:ext uri="{FF2B5EF4-FFF2-40B4-BE49-F238E27FC236}">
                    <a16:creationId xmlns:a16="http://schemas.microsoft.com/office/drawing/2014/main" id="{612E1B70-8CE1-7BE6-BD16-B1918EE53206}"/>
                  </a:ext>
                </a:extLst>
              </p:cNvPr>
              <p:cNvSpPr/>
              <p:nvPr/>
            </p:nvSpPr>
            <p:spPr>
              <a:xfrm>
                <a:off x="927785" y="3066123"/>
                <a:ext cx="4680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0" name="사각형: 둥근 모서리 59">
                <a:extLst>
                  <a:ext uri="{FF2B5EF4-FFF2-40B4-BE49-F238E27FC236}">
                    <a16:creationId xmlns:a16="http://schemas.microsoft.com/office/drawing/2014/main" id="{314FE004-2636-A8EA-B435-FC950C9ED7F0}"/>
                  </a:ext>
                </a:extLst>
              </p:cNvPr>
              <p:cNvSpPr/>
              <p:nvPr/>
            </p:nvSpPr>
            <p:spPr>
              <a:xfrm>
                <a:off x="968642" y="3102123"/>
                <a:ext cx="4598286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9F21F82A-2670-A2CC-6E03-72D8CCD7FF65}"/>
                  </a:ext>
                </a:extLst>
              </p:cNvPr>
              <p:cNvSpPr txBox="1"/>
              <p:nvPr/>
            </p:nvSpPr>
            <p:spPr>
              <a:xfrm>
                <a:off x="1034465" y="3218299"/>
                <a:ext cx="1080000" cy="63164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기본</a:t>
                </a:r>
                <a:endParaRPr lang="en-US" altLang="ko-KR" sz="1600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군중</a:t>
                </a:r>
              </a:p>
            </p:txBody>
          </p:sp>
          <p:cxnSp>
            <p:nvCxnSpPr>
              <p:cNvPr id="62" name="직선 연결선 61">
                <a:extLst>
                  <a:ext uri="{FF2B5EF4-FFF2-40B4-BE49-F238E27FC236}">
                    <a16:creationId xmlns:a16="http://schemas.microsoft.com/office/drawing/2014/main" id="{929AD5A9-6818-B698-2F1A-978D32F6263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24783" y="322059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43BEB0A8-0D4F-85DF-0189-1BDD79673A21}"/>
                  </a:ext>
                </a:extLst>
              </p:cNvPr>
              <p:cNvSpPr txBox="1"/>
              <p:nvPr/>
            </p:nvSpPr>
            <p:spPr>
              <a:xfrm>
                <a:off x="2386482" y="3365996"/>
                <a:ext cx="3160876" cy="33625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혁명가 및 그 가족 등</a:t>
                </a:r>
                <a:endParaRPr lang="ko-KR" altLang="en-US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179E325E-B731-8E37-F20D-C4010B5667A2}"/>
                </a:ext>
              </a:extLst>
            </p:cNvPr>
            <p:cNvGrpSpPr/>
            <p:nvPr/>
          </p:nvGrpSpPr>
          <p:grpSpPr>
            <a:xfrm>
              <a:off x="1058362" y="4112349"/>
              <a:ext cx="4536000" cy="936000"/>
              <a:chOff x="1058362" y="4140543"/>
              <a:chExt cx="4536000" cy="936000"/>
            </a:xfrm>
          </p:grpSpPr>
          <p:sp>
            <p:nvSpPr>
              <p:cNvPr id="54" name="사각형: 둥근 모서리 53">
                <a:extLst>
                  <a:ext uri="{FF2B5EF4-FFF2-40B4-BE49-F238E27FC236}">
                    <a16:creationId xmlns:a16="http://schemas.microsoft.com/office/drawing/2014/main" id="{AF35BD8E-2CF5-F4C1-3986-D512AE1CC463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5" name="사각형: 둥근 모서리 54">
                <a:extLst>
                  <a:ext uri="{FF2B5EF4-FFF2-40B4-BE49-F238E27FC236}">
                    <a16:creationId xmlns:a16="http://schemas.microsoft.com/office/drawing/2014/main" id="{ED5233E2-0838-A9D5-0540-2A5D77E19995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C3C3051E-E8EB-AFB7-B32E-30D9285D0BF2}"/>
                  </a:ext>
                </a:extLst>
              </p:cNvPr>
              <p:cNvSpPr txBox="1"/>
              <p:nvPr/>
            </p:nvSpPr>
            <p:spPr>
              <a:xfrm>
                <a:off x="1161760" y="4292719"/>
                <a:ext cx="1046769" cy="63164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복잡한</a:t>
                </a:r>
              </a:p>
              <a:p>
                <a:pPr algn="ctr"/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군중</a:t>
                </a:r>
              </a:p>
            </p:txBody>
          </p:sp>
          <p:cxnSp>
            <p:nvCxnSpPr>
              <p:cNvPr id="57" name="직선 연결선 56">
                <a:extLst>
                  <a:ext uri="{FF2B5EF4-FFF2-40B4-BE49-F238E27FC236}">
                    <a16:creationId xmlns:a16="http://schemas.microsoft.com/office/drawing/2014/main" id="{80FD0270-A96E-7BE1-A270-837057671C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71A03FE8-D9E9-9673-EA41-93B91B568A42}"/>
                  </a:ext>
                </a:extLst>
              </p:cNvPr>
              <p:cNvSpPr txBox="1"/>
              <p:nvPr/>
            </p:nvSpPr>
            <p:spPr>
              <a:xfrm>
                <a:off x="2472176" y="4440416"/>
                <a:ext cx="3063618" cy="33625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반동단체 가담자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종교인 등</a:t>
                </a:r>
              </a:p>
            </p:txBody>
          </p:sp>
        </p:grpSp>
        <p:grpSp>
          <p:nvGrpSpPr>
            <p:cNvPr id="48" name="그룹 47">
              <a:extLst>
                <a:ext uri="{FF2B5EF4-FFF2-40B4-BE49-F238E27FC236}">
                  <a16:creationId xmlns:a16="http://schemas.microsoft.com/office/drawing/2014/main" id="{31BA8DDD-3B24-C03F-94AB-836E0CB4E061}"/>
                </a:ext>
              </a:extLst>
            </p:cNvPr>
            <p:cNvGrpSpPr/>
            <p:nvPr/>
          </p:nvGrpSpPr>
          <p:grpSpPr>
            <a:xfrm>
              <a:off x="1058362" y="5158575"/>
              <a:ext cx="4536000" cy="936000"/>
              <a:chOff x="1058362" y="4140543"/>
              <a:chExt cx="4536000" cy="936000"/>
            </a:xfrm>
          </p:grpSpPr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4B6C77C5-6654-814F-44ED-0D2FB73739B3}"/>
                  </a:ext>
                </a:extLst>
              </p:cNvPr>
              <p:cNvSpPr/>
              <p:nvPr/>
            </p:nvSpPr>
            <p:spPr>
              <a:xfrm>
                <a:off x="1058362" y="4140543"/>
                <a:ext cx="4536000" cy="936000"/>
              </a:xfrm>
              <a:prstGeom prst="roundRect">
                <a:avLst>
                  <a:gd name="adj" fmla="val 923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사각형: 둥근 모서리 49">
                <a:extLst>
                  <a:ext uri="{FF2B5EF4-FFF2-40B4-BE49-F238E27FC236}">
                    <a16:creationId xmlns:a16="http://schemas.microsoft.com/office/drawing/2014/main" id="{C8B59B52-EB60-50F0-3673-C7358098AACC}"/>
                  </a:ext>
                </a:extLst>
              </p:cNvPr>
              <p:cNvSpPr/>
              <p:nvPr/>
            </p:nvSpPr>
            <p:spPr>
              <a:xfrm>
                <a:off x="1097962" y="4176543"/>
                <a:ext cx="4456800" cy="864000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F336BC85-AF2A-D11D-10F3-7FE1CD82BFC1}"/>
                  </a:ext>
                </a:extLst>
              </p:cNvPr>
              <p:cNvSpPr txBox="1"/>
              <p:nvPr/>
            </p:nvSpPr>
            <p:spPr>
              <a:xfrm>
                <a:off x="1161760" y="4159740"/>
                <a:ext cx="1046769" cy="897608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적대계급</a:t>
                </a:r>
              </a:p>
              <a:p>
                <a:pPr algn="ctr"/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잔여분자 계층</a:t>
                </a:r>
              </a:p>
            </p:txBody>
          </p:sp>
          <p:cxnSp>
            <p:nvCxnSpPr>
              <p:cNvPr id="52" name="직선 연결선 51">
                <a:extLst>
                  <a:ext uri="{FF2B5EF4-FFF2-40B4-BE49-F238E27FC236}">
                    <a16:creationId xmlns:a16="http://schemas.microsoft.com/office/drawing/2014/main" id="{251D8465-FD89-4AE4-AA49-43F9FFC045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18529" y="4295012"/>
                <a:ext cx="0" cy="627063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0D7554B1-0A03-82F4-7D91-A0CE5D52D684}"/>
                  </a:ext>
                </a:extLst>
              </p:cNvPr>
              <p:cNvSpPr txBox="1"/>
              <p:nvPr/>
            </p:nvSpPr>
            <p:spPr>
              <a:xfrm>
                <a:off x="2472176" y="4440419"/>
                <a:ext cx="3063618" cy="336251"/>
              </a:xfrm>
              <a:prstGeom prst="rect">
                <a:avLst/>
              </a:prstGeom>
              <a:noFill/>
            </p:spPr>
            <p:txBody>
              <a:bodyPr wrap="square" lIns="0" rIns="0">
                <a:spAutoFit/>
              </a:bodyPr>
              <a:lstStyle/>
              <a:p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지주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친일파</a:t>
                </a:r>
                <a:r>
                  <a:rPr lang="en-US" altLang="ko-KR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14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간첩 등</a:t>
                </a:r>
                <a:endParaRPr lang="ko-KR" altLang="en-US" sz="12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15226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사회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2104102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사회의 기본원리</a:t>
              </a:r>
              <a:endPara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155" name="그룹 154">
            <a:extLst>
              <a:ext uri="{FF2B5EF4-FFF2-40B4-BE49-F238E27FC236}">
                <a16:creationId xmlns:a16="http://schemas.microsoft.com/office/drawing/2014/main" id="{EEF2D789-6129-D247-C1F7-92E301FCC66D}"/>
              </a:ext>
            </a:extLst>
          </p:cNvPr>
          <p:cNvGrpSpPr/>
          <p:nvPr/>
        </p:nvGrpSpPr>
        <p:grpSpPr>
          <a:xfrm flipH="1">
            <a:off x="766764" y="2351527"/>
            <a:ext cx="2731811" cy="3358696"/>
            <a:chOff x="5958716" y="2306496"/>
            <a:chExt cx="5444404" cy="3733067"/>
          </a:xfrm>
        </p:grpSpPr>
        <p:sp>
          <p:nvSpPr>
            <p:cNvPr id="156" name="사각형: 둥근 위쪽 모서리 155">
              <a:extLst>
                <a:ext uri="{FF2B5EF4-FFF2-40B4-BE49-F238E27FC236}">
                  <a16:creationId xmlns:a16="http://schemas.microsoft.com/office/drawing/2014/main" id="{128E0730-4464-8AB5-F378-8768BA59029C}"/>
                </a:ext>
              </a:extLst>
            </p:cNvPr>
            <p:cNvSpPr/>
            <p:nvPr/>
          </p:nvSpPr>
          <p:spPr>
            <a:xfrm rot="5400000">
              <a:off x="6814385" y="1450829"/>
              <a:ext cx="3733067" cy="5444402"/>
            </a:xfrm>
            <a:prstGeom prst="round2SameRect">
              <a:avLst>
                <a:gd name="adj1" fmla="val 10018"/>
                <a:gd name="adj2" fmla="val 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7" name="사각형: 둥근 위쪽 모서리 156">
              <a:extLst>
                <a:ext uri="{FF2B5EF4-FFF2-40B4-BE49-F238E27FC236}">
                  <a16:creationId xmlns:a16="http://schemas.microsoft.com/office/drawing/2014/main" id="{9661378A-67FC-8D8F-11F9-EF7F9A5F5095}"/>
                </a:ext>
              </a:extLst>
            </p:cNvPr>
            <p:cNvSpPr/>
            <p:nvPr/>
          </p:nvSpPr>
          <p:spPr>
            <a:xfrm rot="5400000">
              <a:off x="6813346" y="1518401"/>
              <a:ext cx="3600000" cy="5309259"/>
            </a:xfrm>
            <a:prstGeom prst="round2SameRect">
              <a:avLst>
                <a:gd name="adj1" fmla="val 9279"/>
                <a:gd name="adj2" fmla="val 0"/>
              </a:avLst>
            </a:prstGeom>
            <a:noFill/>
            <a:ln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65033511-5243-C74F-1C3C-4F0D846DDA1A}"/>
              </a:ext>
            </a:extLst>
          </p:cNvPr>
          <p:cNvGrpSpPr/>
          <p:nvPr/>
        </p:nvGrpSpPr>
        <p:grpSpPr>
          <a:xfrm>
            <a:off x="3498575" y="2231643"/>
            <a:ext cx="7926661" cy="3600000"/>
            <a:chOff x="3498575" y="2184028"/>
            <a:chExt cx="7926661" cy="3974400"/>
          </a:xfrm>
        </p:grpSpPr>
        <p:sp>
          <p:nvSpPr>
            <p:cNvPr id="163" name="사다리꼴 162">
              <a:extLst>
                <a:ext uri="{FF2B5EF4-FFF2-40B4-BE49-F238E27FC236}">
                  <a16:creationId xmlns:a16="http://schemas.microsoft.com/office/drawing/2014/main" id="{E15C2741-91C0-ABC6-CCE6-CD28B5AE6863}"/>
                </a:ext>
              </a:extLst>
            </p:cNvPr>
            <p:cNvSpPr/>
            <p:nvPr/>
          </p:nvSpPr>
          <p:spPr>
            <a:xfrm rot="16200000" flipH="1">
              <a:off x="1583620" y="4098983"/>
              <a:ext cx="3972707" cy="142797"/>
            </a:xfrm>
            <a:prstGeom prst="trapezoid">
              <a:avLst>
                <a:gd name="adj" fmla="val 8589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64" name="사각형: 둥근 모서리 163">
              <a:extLst>
                <a:ext uri="{FF2B5EF4-FFF2-40B4-BE49-F238E27FC236}">
                  <a16:creationId xmlns:a16="http://schemas.microsoft.com/office/drawing/2014/main" id="{BA87B41A-5F2B-AD76-DC09-3DC16A9EFB9E}"/>
                </a:ext>
              </a:extLst>
            </p:cNvPr>
            <p:cNvSpPr/>
            <p:nvPr/>
          </p:nvSpPr>
          <p:spPr>
            <a:xfrm>
              <a:off x="3641373" y="2184028"/>
              <a:ext cx="7783863" cy="3972706"/>
            </a:xfrm>
            <a:prstGeom prst="roundRect">
              <a:avLst>
                <a:gd name="adj" fmla="val 0"/>
              </a:avLst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65" name="그룹 164">
              <a:extLst>
                <a:ext uri="{FF2B5EF4-FFF2-40B4-BE49-F238E27FC236}">
                  <a16:creationId xmlns:a16="http://schemas.microsoft.com/office/drawing/2014/main" id="{54B497DA-695C-CF28-58DD-B368F53E2B69}"/>
                </a:ext>
              </a:extLst>
            </p:cNvPr>
            <p:cNvGrpSpPr/>
            <p:nvPr/>
          </p:nvGrpSpPr>
          <p:grpSpPr>
            <a:xfrm>
              <a:off x="6460019" y="2184028"/>
              <a:ext cx="4965217" cy="3974400"/>
              <a:chOff x="766762" y="2184028"/>
              <a:chExt cx="4965217" cy="3974400"/>
            </a:xfrm>
          </p:grpSpPr>
          <p:cxnSp>
            <p:nvCxnSpPr>
              <p:cNvPr id="181" name="직선 연결선 180">
                <a:extLst>
                  <a:ext uri="{FF2B5EF4-FFF2-40B4-BE49-F238E27FC236}">
                    <a16:creationId xmlns:a16="http://schemas.microsoft.com/office/drawing/2014/main" id="{8CBDBA7E-E4D6-7731-BB20-A919B167D41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73197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2" name="직선 연결선 181">
                <a:extLst>
                  <a:ext uri="{FF2B5EF4-FFF2-40B4-BE49-F238E27FC236}">
                    <a16:creationId xmlns:a16="http://schemas.microsoft.com/office/drawing/2014/main" id="{33729566-9E25-6AC1-990B-A7F216A854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409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3" name="직선 연결선 182">
                <a:extLst>
                  <a:ext uri="{FF2B5EF4-FFF2-40B4-BE49-F238E27FC236}">
                    <a16:creationId xmlns:a16="http://schemas.microsoft.com/office/drawing/2014/main" id="{AABE1723-3700-8BF9-FD30-9DC10D3C20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2142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4" name="직선 연결선 183">
                <a:extLst>
                  <a:ext uri="{FF2B5EF4-FFF2-40B4-BE49-F238E27FC236}">
                    <a16:creationId xmlns:a16="http://schemas.microsoft.com/office/drawing/2014/main" id="{69FA435E-0F47-09AF-E40C-DDB5A30431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9874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직선 연결선 184">
                <a:extLst>
                  <a:ext uri="{FF2B5EF4-FFF2-40B4-BE49-F238E27FC236}">
                    <a16:creationId xmlns:a16="http://schemas.microsoft.com/office/drawing/2014/main" id="{178CAA46-073A-F501-7A66-B89099E39E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7607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6" name="직선 연결선 185">
                <a:extLst>
                  <a:ext uri="{FF2B5EF4-FFF2-40B4-BE49-F238E27FC236}">
                    <a16:creationId xmlns:a16="http://schemas.microsoft.com/office/drawing/2014/main" id="{DB77E02B-B880-7249-DC59-B4E5CED0A0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676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7" name="직선 연결선 186">
                <a:extLst>
                  <a:ext uri="{FF2B5EF4-FFF2-40B4-BE49-F238E27FC236}">
                    <a16:creationId xmlns:a16="http://schemas.microsoft.com/office/drawing/2014/main" id="{925A277D-9A9D-1701-726A-28A1799480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65340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8" name="직선 연결선 187">
                <a:extLst>
                  <a:ext uri="{FF2B5EF4-FFF2-40B4-BE49-F238E27FC236}">
                    <a16:creationId xmlns:a16="http://schemas.microsoft.com/office/drawing/2014/main" id="{689E8FB9-16B3-426E-670D-66F0DC6C35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83073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9" name="직선 연결선 188">
                <a:extLst>
                  <a:ext uri="{FF2B5EF4-FFF2-40B4-BE49-F238E27FC236}">
                    <a16:creationId xmlns:a16="http://schemas.microsoft.com/office/drawing/2014/main" id="{EBE03A7B-25E1-4279-FA63-84E68708EA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0806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0" name="직선 연결선 189">
                <a:extLst>
                  <a:ext uri="{FF2B5EF4-FFF2-40B4-BE49-F238E27FC236}">
                    <a16:creationId xmlns:a16="http://schemas.microsoft.com/office/drawing/2014/main" id="{9FF6B0B9-F9AF-73DB-BFB3-9D9812261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6272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1" name="직선 연결선 190">
                <a:extLst>
                  <a:ext uri="{FF2B5EF4-FFF2-40B4-BE49-F238E27FC236}">
                    <a16:creationId xmlns:a16="http://schemas.microsoft.com/office/drawing/2014/main" id="{A60EF39A-755B-8625-1BC3-42514C623ED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54005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2" name="직선 연결선 191">
                <a:extLst>
                  <a:ext uri="{FF2B5EF4-FFF2-40B4-BE49-F238E27FC236}">
                    <a16:creationId xmlns:a16="http://schemas.microsoft.com/office/drawing/2014/main" id="{CFD2DD6B-6B9D-575E-BA5A-B0E4746333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1738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직선 연결선 192">
                <a:extLst>
                  <a:ext uri="{FF2B5EF4-FFF2-40B4-BE49-F238E27FC236}">
                    <a16:creationId xmlns:a16="http://schemas.microsoft.com/office/drawing/2014/main" id="{2CB74EB9-1F45-9804-8C7E-3F51CC4DDC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89471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4" name="직선 연결선 193">
                <a:extLst>
                  <a:ext uri="{FF2B5EF4-FFF2-40B4-BE49-F238E27FC236}">
                    <a16:creationId xmlns:a16="http://schemas.microsoft.com/office/drawing/2014/main" id="{756FE5A5-2111-8D22-9EAB-4C4FEABB51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07203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5" name="직선 연결선 194">
                <a:extLst>
                  <a:ext uri="{FF2B5EF4-FFF2-40B4-BE49-F238E27FC236}">
                    <a16:creationId xmlns:a16="http://schemas.microsoft.com/office/drawing/2014/main" id="{B63FB225-E669-81CA-6DEF-700C28C75B3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4936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6" name="직선 연결선 195">
                <a:extLst>
                  <a:ext uri="{FF2B5EF4-FFF2-40B4-BE49-F238E27FC236}">
                    <a16:creationId xmlns:a16="http://schemas.microsoft.com/office/drawing/2014/main" id="{C296F6B5-A39B-6926-7D1F-A4C98EEAE9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42669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7" name="직선 연결선 196">
                <a:extLst>
                  <a:ext uri="{FF2B5EF4-FFF2-40B4-BE49-F238E27FC236}">
                    <a16:creationId xmlns:a16="http://schemas.microsoft.com/office/drawing/2014/main" id="{AE9B743D-B7E9-8F70-2F06-AE54451FFC6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60402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8" name="직선 연결선 197">
                <a:extLst>
                  <a:ext uri="{FF2B5EF4-FFF2-40B4-BE49-F238E27FC236}">
                    <a16:creationId xmlns:a16="http://schemas.microsoft.com/office/drawing/2014/main" id="{2D7C5E92-92CB-14E6-B029-04838E90512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5868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9" name="직선 연결선 198">
                <a:extLst>
                  <a:ext uri="{FF2B5EF4-FFF2-40B4-BE49-F238E27FC236}">
                    <a16:creationId xmlns:a16="http://schemas.microsoft.com/office/drawing/2014/main" id="{0D08EE37-135A-E7B1-EB85-A6DA46F596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36013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직선 연결선 199">
                <a:extLst>
                  <a:ext uri="{FF2B5EF4-FFF2-40B4-BE49-F238E27FC236}">
                    <a16:creationId xmlns:a16="http://schemas.microsoft.com/office/drawing/2014/main" id="{E9824AD9-0E3B-4DFE-622C-38AD2504869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13342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1" name="직선 연결선 200">
                <a:extLst>
                  <a:ext uri="{FF2B5EF4-FFF2-40B4-BE49-F238E27FC236}">
                    <a16:creationId xmlns:a16="http://schemas.microsoft.com/office/drawing/2014/main" id="{5169BEF1-F181-6857-5EEA-AD6D9DFFCEE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78135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직선 연결선 201">
                <a:extLst>
                  <a:ext uri="{FF2B5EF4-FFF2-40B4-BE49-F238E27FC236}">
                    <a16:creationId xmlns:a16="http://schemas.microsoft.com/office/drawing/2014/main" id="{CE7ABFBE-B7B8-61C3-1659-0A8A0960B43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90671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3" name="직선 연결선 202">
                <a:extLst>
                  <a:ext uri="{FF2B5EF4-FFF2-40B4-BE49-F238E27FC236}">
                    <a16:creationId xmlns:a16="http://schemas.microsoft.com/office/drawing/2014/main" id="{C750A51F-1DF1-5040-551F-1F14FC7DE8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68000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직선 연결선 203">
                <a:extLst>
                  <a:ext uri="{FF2B5EF4-FFF2-40B4-BE49-F238E27FC236}">
                    <a16:creationId xmlns:a16="http://schemas.microsoft.com/office/drawing/2014/main" id="{8A21ACBF-E372-3B10-437E-37B413805B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845329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5" name="직선 연결선 204">
                <a:extLst>
                  <a:ext uri="{FF2B5EF4-FFF2-40B4-BE49-F238E27FC236}">
                    <a16:creationId xmlns:a16="http://schemas.microsoft.com/office/drawing/2014/main" id="{712D61A1-9359-CD8A-06A4-B8D9154D01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022658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직선 연결선 205">
                <a:extLst>
                  <a:ext uri="{FF2B5EF4-FFF2-40B4-BE49-F238E27FC236}">
                    <a16:creationId xmlns:a16="http://schemas.microsoft.com/office/drawing/2014/main" id="{B6B85791-119B-A62E-09A1-4FBB7A59916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99987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7" name="직선 연결선 206">
                <a:extLst>
                  <a:ext uri="{FF2B5EF4-FFF2-40B4-BE49-F238E27FC236}">
                    <a16:creationId xmlns:a16="http://schemas.microsoft.com/office/drawing/2014/main" id="{C9AB5096-C2BF-5E08-7812-1A03D824B7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7316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직선 연결선 207">
                <a:extLst>
                  <a:ext uri="{FF2B5EF4-FFF2-40B4-BE49-F238E27FC236}">
                    <a16:creationId xmlns:a16="http://schemas.microsoft.com/office/drawing/2014/main" id="{A1A5BB25-9F00-73AD-AF4E-24D2248383C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54645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9" name="직선 연결선 208">
                <a:extLst>
                  <a:ext uri="{FF2B5EF4-FFF2-40B4-BE49-F238E27FC236}">
                    <a16:creationId xmlns:a16="http://schemas.microsoft.com/office/drawing/2014/main" id="{6E0EAD6B-30E5-6E31-94FE-37462D5262B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185394" y="2184028"/>
                <a:ext cx="0" cy="3974400"/>
              </a:xfrm>
              <a:prstGeom prst="line">
                <a:avLst/>
              </a:prstGeom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66" name="직선 연결선 165">
              <a:extLst>
                <a:ext uri="{FF2B5EF4-FFF2-40B4-BE49-F238E27FC236}">
                  <a16:creationId xmlns:a16="http://schemas.microsoft.com/office/drawing/2014/main" id="{5F6CF7B1-E259-8537-39FA-CD2832C14611}"/>
                </a:ext>
              </a:extLst>
            </p:cNvPr>
            <p:cNvCxnSpPr>
              <a:cxnSpLocks/>
            </p:cNvCxnSpPr>
            <p:nvPr/>
          </p:nvCxnSpPr>
          <p:spPr>
            <a:xfrm>
              <a:off x="380198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직선 연결선 166">
              <a:extLst>
                <a:ext uri="{FF2B5EF4-FFF2-40B4-BE49-F238E27FC236}">
                  <a16:creationId xmlns:a16="http://schemas.microsoft.com/office/drawing/2014/main" id="{6E8944DB-2922-2CAB-0B7F-71C05A7F7106}"/>
                </a:ext>
              </a:extLst>
            </p:cNvPr>
            <p:cNvCxnSpPr>
              <a:cxnSpLocks/>
            </p:cNvCxnSpPr>
            <p:nvPr/>
          </p:nvCxnSpPr>
          <p:spPr>
            <a:xfrm>
              <a:off x="397931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직선 연결선 167">
              <a:extLst>
                <a:ext uri="{FF2B5EF4-FFF2-40B4-BE49-F238E27FC236}">
                  <a16:creationId xmlns:a16="http://schemas.microsoft.com/office/drawing/2014/main" id="{A804AE24-1434-57B3-32AA-7031A56A8E50}"/>
                </a:ext>
              </a:extLst>
            </p:cNvPr>
            <p:cNvCxnSpPr>
              <a:cxnSpLocks/>
            </p:cNvCxnSpPr>
            <p:nvPr/>
          </p:nvCxnSpPr>
          <p:spPr>
            <a:xfrm>
              <a:off x="415664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연결선 168">
              <a:extLst>
                <a:ext uri="{FF2B5EF4-FFF2-40B4-BE49-F238E27FC236}">
                  <a16:creationId xmlns:a16="http://schemas.microsoft.com/office/drawing/2014/main" id="{0AAC9E29-4C0E-9918-0808-6385CF2F64AB}"/>
                </a:ext>
              </a:extLst>
            </p:cNvPr>
            <p:cNvCxnSpPr>
              <a:cxnSpLocks/>
            </p:cNvCxnSpPr>
            <p:nvPr/>
          </p:nvCxnSpPr>
          <p:spPr>
            <a:xfrm>
              <a:off x="433396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직선 연결선 169">
              <a:extLst>
                <a:ext uri="{FF2B5EF4-FFF2-40B4-BE49-F238E27FC236}">
                  <a16:creationId xmlns:a16="http://schemas.microsoft.com/office/drawing/2014/main" id="{C9ED4A12-0C8A-1093-0C05-0D8A3CDBB677}"/>
                </a:ext>
              </a:extLst>
            </p:cNvPr>
            <p:cNvCxnSpPr>
              <a:cxnSpLocks/>
            </p:cNvCxnSpPr>
            <p:nvPr/>
          </p:nvCxnSpPr>
          <p:spPr>
            <a:xfrm>
              <a:off x="4688627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직선 연결선 170">
              <a:extLst>
                <a:ext uri="{FF2B5EF4-FFF2-40B4-BE49-F238E27FC236}">
                  <a16:creationId xmlns:a16="http://schemas.microsoft.com/office/drawing/2014/main" id="{F3E58268-5B5A-1AAA-FAA9-93D94AFDD8CF}"/>
                </a:ext>
              </a:extLst>
            </p:cNvPr>
            <p:cNvCxnSpPr>
              <a:cxnSpLocks/>
            </p:cNvCxnSpPr>
            <p:nvPr/>
          </p:nvCxnSpPr>
          <p:spPr>
            <a:xfrm>
              <a:off x="4865956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직선 연결선 171">
              <a:extLst>
                <a:ext uri="{FF2B5EF4-FFF2-40B4-BE49-F238E27FC236}">
                  <a16:creationId xmlns:a16="http://schemas.microsoft.com/office/drawing/2014/main" id="{809B9084-5D13-6CAE-12B7-97B2941FC6E7}"/>
                </a:ext>
              </a:extLst>
            </p:cNvPr>
            <p:cNvCxnSpPr>
              <a:cxnSpLocks/>
            </p:cNvCxnSpPr>
            <p:nvPr/>
          </p:nvCxnSpPr>
          <p:spPr>
            <a:xfrm>
              <a:off x="5043285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직선 연결선 172">
              <a:extLst>
                <a:ext uri="{FF2B5EF4-FFF2-40B4-BE49-F238E27FC236}">
                  <a16:creationId xmlns:a16="http://schemas.microsoft.com/office/drawing/2014/main" id="{8101B0CC-59CB-AF60-284C-D332B9336FD6}"/>
                </a:ext>
              </a:extLst>
            </p:cNvPr>
            <p:cNvCxnSpPr>
              <a:cxnSpLocks/>
            </p:cNvCxnSpPr>
            <p:nvPr/>
          </p:nvCxnSpPr>
          <p:spPr>
            <a:xfrm>
              <a:off x="451129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직선 연결선 173">
              <a:extLst>
                <a:ext uri="{FF2B5EF4-FFF2-40B4-BE49-F238E27FC236}">
                  <a16:creationId xmlns:a16="http://schemas.microsoft.com/office/drawing/2014/main" id="{B9AF285A-3E17-9755-458C-3C666698F568}"/>
                </a:ext>
              </a:extLst>
            </p:cNvPr>
            <p:cNvCxnSpPr>
              <a:cxnSpLocks/>
            </p:cNvCxnSpPr>
            <p:nvPr/>
          </p:nvCxnSpPr>
          <p:spPr>
            <a:xfrm>
              <a:off x="5220614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직선 연결선 174">
              <a:extLst>
                <a:ext uri="{FF2B5EF4-FFF2-40B4-BE49-F238E27FC236}">
                  <a16:creationId xmlns:a16="http://schemas.microsoft.com/office/drawing/2014/main" id="{F4785B56-450D-AD05-2D5A-8415CAF9C932}"/>
                </a:ext>
              </a:extLst>
            </p:cNvPr>
            <p:cNvCxnSpPr>
              <a:cxnSpLocks/>
            </p:cNvCxnSpPr>
            <p:nvPr/>
          </p:nvCxnSpPr>
          <p:spPr>
            <a:xfrm>
              <a:off x="5397943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직선 연결선 175">
              <a:extLst>
                <a:ext uri="{FF2B5EF4-FFF2-40B4-BE49-F238E27FC236}">
                  <a16:creationId xmlns:a16="http://schemas.microsoft.com/office/drawing/2014/main" id="{DE0A1641-A49E-9FCB-CFBF-44CC1603A394}"/>
                </a:ext>
              </a:extLst>
            </p:cNvPr>
            <p:cNvCxnSpPr>
              <a:cxnSpLocks/>
            </p:cNvCxnSpPr>
            <p:nvPr/>
          </p:nvCxnSpPr>
          <p:spPr>
            <a:xfrm>
              <a:off x="5575272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직선 연결선 176">
              <a:extLst>
                <a:ext uri="{FF2B5EF4-FFF2-40B4-BE49-F238E27FC236}">
                  <a16:creationId xmlns:a16="http://schemas.microsoft.com/office/drawing/2014/main" id="{DE1CEE28-326D-8EE6-8CCF-C31A05304B0D}"/>
                </a:ext>
              </a:extLst>
            </p:cNvPr>
            <p:cNvCxnSpPr>
              <a:cxnSpLocks/>
            </p:cNvCxnSpPr>
            <p:nvPr/>
          </p:nvCxnSpPr>
          <p:spPr>
            <a:xfrm>
              <a:off x="5752601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직선 연결선 177">
              <a:extLst>
                <a:ext uri="{FF2B5EF4-FFF2-40B4-BE49-F238E27FC236}">
                  <a16:creationId xmlns:a16="http://schemas.microsoft.com/office/drawing/2014/main" id="{C2369C45-9412-2F22-7084-EF046C3A9FDB}"/>
                </a:ext>
              </a:extLst>
            </p:cNvPr>
            <p:cNvCxnSpPr>
              <a:cxnSpLocks/>
            </p:cNvCxnSpPr>
            <p:nvPr/>
          </p:nvCxnSpPr>
          <p:spPr>
            <a:xfrm>
              <a:off x="5929930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직선 연결선 178">
              <a:extLst>
                <a:ext uri="{FF2B5EF4-FFF2-40B4-BE49-F238E27FC236}">
                  <a16:creationId xmlns:a16="http://schemas.microsoft.com/office/drawing/2014/main" id="{BF4C2381-59AD-8402-2B91-E9E2D97279C1}"/>
                </a:ext>
              </a:extLst>
            </p:cNvPr>
            <p:cNvCxnSpPr>
              <a:cxnSpLocks/>
            </p:cNvCxnSpPr>
            <p:nvPr/>
          </p:nvCxnSpPr>
          <p:spPr>
            <a:xfrm>
              <a:off x="6107259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직선 연결선 179">
              <a:extLst>
                <a:ext uri="{FF2B5EF4-FFF2-40B4-BE49-F238E27FC236}">
                  <a16:creationId xmlns:a16="http://schemas.microsoft.com/office/drawing/2014/main" id="{5E054F48-3435-2F81-E88F-A34E327A5C70}"/>
                </a:ext>
              </a:extLst>
            </p:cNvPr>
            <p:cNvCxnSpPr>
              <a:cxnSpLocks/>
            </p:cNvCxnSpPr>
            <p:nvPr/>
          </p:nvCxnSpPr>
          <p:spPr>
            <a:xfrm>
              <a:off x="6284588" y="2184028"/>
              <a:ext cx="0" cy="39744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0" name="그룹 209">
            <a:extLst>
              <a:ext uri="{FF2B5EF4-FFF2-40B4-BE49-F238E27FC236}">
                <a16:creationId xmlns:a16="http://schemas.microsoft.com/office/drawing/2014/main" id="{F48FDA8D-38D5-3892-FD4D-A855131460B7}"/>
              </a:ext>
            </a:extLst>
          </p:cNvPr>
          <p:cNvGrpSpPr/>
          <p:nvPr/>
        </p:nvGrpSpPr>
        <p:grpSpPr>
          <a:xfrm>
            <a:off x="3641373" y="2231643"/>
            <a:ext cx="7783864" cy="3598465"/>
            <a:chOff x="756220" y="2184029"/>
            <a:chExt cx="4975757" cy="3972705"/>
          </a:xfrm>
        </p:grpSpPr>
        <p:cxnSp>
          <p:nvCxnSpPr>
            <p:cNvPr id="211" name="직선 연결선 210">
              <a:extLst>
                <a:ext uri="{FF2B5EF4-FFF2-40B4-BE49-F238E27FC236}">
                  <a16:creationId xmlns:a16="http://schemas.microsoft.com/office/drawing/2014/main" id="{D8A4452B-7C2F-A3F7-5FC8-4EF1745AFB70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12327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직선 연결선 211">
              <a:extLst>
                <a:ext uri="{FF2B5EF4-FFF2-40B4-BE49-F238E27FC236}">
                  <a16:creationId xmlns:a16="http://schemas.microsoft.com/office/drawing/2014/main" id="{982E845A-BBB8-3A86-4FBE-7DB6270CD92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730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직선 연결선 212">
              <a:extLst>
                <a:ext uri="{FF2B5EF4-FFF2-40B4-BE49-F238E27FC236}">
                  <a16:creationId xmlns:a16="http://schemas.microsoft.com/office/drawing/2014/main" id="{2950709C-1913-B65B-03F4-DEA68E75504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3788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직선 연결선 213">
              <a:extLst>
                <a:ext uri="{FF2B5EF4-FFF2-40B4-BE49-F238E27FC236}">
                  <a16:creationId xmlns:a16="http://schemas.microsoft.com/office/drawing/2014/main" id="{99700DF9-7E09-3E2E-68E9-272210C0F93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41846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직선 연결선 214">
              <a:extLst>
                <a:ext uri="{FF2B5EF4-FFF2-40B4-BE49-F238E27FC236}">
                  <a16:creationId xmlns:a16="http://schemas.microsoft.com/office/drawing/2014/main" id="{CF78E645-9E2D-2C1E-AEB3-09C3DA7A5EE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-30385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직선 연결선 215">
              <a:extLst>
                <a:ext uri="{FF2B5EF4-FFF2-40B4-BE49-F238E27FC236}">
                  <a16:creationId xmlns:a16="http://schemas.microsoft.com/office/drawing/2014/main" id="{D6542EAA-FC32-E7CC-F000-DF4B8046259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59904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직선 연결선 216">
              <a:extLst>
                <a:ext uri="{FF2B5EF4-FFF2-40B4-BE49-F238E27FC236}">
                  <a16:creationId xmlns:a16="http://schemas.microsoft.com/office/drawing/2014/main" id="{2D5BD3B2-5EB4-2859-426E-244D84A70AB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77961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직선 연결선 217">
              <a:extLst>
                <a:ext uri="{FF2B5EF4-FFF2-40B4-BE49-F238E27FC236}">
                  <a16:creationId xmlns:a16="http://schemas.microsoft.com/office/drawing/2014/main" id="{C8BA6344-9668-C70F-A47A-684E67DC88D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96019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직선 연결선 218">
              <a:extLst>
                <a:ext uri="{FF2B5EF4-FFF2-40B4-BE49-F238E27FC236}">
                  <a16:creationId xmlns:a16="http://schemas.microsoft.com/office/drawing/2014/main" id="{6ECA9C14-F07B-B74D-9DAA-31BDC28B183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14077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직선 연결선 219">
              <a:extLst>
                <a:ext uri="{FF2B5EF4-FFF2-40B4-BE49-F238E27FC236}">
                  <a16:creationId xmlns:a16="http://schemas.microsoft.com/office/drawing/2014/main" id="{BEA1C0D1-6473-E70E-E12A-8A714B66522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32135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직선 연결선 220">
              <a:extLst>
                <a:ext uri="{FF2B5EF4-FFF2-40B4-BE49-F238E27FC236}">
                  <a16:creationId xmlns:a16="http://schemas.microsoft.com/office/drawing/2014/main" id="{D6299FD3-AF0C-73AF-08D3-EE2BAAB7363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50193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직선 연결선 221">
              <a:extLst>
                <a:ext uri="{FF2B5EF4-FFF2-40B4-BE49-F238E27FC236}">
                  <a16:creationId xmlns:a16="http://schemas.microsoft.com/office/drawing/2014/main" id="{EC01F376-82CC-BB88-A604-0331AF994875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68250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직선 연결선 222">
              <a:extLst>
                <a:ext uri="{FF2B5EF4-FFF2-40B4-BE49-F238E27FC236}">
                  <a16:creationId xmlns:a16="http://schemas.microsoft.com/office/drawing/2014/main" id="{8C5F9DFF-994F-6D3A-DA4E-FBE6115B55D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186308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직선 연결선 223">
              <a:extLst>
                <a:ext uri="{FF2B5EF4-FFF2-40B4-BE49-F238E27FC236}">
                  <a16:creationId xmlns:a16="http://schemas.microsoft.com/office/drawing/2014/main" id="{74B7DDF3-E28C-337E-7335-EC1031DCC4C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04366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직선 연결선 224">
              <a:extLst>
                <a:ext uri="{FF2B5EF4-FFF2-40B4-BE49-F238E27FC236}">
                  <a16:creationId xmlns:a16="http://schemas.microsoft.com/office/drawing/2014/main" id="{C3824553-200F-2325-88CC-98D2DB8D32DB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22424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직선 연결선 225">
              <a:extLst>
                <a:ext uri="{FF2B5EF4-FFF2-40B4-BE49-F238E27FC236}">
                  <a16:creationId xmlns:a16="http://schemas.microsoft.com/office/drawing/2014/main" id="{BDF42740-D1F0-1E2E-5DB8-C38B35699B0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40482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직선 연결선 226">
              <a:extLst>
                <a:ext uri="{FF2B5EF4-FFF2-40B4-BE49-F238E27FC236}">
                  <a16:creationId xmlns:a16="http://schemas.microsoft.com/office/drawing/2014/main" id="{30644229-44FE-7739-13FF-B51EAC6C494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58539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직선 연결선 227">
              <a:extLst>
                <a:ext uri="{FF2B5EF4-FFF2-40B4-BE49-F238E27FC236}">
                  <a16:creationId xmlns:a16="http://schemas.microsoft.com/office/drawing/2014/main" id="{5968BB05-FB46-5D61-8CCA-95390564E0A3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946554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직선 연결선 228">
              <a:extLst>
                <a:ext uri="{FF2B5EF4-FFF2-40B4-BE49-F238E27FC236}">
                  <a16:creationId xmlns:a16="http://schemas.microsoft.com/office/drawing/2014/main" id="{75ACFE87-F614-837E-CE41-2BE3D112533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127132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직선 연결선 229">
              <a:extLst>
                <a:ext uri="{FF2B5EF4-FFF2-40B4-BE49-F238E27FC236}">
                  <a16:creationId xmlns:a16="http://schemas.microsoft.com/office/drawing/2014/main" id="{D2FE9DA4-F2B3-82B6-DB17-A0D07602669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307710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직선 연결선 230">
              <a:extLst>
                <a:ext uri="{FF2B5EF4-FFF2-40B4-BE49-F238E27FC236}">
                  <a16:creationId xmlns:a16="http://schemas.microsoft.com/office/drawing/2014/main" id="{785810B6-BF0D-1349-F6A9-B50750825358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2765976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직선 연결선 231">
              <a:extLst>
                <a:ext uri="{FF2B5EF4-FFF2-40B4-BE49-F238E27FC236}">
                  <a16:creationId xmlns:a16="http://schemas.microsoft.com/office/drawing/2014/main" id="{5426958C-7419-2A46-2FB1-1607887B927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488288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직선 연결선 232">
              <a:extLst>
                <a:ext uri="{FF2B5EF4-FFF2-40B4-BE49-F238E27FC236}">
                  <a16:creationId xmlns:a16="http://schemas.microsoft.com/office/drawing/2014/main" id="{A99928D0-3571-4709-BC28-A4ACCE799B3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3244099" y="3668855"/>
              <a:ext cx="0" cy="4975757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4" name="그룹 233">
            <a:extLst>
              <a:ext uri="{FF2B5EF4-FFF2-40B4-BE49-F238E27FC236}">
                <a16:creationId xmlns:a16="http://schemas.microsoft.com/office/drawing/2014/main" id="{161E71DE-BF95-6D15-D78C-C5BCA65B55DE}"/>
              </a:ext>
            </a:extLst>
          </p:cNvPr>
          <p:cNvGrpSpPr/>
          <p:nvPr/>
        </p:nvGrpSpPr>
        <p:grpSpPr>
          <a:xfrm>
            <a:off x="3814193" y="2620338"/>
            <a:ext cx="1980000" cy="324000"/>
            <a:chOff x="3814193" y="2516735"/>
            <a:chExt cx="1980000" cy="324000"/>
          </a:xfrm>
          <a:solidFill>
            <a:srgbClr val="3C4D03"/>
          </a:solidFill>
        </p:grpSpPr>
        <p:sp>
          <p:nvSpPr>
            <p:cNvPr id="235" name="사각형: 둥근 모서리 234">
              <a:extLst>
                <a:ext uri="{FF2B5EF4-FFF2-40B4-BE49-F238E27FC236}">
                  <a16:creationId xmlns:a16="http://schemas.microsoft.com/office/drawing/2014/main" id="{FB51E420-7648-0CD5-9574-EC3D57CCF94A}"/>
                </a:ext>
              </a:extLst>
            </p:cNvPr>
            <p:cNvSpPr/>
            <p:nvPr/>
          </p:nvSpPr>
          <p:spPr>
            <a:xfrm>
              <a:off x="3814193" y="2516735"/>
              <a:ext cx="1980000" cy="324000"/>
            </a:xfrm>
            <a:prstGeom prst="roundRect">
              <a:avLst>
                <a:gd name="adj" fmla="val 223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6" name="TextBox 235">
              <a:extLst>
                <a:ext uri="{FF2B5EF4-FFF2-40B4-BE49-F238E27FC236}">
                  <a16:creationId xmlns:a16="http://schemas.microsoft.com/office/drawing/2014/main" id="{0E2344DD-8243-EABD-C802-14F0CABD886D}"/>
                </a:ext>
              </a:extLst>
            </p:cNvPr>
            <p:cNvSpPr txBox="1"/>
            <p:nvPr/>
          </p:nvSpPr>
          <p:spPr>
            <a:xfrm>
              <a:off x="3889359" y="2525648"/>
              <a:ext cx="1829668" cy="306174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사회주의 대가정론</a:t>
              </a:r>
            </a:p>
          </p:txBody>
        </p:sp>
      </p:grpSp>
      <p:sp>
        <p:nvSpPr>
          <p:cNvPr id="237" name="사각형: 둥근 모서리 236">
            <a:extLst>
              <a:ext uri="{FF2B5EF4-FFF2-40B4-BE49-F238E27FC236}">
                <a16:creationId xmlns:a16="http://schemas.microsoft.com/office/drawing/2014/main" id="{A4148258-A8A5-3C4E-99A9-AA2E674C36AB}"/>
              </a:ext>
            </a:extLst>
          </p:cNvPr>
          <p:cNvSpPr/>
          <p:nvPr/>
        </p:nvSpPr>
        <p:spPr>
          <a:xfrm>
            <a:off x="8532649" y="2906283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수령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아버지</a:t>
            </a:r>
            <a:endParaRPr lang="en-US" altLang="ko-KR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38" name="사각형: 둥근 모서리 237">
            <a:extLst>
              <a:ext uri="{FF2B5EF4-FFF2-40B4-BE49-F238E27FC236}">
                <a16:creationId xmlns:a16="http://schemas.microsoft.com/office/drawing/2014/main" id="{0FB62CA6-C5D6-5980-339E-D398C001D122}"/>
              </a:ext>
            </a:extLst>
          </p:cNvPr>
          <p:cNvSpPr/>
          <p:nvPr/>
        </p:nvSpPr>
        <p:spPr>
          <a:xfrm>
            <a:off x="8532649" y="3584463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당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어머니</a:t>
            </a:r>
          </a:p>
        </p:txBody>
      </p:sp>
      <p:sp>
        <p:nvSpPr>
          <p:cNvPr id="239" name="사각형: 둥근 모서리 238">
            <a:extLst>
              <a:ext uri="{FF2B5EF4-FFF2-40B4-BE49-F238E27FC236}">
                <a16:creationId xmlns:a16="http://schemas.microsoft.com/office/drawing/2014/main" id="{0757D748-8653-F75E-134B-5E6CA1D23B08}"/>
              </a:ext>
            </a:extLst>
          </p:cNvPr>
          <p:cNvSpPr/>
          <p:nvPr/>
        </p:nvSpPr>
        <p:spPr>
          <a:xfrm>
            <a:off x="8532649" y="4262643"/>
            <a:ext cx="1558135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인민 </a:t>
            </a:r>
            <a:r>
              <a:rPr lang="en-US" altLang="ko-KR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= </a:t>
            </a:r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자녀</a:t>
            </a:r>
          </a:p>
        </p:txBody>
      </p:sp>
      <p:cxnSp>
        <p:nvCxnSpPr>
          <p:cNvPr id="240" name="연결선: 꺾임 239">
            <a:extLst>
              <a:ext uri="{FF2B5EF4-FFF2-40B4-BE49-F238E27FC236}">
                <a16:creationId xmlns:a16="http://schemas.microsoft.com/office/drawing/2014/main" id="{2FC87B1B-12F8-3025-3B88-C01FA7A1BFE3}"/>
              </a:ext>
            </a:extLst>
          </p:cNvPr>
          <p:cNvCxnSpPr>
            <a:cxnSpLocks/>
          </p:cNvCxnSpPr>
          <p:nvPr/>
        </p:nvCxnSpPr>
        <p:spPr>
          <a:xfrm flipV="1">
            <a:off x="10090784" y="3148293"/>
            <a:ext cx="12700" cy="612000"/>
          </a:xfrm>
          <a:prstGeom prst="bentConnector3">
            <a:avLst>
              <a:gd name="adj1" fmla="val 1800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1" name="연결선: 꺾임 240">
            <a:extLst>
              <a:ext uri="{FF2B5EF4-FFF2-40B4-BE49-F238E27FC236}">
                <a16:creationId xmlns:a16="http://schemas.microsoft.com/office/drawing/2014/main" id="{65B65CAD-1CE7-05B8-8F4E-262EB0F37327}"/>
              </a:ext>
            </a:extLst>
          </p:cNvPr>
          <p:cNvCxnSpPr>
            <a:cxnSpLocks/>
          </p:cNvCxnSpPr>
          <p:nvPr/>
        </p:nvCxnSpPr>
        <p:spPr>
          <a:xfrm flipV="1">
            <a:off x="10090784" y="3030183"/>
            <a:ext cx="12700" cy="1404000"/>
          </a:xfrm>
          <a:prstGeom prst="bentConnector3">
            <a:avLst>
              <a:gd name="adj1" fmla="val 3915000"/>
            </a:avLst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4" name="이등변 삼각형 243">
            <a:extLst>
              <a:ext uri="{FF2B5EF4-FFF2-40B4-BE49-F238E27FC236}">
                <a16:creationId xmlns:a16="http://schemas.microsoft.com/office/drawing/2014/main" id="{FF47BECA-33C6-FD83-E37E-FCDE59A5B9C7}"/>
              </a:ext>
            </a:extLst>
          </p:cNvPr>
          <p:cNvSpPr/>
          <p:nvPr/>
        </p:nvSpPr>
        <p:spPr>
          <a:xfrm>
            <a:off x="5196600" y="2591643"/>
            <a:ext cx="3780000" cy="3240000"/>
          </a:xfrm>
          <a:prstGeom prst="triangle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5" name="이등변 삼각형 244">
            <a:extLst>
              <a:ext uri="{FF2B5EF4-FFF2-40B4-BE49-F238E27FC236}">
                <a16:creationId xmlns:a16="http://schemas.microsoft.com/office/drawing/2014/main" id="{EFC5927B-2D9A-0673-712D-B70A01FAF03B}"/>
              </a:ext>
            </a:extLst>
          </p:cNvPr>
          <p:cNvSpPr>
            <a:spLocks noChangeAspect="1"/>
          </p:cNvSpPr>
          <p:nvPr/>
        </p:nvSpPr>
        <p:spPr>
          <a:xfrm>
            <a:off x="5616600" y="3311643"/>
            <a:ext cx="2940000" cy="2520000"/>
          </a:xfrm>
          <a:prstGeom prst="triangle">
            <a:avLst/>
          </a:prstGeom>
          <a:solidFill>
            <a:srgbClr val="82904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6" name="이등변 삼각형 245">
            <a:extLst>
              <a:ext uri="{FF2B5EF4-FFF2-40B4-BE49-F238E27FC236}">
                <a16:creationId xmlns:a16="http://schemas.microsoft.com/office/drawing/2014/main" id="{6AC931F8-2DAF-31A3-EC1E-DB4E59FDEFD4}"/>
              </a:ext>
            </a:extLst>
          </p:cNvPr>
          <p:cNvSpPr>
            <a:spLocks noChangeAspect="1"/>
          </p:cNvSpPr>
          <p:nvPr/>
        </p:nvSpPr>
        <p:spPr>
          <a:xfrm>
            <a:off x="6036600" y="4031643"/>
            <a:ext cx="2100000" cy="1800000"/>
          </a:xfrm>
          <a:prstGeom prst="triangle">
            <a:avLst/>
          </a:prstGeom>
          <a:solidFill>
            <a:srgbClr val="D5E29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7" name="사각형: 둥근 모서리 246">
            <a:extLst>
              <a:ext uri="{FF2B5EF4-FFF2-40B4-BE49-F238E27FC236}">
                <a16:creationId xmlns:a16="http://schemas.microsoft.com/office/drawing/2014/main" id="{9EFF3B90-2D84-3500-487E-E55709412E08}"/>
              </a:ext>
            </a:extLst>
          </p:cNvPr>
          <p:cNvSpPr/>
          <p:nvPr/>
        </p:nvSpPr>
        <p:spPr>
          <a:xfrm>
            <a:off x="5670625" y="5389909"/>
            <a:ext cx="2831950" cy="324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수령 제일주의</a:t>
            </a:r>
          </a:p>
        </p:txBody>
      </p:sp>
      <p:cxnSp>
        <p:nvCxnSpPr>
          <p:cNvPr id="248" name="직선 연결선 247">
            <a:extLst>
              <a:ext uri="{FF2B5EF4-FFF2-40B4-BE49-F238E27FC236}">
                <a16:creationId xmlns:a16="http://schemas.microsoft.com/office/drawing/2014/main" id="{A19979C0-799D-55D5-0C0F-040B058C628B}"/>
              </a:ext>
            </a:extLst>
          </p:cNvPr>
          <p:cNvCxnSpPr>
            <a:cxnSpLocks/>
          </p:cNvCxnSpPr>
          <p:nvPr/>
        </p:nvCxnSpPr>
        <p:spPr>
          <a:xfrm>
            <a:off x="7128650" y="3067331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타원 248">
            <a:extLst>
              <a:ext uri="{FF2B5EF4-FFF2-40B4-BE49-F238E27FC236}">
                <a16:creationId xmlns:a16="http://schemas.microsoft.com/office/drawing/2014/main" id="{A3A8B1AC-5F23-D99C-B431-FD4479F5A441}"/>
              </a:ext>
            </a:extLst>
          </p:cNvPr>
          <p:cNvSpPr/>
          <p:nvPr/>
        </p:nvSpPr>
        <p:spPr>
          <a:xfrm>
            <a:off x="7039800" y="3026233"/>
            <a:ext cx="93600" cy="93600"/>
          </a:xfrm>
          <a:prstGeom prst="ellipse">
            <a:avLst/>
          </a:prstGeom>
          <a:solidFill>
            <a:srgbClr val="3C4D03"/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0" name="직선 연결선 249">
            <a:extLst>
              <a:ext uri="{FF2B5EF4-FFF2-40B4-BE49-F238E27FC236}">
                <a16:creationId xmlns:a16="http://schemas.microsoft.com/office/drawing/2014/main" id="{48078CBC-C3A5-BF14-7EBA-06D2F5A9ACCB}"/>
              </a:ext>
            </a:extLst>
          </p:cNvPr>
          <p:cNvCxnSpPr>
            <a:cxnSpLocks/>
          </p:cNvCxnSpPr>
          <p:nvPr/>
        </p:nvCxnSpPr>
        <p:spPr>
          <a:xfrm>
            <a:off x="7128650" y="3745511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1" name="타원 250">
            <a:extLst>
              <a:ext uri="{FF2B5EF4-FFF2-40B4-BE49-F238E27FC236}">
                <a16:creationId xmlns:a16="http://schemas.microsoft.com/office/drawing/2014/main" id="{9A98D0CE-9916-6BE9-0991-D71F66A5A393}"/>
              </a:ext>
            </a:extLst>
          </p:cNvPr>
          <p:cNvSpPr/>
          <p:nvPr/>
        </p:nvSpPr>
        <p:spPr>
          <a:xfrm>
            <a:off x="7039800" y="3704413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2" name="직선 연결선 251">
            <a:extLst>
              <a:ext uri="{FF2B5EF4-FFF2-40B4-BE49-F238E27FC236}">
                <a16:creationId xmlns:a16="http://schemas.microsoft.com/office/drawing/2014/main" id="{B8150970-6D0D-F585-B9DC-FC4ADA4B414B}"/>
              </a:ext>
            </a:extLst>
          </p:cNvPr>
          <p:cNvCxnSpPr>
            <a:cxnSpLocks/>
          </p:cNvCxnSpPr>
          <p:nvPr/>
        </p:nvCxnSpPr>
        <p:spPr>
          <a:xfrm>
            <a:off x="7128650" y="4423691"/>
            <a:ext cx="1404000" cy="1904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3" name="타원 252">
            <a:extLst>
              <a:ext uri="{FF2B5EF4-FFF2-40B4-BE49-F238E27FC236}">
                <a16:creationId xmlns:a16="http://schemas.microsoft.com/office/drawing/2014/main" id="{221CD2AB-CFD2-D17E-073A-DA1DD5CC0B5C}"/>
              </a:ext>
            </a:extLst>
          </p:cNvPr>
          <p:cNvSpPr/>
          <p:nvPr/>
        </p:nvSpPr>
        <p:spPr>
          <a:xfrm>
            <a:off x="7039800" y="4382593"/>
            <a:ext cx="93600" cy="9360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90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3" name="그룹 262">
            <a:extLst>
              <a:ext uri="{FF2B5EF4-FFF2-40B4-BE49-F238E27FC236}">
                <a16:creationId xmlns:a16="http://schemas.microsoft.com/office/drawing/2014/main" id="{0900D054-C7EA-BC9B-9A95-992E2DDF9662}"/>
              </a:ext>
            </a:extLst>
          </p:cNvPr>
          <p:cNvGrpSpPr/>
          <p:nvPr/>
        </p:nvGrpSpPr>
        <p:grpSpPr>
          <a:xfrm>
            <a:off x="1420295" y="4244353"/>
            <a:ext cx="1424749" cy="1154049"/>
            <a:chOff x="1420295" y="4447524"/>
            <a:chExt cx="1424749" cy="1154049"/>
          </a:xfrm>
        </p:grpSpPr>
        <p:grpSp>
          <p:nvGrpSpPr>
            <p:cNvPr id="254" name="그룹 253">
              <a:extLst>
                <a:ext uri="{FF2B5EF4-FFF2-40B4-BE49-F238E27FC236}">
                  <a16:creationId xmlns:a16="http://schemas.microsoft.com/office/drawing/2014/main" id="{B460EF52-78CD-23C6-FE7B-94B20D7B2CFD}"/>
                </a:ext>
              </a:extLst>
            </p:cNvPr>
            <p:cNvGrpSpPr/>
            <p:nvPr/>
          </p:nvGrpSpPr>
          <p:grpSpPr>
            <a:xfrm>
              <a:off x="1420295" y="4447524"/>
              <a:ext cx="1424749" cy="1062990"/>
              <a:chOff x="1332213" y="4447524"/>
              <a:chExt cx="1424749" cy="1062990"/>
            </a:xfrm>
            <a:solidFill>
              <a:srgbClr val="3C4D03"/>
            </a:solidFill>
          </p:grpSpPr>
          <p:sp>
            <p:nvSpPr>
              <p:cNvPr id="255" name="자유형: 도형 254">
                <a:extLst>
                  <a:ext uri="{FF2B5EF4-FFF2-40B4-BE49-F238E27FC236}">
                    <a16:creationId xmlns:a16="http://schemas.microsoft.com/office/drawing/2014/main" id="{4D0FBF3F-55C1-CD94-9895-A184D893BD16}"/>
                  </a:ext>
                </a:extLst>
              </p:cNvPr>
              <p:cNvSpPr/>
              <p:nvPr/>
            </p:nvSpPr>
            <p:spPr>
              <a:xfrm>
                <a:off x="1976483" y="4458954"/>
                <a:ext cx="167640" cy="92964"/>
              </a:xfrm>
              <a:custGeom>
                <a:avLst/>
                <a:gdLst>
                  <a:gd name="connsiteX0" fmla="*/ 167640 w 167640"/>
                  <a:gd name="connsiteY0" fmla="*/ 92964 h 92964"/>
                  <a:gd name="connsiteX1" fmla="*/ 0 w 167640"/>
                  <a:gd name="connsiteY1" fmla="*/ 92964 h 92964"/>
                  <a:gd name="connsiteX2" fmla="*/ 0 w 167640"/>
                  <a:gd name="connsiteY2" fmla="*/ 0 h 92964"/>
                  <a:gd name="connsiteX3" fmla="*/ 167640 w 167640"/>
                  <a:gd name="connsiteY3" fmla="*/ 0 h 92964"/>
                  <a:gd name="connsiteX4" fmla="*/ 110490 w 167640"/>
                  <a:gd name="connsiteY4" fmla="*/ 46482 h 929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7640" h="92964">
                    <a:moveTo>
                      <a:pt x="167640" y="92964"/>
                    </a:moveTo>
                    <a:lnTo>
                      <a:pt x="0" y="92964"/>
                    </a:lnTo>
                    <a:lnTo>
                      <a:pt x="0" y="0"/>
                    </a:lnTo>
                    <a:lnTo>
                      <a:pt x="167640" y="0"/>
                    </a:lnTo>
                    <a:lnTo>
                      <a:pt x="110490" y="46482"/>
                    </a:lnTo>
                    <a:close/>
                  </a:path>
                </a:pathLst>
              </a:custGeom>
              <a:solidFill>
                <a:srgbClr val="D5E29C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56" name="자유형: 도형 255">
                <a:extLst>
                  <a:ext uri="{FF2B5EF4-FFF2-40B4-BE49-F238E27FC236}">
                    <a16:creationId xmlns:a16="http://schemas.microsoft.com/office/drawing/2014/main" id="{6BC55A5A-A8C2-78FA-2885-C36B0FBFCCF5}"/>
                  </a:ext>
                </a:extLst>
              </p:cNvPr>
              <p:cNvSpPr/>
              <p:nvPr/>
            </p:nvSpPr>
            <p:spPr>
              <a:xfrm>
                <a:off x="2064876" y="5047981"/>
                <a:ext cx="195834" cy="134873"/>
              </a:xfrm>
              <a:custGeom>
                <a:avLst/>
                <a:gdLst>
                  <a:gd name="connsiteX0" fmla="*/ 128778 w 195834"/>
                  <a:gd name="connsiteY0" fmla="*/ 134874 h 134873"/>
                  <a:gd name="connsiteX1" fmla="*/ 67056 w 195834"/>
                  <a:gd name="connsiteY1" fmla="*/ 134874 h 134873"/>
                  <a:gd name="connsiteX2" fmla="*/ 0 w 195834"/>
                  <a:gd name="connsiteY2" fmla="*/ 67818 h 134873"/>
                  <a:gd name="connsiteX3" fmla="*/ 0 w 195834"/>
                  <a:gd name="connsiteY3" fmla="*/ 54102 h 134873"/>
                  <a:gd name="connsiteX4" fmla="*/ 54102 w 195834"/>
                  <a:gd name="connsiteY4" fmla="*/ 0 h 134873"/>
                  <a:gd name="connsiteX5" fmla="*/ 141732 w 195834"/>
                  <a:gd name="connsiteY5" fmla="*/ 0 h 134873"/>
                  <a:gd name="connsiteX6" fmla="*/ 195834 w 195834"/>
                  <a:gd name="connsiteY6" fmla="*/ 54102 h 134873"/>
                  <a:gd name="connsiteX7" fmla="*/ 195834 w 195834"/>
                  <a:gd name="connsiteY7" fmla="*/ 67818 h 134873"/>
                  <a:gd name="connsiteX8" fmla="*/ 128778 w 195834"/>
                  <a:gd name="connsiteY8" fmla="*/ 134874 h 13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834" h="134873">
                    <a:moveTo>
                      <a:pt x="128778" y="134874"/>
                    </a:moveTo>
                    <a:lnTo>
                      <a:pt x="67056" y="134874"/>
                    </a:lnTo>
                    <a:cubicBezTo>
                      <a:pt x="30480" y="134874"/>
                      <a:pt x="0" y="105156"/>
                      <a:pt x="0" y="67818"/>
                    </a:cubicBezTo>
                    <a:lnTo>
                      <a:pt x="0" y="54102"/>
                    </a:lnTo>
                    <a:cubicBezTo>
                      <a:pt x="0" y="24384"/>
                      <a:pt x="24384" y="0"/>
                      <a:pt x="54102" y="0"/>
                    </a:cubicBezTo>
                    <a:lnTo>
                      <a:pt x="141732" y="0"/>
                    </a:lnTo>
                    <a:cubicBezTo>
                      <a:pt x="171450" y="0"/>
                      <a:pt x="195834" y="24384"/>
                      <a:pt x="195834" y="54102"/>
                    </a:cubicBezTo>
                    <a:lnTo>
                      <a:pt x="195834" y="67818"/>
                    </a:lnTo>
                    <a:cubicBezTo>
                      <a:pt x="195834" y="105156"/>
                      <a:pt x="165354" y="134874"/>
                      <a:pt x="128778" y="134874"/>
                    </a:cubicBezTo>
                    <a:close/>
                  </a:path>
                </a:pathLst>
              </a:custGeom>
              <a:solidFill>
                <a:srgbClr val="D5E29C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57" name="자유형: 도형 256">
                <a:extLst>
                  <a:ext uri="{FF2B5EF4-FFF2-40B4-BE49-F238E27FC236}">
                    <a16:creationId xmlns:a16="http://schemas.microsoft.com/office/drawing/2014/main" id="{E3935748-09F9-47E5-5150-53B33CF69AC4}"/>
                  </a:ext>
                </a:extLst>
              </p:cNvPr>
              <p:cNvSpPr/>
              <p:nvPr/>
            </p:nvSpPr>
            <p:spPr>
              <a:xfrm>
                <a:off x="1692257" y="5047981"/>
                <a:ext cx="195072" cy="134873"/>
              </a:xfrm>
              <a:custGeom>
                <a:avLst/>
                <a:gdLst>
                  <a:gd name="connsiteX0" fmla="*/ 128016 w 195072"/>
                  <a:gd name="connsiteY0" fmla="*/ 134874 h 134873"/>
                  <a:gd name="connsiteX1" fmla="*/ 67056 w 195072"/>
                  <a:gd name="connsiteY1" fmla="*/ 134874 h 134873"/>
                  <a:gd name="connsiteX2" fmla="*/ 0 w 195072"/>
                  <a:gd name="connsiteY2" fmla="*/ 67818 h 134873"/>
                  <a:gd name="connsiteX3" fmla="*/ 0 w 195072"/>
                  <a:gd name="connsiteY3" fmla="*/ 54102 h 134873"/>
                  <a:gd name="connsiteX4" fmla="*/ 53340 w 195072"/>
                  <a:gd name="connsiteY4" fmla="*/ 0 h 134873"/>
                  <a:gd name="connsiteX5" fmla="*/ 140970 w 195072"/>
                  <a:gd name="connsiteY5" fmla="*/ 0 h 134873"/>
                  <a:gd name="connsiteX6" fmla="*/ 195072 w 195072"/>
                  <a:gd name="connsiteY6" fmla="*/ 54102 h 134873"/>
                  <a:gd name="connsiteX7" fmla="*/ 195072 w 195072"/>
                  <a:gd name="connsiteY7" fmla="*/ 67818 h 134873"/>
                  <a:gd name="connsiteX8" fmla="*/ 128016 w 195072"/>
                  <a:gd name="connsiteY8" fmla="*/ 134874 h 1348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072" h="134873">
                    <a:moveTo>
                      <a:pt x="128016" y="134874"/>
                    </a:moveTo>
                    <a:lnTo>
                      <a:pt x="67056" y="134874"/>
                    </a:lnTo>
                    <a:cubicBezTo>
                      <a:pt x="29718" y="134874"/>
                      <a:pt x="0" y="105156"/>
                      <a:pt x="0" y="67818"/>
                    </a:cubicBezTo>
                    <a:lnTo>
                      <a:pt x="0" y="54102"/>
                    </a:lnTo>
                    <a:cubicBezTo>
                      <a:pt x="0" y="24384"/>
                      <a:pt x="23622" y="0"/>
                      <a:pt x="53340" y="0"/>
                    </a:cubicBezTo>
                    <a:lnTo>
                      <a:pt x="140970" y="0"/>
                    </a:lnTo>
                    <a:cubicBezTo>
                      <a:pt x="170688" y="0"/>
                      <a:pt x="195072" y="24384"/>
                      <a:pt x="195072" y="54102"/>
                    </a:cubicBezTo>
                    <a:lnTo>
                      <a:pt x="195072" y="67818"/>
                    </a:lnTo>
                    <a:cubicBezTo>
                      <a:pt x="195072" y="105156"/>
                      <a:pt x="165354" y="134874"/>
                      <a:pt x="128016" y="134874"/>
                    </a:cubicBezTo>
                    <a:close/>
                  </a:path>
                </a:pathLst>
              </a:custGeom>
              <a:solidFill>
                <a:srgbClr val="D5E29C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58" name="자유형: 도형 257">
                <a:extLst>
                  <a:ext uri="{FF2B5EF4-FFF2-40B4-BE49-F238E27FC236}">
                    <a16:creationId xmlns:a16="http://schemas.microsoft.com/office/drawing/2014/main" id="{D979996F-5278-9F32-2FAD-83D0E35C7620}"/>
                  </a:ext>
                </a:extLst>
              </p:cNvPr>
              <p:cNvSpPr/>
              <p:nvPr/>
            </p:nvSpPr>
            <p:spPr>
              <a:xfrm>
                <a:off x="1878947" y="5364973"/>
                <a:ext cx="195072" cy="134111"/>
              </a:xfrm>
              <a:custGeom>
                <a:avLst/>
                <a:gdLst>
                  <a:gd name="connsiteX0" fmla="*/ 128016 w 195072"/>
                  <a:gd name="connsiteY0" fmla="*/ 134112 h 134111"/>
                  <a:gd name="connsiteX1" fmla="*/ 66294 w 195072"/>
                  <a:gd name="connsiteY1" fmla="*/ 134112 h 134111"/>
                  <a:gd name="connsiteX2" fmla="*/ 0 w 195072"/>
                  <a:gd name="connsiteY2" fmla="*/ 67056 h 134111"/>
                  <a:gd name="connsiteX3" fmla="*/ 0 w 195072"/>
                  <a:gd name="connsiteY3" fmla="*/ 53340 h 134111"/>
                  <a:gd name="connsiteX4" fmla="*/ 53340 w 195072"/>
                  <a:gd name="connsiteY4" fmla="*/ 0 h 134111"/>
                  <a:gd name="connsiteX5" fmla="*/ 140970 w 195072"/>
                  <a:gd name="connsiteY5" fmla="*/ 0 h 134111"/>
                  <a:gd name="connsiteX6" fmla="*/ 195072 w 195072"/>
                  <a:gd name="connsiteY6" fmla="*/ 53340 h 134111"/>
                  <a:gd name="connsiteX7" fmla="*/ 195072 w 195072"/>
                  <a:gd name="connsiteY7" fmla="*/ 67056 h 134111"/>
                  <a:gd name="connsiteX8" fmla="*/ 128016 w 195072"/>
                  <a:gd name="connsiteY8" fmla="*/ 134112 h 1341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95072" h="134111">
                    <a:moveTo>
                      <a:pt x="128016" y="134112"/>
                    </a:moveTo>
                    <a:lnTo>
                      <a:pt x="66294" y="134112"/>
                    </a:lnTo>
                    <a:cubicBezTo>
                      <a:pt x="29718" y="134112"/>
                      <a:pt x="0" y="104394"/>
                      <a:pt x="0" y="67056"/>
                    </a:cubicBezTo>
                    <a:lnTo>
                      <a:pt x="0" y="53340"/>
                    </a:lnTo>
                    <a:cubicBezTo>
                      <a:pt x="0" y="23622"/>
                      <a:pt x="23622" y="0"/>
                      <a:pt x="53340" y="0"/>
                    </a:cubicBezTo>
                    <a:lnTo>
                      <a:pt x="140970" y="0"/>
                    </a:lnTo>
                    <a:cubicBezTo>
                      <a:pt x="170688" y="0"/>
                      <a:pt x="195072" y="23622"/>
                      <a:pt x="195072" y="53340"/>
                    </a:cubicBezTo>
                    <a:lnTo>
                      <a:pt x="195072" y="67056"/>
                    </a:lnTo>
                    <a:cubicBezTo>
                      <a:pt x="195072" y="104394"/>
                      <a:pt x="164592" y="134112"/>
                      <a:pt x="128016" y="134112"/>
                    </a:cubicBezTo>
                    <a:close/>
                  </a:path>
                </a:pathLst>
              </a:custGeom>
              <a:solidFill>
                <a:srgbClr val="D5E29C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59" name="자유형: 도형 258">
                <a:extLst>
                  <a:ext uri="{FF2B5EF4-FFF2-40B4-BE49-F238E27FC236}">
                    <a16:creationId xmlns:a16="http://schemas.microsoft.com/office/drawing/2014/main" id="{7BFC45CB-C353-631D-FDDC-0CBCE0028C42}"/>
                  </a:ext>
                </a:extLst>
              </p:cNvPr>
              <p:cNvSpPr/>
              <p:nvPr/>
            </p:nvSpPr>
            <p:spPr>
              <a:xfrm>
                <a:off x="2177652" y="5296773"/>
                <a:ext cx="252221" cy="202310"/>
              </a:xfrm>
              <a:custGeom>
                <a:avLst/>
                <a:gdLst>
                  <a:gd name="connsiteX0" fmla="*/ 252222 w 252221"/>
                  <a:gd name="connsiteY0" fmla="*/ 202311 h 202310"/>
                  <a:gd name="connsiteX1" fmla="*/ 0 w 252221"/>
                  <a:gd name="connsiteY1" fmla="*/ 202311 h 202310"/>
                  <a:gd name="connsiteX2" fmla="*/ 107442 w 252221"/>
                  <a:gd name="connsiteY2" fmla="*/ 10287 h 202310"/>
                  <a:gd name="connsiteX3" fmla="*/ 144780 w 252221"/>
                  <a:gd name="connsiteY3" fmla="*/ 10287 h 2023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2221" h="202310">
                    <a:moveTo>
                      <a:pt x="252222" y="202311"/>
                    </a:moveTo>
                    <a:lnTo>
                      <a:pt x="0" y="202311"/>
                    </a:lnTo>
                    <a:lnTo>
                      <a:pt x="107442" y="10287"/>
                    </a:lnTo>
                    <a:cubicBezTo>
                      <a:pt x="116586" y="-3429"/>
                      <a:pt x="135636" y="-3429"/>
                      <a:pt x="144780" y="10287"/>
                    </a:cubicBezTo>
                    <a:close/>
                  </a:path>
                </a:pathLst>
              </a:custGeom>
              <a:solidFill>
                <a:srgbClr val="D5E29C"/>
              </a:solidFill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  <p:sp>
            <p:nvSpPr>
              <p:cNvPr id="260" name="자유형: 도형 259">
                <a:extLst>
                  <a:ext uri="{FF2B5EF4-FFF2-40B4-BE49-F238E27FC236}">
                    <a16:creationId xmlns:a16="http://schemas.microsoft.com/office/drawing/2014/main" id="{68065B51-96DD-D9BD-90A3-DA62EF431F39}"/>
                  </a:ext>
                </a:extLst>
              </p:cNvPr>
              <p:cNvSpPr/>
              <p:nvPr/>
            </p:nvSpPr>
            <p:spPr>
              <a:xfrm>
                <a:off x="1332213" y="4447524"/>
                <a:ext cx="1424749" cy="1062990"/>
              </a:xfrm>
              <a:custGeom>
                <a:avLst/>
                <a:gdLst>
                  <a:gd name="connsiteX0" fmla="*/ 1423035 w 1424749"/>
                  <a:gd name="connsiteY0" fmla="*/ 1056894 h 1062990"/>
                  <a:gd name="connsiteX1" fmla="*/ 1413129 w 1424749"/>
                  <a:gd name="connsiteY1" fmla="*/ 1062990 h 1062990"/>
                  <a:gd name="connsiteX2" fmla="*/ 11049 w 1424749"/>
                  <a:gd name="connsiteY2" fmla="*/ 1062990 h 1062990"/>
                  <a:gd name="connsiteX3" fmla="*/ 1143 w 1424749"/>
                  <a:gd name="connsiteY3" fmla="*/ 1056894 h 1062990"/>
                  <a:gd name="connsiteX4" fmla="*/ 1143 w 1424749"/>
                  <a:gd name="connsiteY4" fmla="*/ 1045464 h 1062990"/>
                  <a:gd name="connsiteX5" fmla="*/ 169545 w 1424749"/>
                  <a:gd name="connsiteY5" fmla="*/ 745236 h 1062990"/>
                  <a:gd name="connsiteX6" fmla="*/ 209169 w 1424749"/>
                  <a:gd name="connsiteY6" fmla="*/ 723900 h 1062990"/>
                  <a:gd name="connsiteX7" fmla="*/ 247269 w 1424749"/>
                  <a:gd name="connsiteY7" fmla="*/ 743712 h 1062990"/>
                  <a:gd name="connsiteX8" fmla="*/ 302133 w 1424749"/>
                  <a:gd name="connsiteY8" fmla="*/ 645414 h 1062990"/>
                  <a:gd name="connsiteX9" fmla="*/ 287655 w 1424749"/>
                  <a:gd name="connsiteY9" fmla="*/ 576834 h 1062990"/>
                  <a:gd name="connsiteX10" fmla="*/ 435483 w 1424749"/>
                  <a:gd name="connsiteY10" fmla="*/ 409194 h 1062990"/>
                  <a:gd name="connsiteX11" fmla="*/ 503301 w 1424749"/>
                  <a:gd name="connsiteY11" fmla="*/ 288036 h 1062990"/>
                  <a:gd name="connsiteX12" fmla="*/ 632841 w 1424749"/>
                  <a:gd name="connsiteY12" fmla="*/ 205740 h 1062990"/>
                  <a:gd name="connsiteX13" fmla="*/ 632841 w 1424749"/>
                  <a:gd name="connsiteY13" fmla="*/ 11430 h 1062990"/>
                  <a:gd name="connsiteX14" fmla="*/ 644271 w 1424749"/>
                  <a:gd name="connsiteY14" fmla="*/ 0 h 1062990"/>
                  <a:gd name="connsiteX15" fmla="*/ 805053 w 1424749"/>
                  <a:gd name="connsiteY15" fmla="*/ 0 h 1062990"/>
                  <a:gd name="connsiteX16" fmla="*/ 815721 w 1424749"/>
                  <a:gd name="connsiteY16" fmla="*/ 6858 h 1062990"/>
                  <a:gd name="connsiteX17" fmla="*/ 812673 w 1424749"/>
                  <a:gd name="connsiteY17" fmla="*/ 19812 h 1062990"/>
                  <a:gd name="connsiteX18" fmla="*/ 771525 w 1424749"/>
                  <a:gd name="connsiteY18" fmla="*/ 57912 h 1062990"/>
                  <a:gd name="connsiteX19" fmla="*/ 812673 w 1424749"/>
                  <a:gd name="connsiteY19" fmla="*/ 96012 h 1062990"/>
                  <a:gd name="connsiteX20" fmla="*/ 815721 w 1424749"/>
                  <a:gd name="connsiteY20" fmla="*/ 108966 h 1062990"/>
                  <a:gd name="connsiteX21" fmla="*/ 805053 w 1424749"/>
                  <a:gd name="connsiteY21" fmla="*/ 115824 h 1062990"/>
                  <a:gd name="connsiteX22" fmla="*/ 655701 w 1424749"/>
                  <a:gd name="connsiteY22" fmla="*/ 115824 h 1062990"/>
                  <a:gd name="connsiteX23" fmla="*/ 655701 w 1424749"/>
                  <a:gd name="connsiteY23" fmla="*/ 205740 h 1062990"/>
                  <a:gd name="connsiteX24" fmla="*/ 784479 w 1424749"/>
                  <a:gd name="connsiteY24" fmla="*/ 288036 h 1062990"/>
                  <a:gd name="connsiteX25" fmla="*/ 853059 w 1424749"/>
                  <a:gd name="connsiteY25" fmla="*/ 409194 h 1062990"/>
                  <a:gd name="connsiteX26" fmla="*/ 1000125 w 1424749"/>
                  <a:gd name="connsiteY26" fmla="*/ 576834 h 1062990"/>
                  <a:gd name="connsiteX27" fmla="*/ 985647 w 1424749"/>
                  <a:gd name="connsiteY27" fmla="*/ 645414 h 1062990"/>
                  <a:gd name="connsiteX28" fmla="*/ 1010031 w 1424749"/>
                  <a:gd name="connsiteY28" fmla="*/ 688848 h 1062990"/>
                  <a:gd name="connsiteX29" fmla="*/ 1062609 w 1424749"/>
                  <a:gd name="connsiteY29" fmla="*/ 595122 h 1062990"/>
                  <a:gd name="connsiteX30" fmla="*/ 1116711 w 1424749"/>
                  <a:gd name="connsiteY30" fmla="*/ 565404 h 1062990"/>
                  <a:gd name="connsiteX31" fmla="*/ 1170051 w 1424749"/>
                  <a:gd name="connsiteY31" fmla="*/ 594360 h 1062990"/>
                  <a:gd name="connsiteX32" fmla="*/ 1423035 w 1424749"/>
                  <a:gd name="connsiteY32" fmla="*/ 1045464 h 1062990"/>
                  <a:gd name="connsiteX33" fmla="*/ 1423035 w 1424749"/>
                  <a:gd name="connsiteY33" fmla="*/ 1056894 h 1062990"/>
                  <a:gd name="connsiteX34" fmla="*/ 1180719 w 1424749"/>
                  <a:gd name="connsiteY34" fmla="*/ 1040130 h 1062990"/>
                  <a:gd name="connsiteX35" fmla="*/ 972693 w 1424749"/>
                  <a:gd name="connsiteY35" fmla="*/ 669036 h 1062990"/>
                  <a:gd name="connsiteX36" fmla="*/ 830961 w 1424749"/>
                  <a:gd name="connsiteY36" fmla="*/ 746760 h 1062990"/>
                  <a:gd name="connsiteX37" fmla="*/ 661035 w 1424749"/>
                  <a:gd name="connsiteY37" fmla="*/ 576834 h 1062990"/>
                  <a:gd name="connsiteX38" fmla="*/ 825627 w 1424749"/>
                  <a:gd name="connsiteY38" fmla="*/ 407670 h 1062990"/>
                  <a:gd name="connsiteX39" fmla="*/ 764667 w 1424749"/>
                  <a:gd name="connsiteY39" fmla="*/ 298704 h 1062990"/>
                  <a:gd name="connsiteX40" fmla="*/ 644271 w 1424749"/>
                  <a:gd name="connsiteY40" fmla="*/ 227838 h 1062990"/>
                  <a:gd name="connsiteX41" fmla="*/ 523113 w 1424749"/>
                  <a:gd name="connsiteY41" fmla="*/ 298704 h 1062990"/>
                  <a:gd name="connsiteX42" fmla="*/ 462153 w 1424749"/>
                  <a:gd name="connsiteY42" fmla="*/ 407670 h 1062990"/>
                  <a:gd name="connsiteX43" fmla="*/ 626745 w 1424749"/>
                  <a:gd name="connsiteY43" fmla="*/ 576834 h 1062990"/>
                  <a:gd name="connsiteX44" fmla="*/ 457581 w 1424749"/>
                  <a:gd name="connsiteY44" fmla="*/ 746760 h 1062990"/>
                  <a:gd name="connsiteX45" fmla="*/ 315087 w 1424749"/>
                  <a:gd name="connsiteY45" fmla="*/ 669036 h 1062990"/>
                  <a:gd name="connsiteX46" fmla="*/ 261747 w 1424749"/>
                  <a:gd name="connsiteY46" fmla="*/ 765048 h 1062990"/>
                  <a:gd name="connsiteX47" fmla="*/ 260223 w 1424749"/>
                  <a:gd name="connsiteY47" fmla="*/ 766572 h 1062990"/>
                  <a:gd name="connsiteX48" fmla="*/ 413385 w 1424749"/>
                  <a:gd name="connsiteY48" fmla="*/ 1040130 h 1062990"/>
                  <a:gd name="connsiteX49" fmla="*/ 559689 w 1424749"/>
                  <a:gd name="connsiteY49" fmla="*/ 1040130 h 1062990"/>
                  <a:gd name="connsiteX50" fmla="*/ 474345 w 1424749"/>
                  <a:gd name="connsiteY50" fmla="*/ 893064 h 1062990"/>
                  <a:gd name="connsiteX51" fmla="*/ 644271 w 1424749"/>
                  <a:gd name="connsiteY51" fmla="*/ 723900 h 1062990"/>
                  <a:gd name="connsiteX52" fmla="*/ 813435 w 1424749"/>
                  <a:gd name="connsiteY52" fmla="*/ 893064 h 1062990"/>
                  <a:gd name="connsiteX53" fmla="*/ 728853 w 1424749"/>
                  <a:gd name="connsiteY53" fmla="*/ 1040130 h 1062990"/>
                  <a:gd name="connsiteX54" fmla="*/ 838581 w 1424749"/>
                  <a:gd name="connsiteY54" fmla="*/ 1040130 h 1062990"/>
                  <a:gd name="connsiteX55" fmla="*/ 942975 w 1424749"/>
                  <a:gd name="connsiteY55" fmla="*/ 853440 h 1062990"/>
                  <a:gd name="connsiteX56" fmla="*/ 971931 w 1424749"/>
                  <a:gd name="connsiteY56" fmla="*/ 837438 h 1062990"/>
                  <a:gd name="connsiteX57" fmla="*/ 1000125 w 1424749"/>
                  <a:gd name="connsiteY57" fmla="*/ 852678 h 1062990"/>
                  <a:gd name="connsiteX58" fmla="*/ 1104519 w 1424749"/>
                  <a:gd name="connsiteY58" fmla="*/ 1040130 h 1062990"/>
                  <a:gd name="connsiteX59" fmla="*/ 888111 w 1424749"/>
                  <a:gd name="connsiteY59" fmla="*/ 668274 h 1062990"/>
                  <a:gd name="connsiteX60" fmla="*/ 888111 w 1424749"/>
                  <a:gd name="connsiteY60" fmla="*/ 711708 h 1062990"/>
                  <a:gd name="connsiteX61" fmla="*/ 910209 w 1424749"/>
                  <a:gd name="connsiteY61" fmla="*/ 700278 h 1062990"/>
                  <a:gd name="connsiteX62" fmla="*/ 910209 w 1424749"/>
                  <a:gd name="connsiteY62" fmla="*/ 657606 h 1062990"/>
                  <a:gd name="connsiteX63" fmla="*/ 869061 w 1424749"/>
                  <a:gd name="connsiteY63" fmla="*/ 601980 h 1062990"/>
                  <a:gd name="connsiteX64" fmla="*/ 830961 w 1424749"/>
                  <a:gd name="connsiteY64" fmla="*/ 614172 h 1062990"/>
                  <a:gd name="connsiteX65" fmla="*/ 792861 w 1424749"/>
                  <a:gd name="connsiteY65" fmla="*/ 601980 h 1062990"/>
                  <a:gd name="connsiteX66" fmla="*/ 751713 w 1424749"/>
                  <a:gd name="connsiteY66" fmla="*/ 657606 h 1062990"/>
                  <a:gd name="connsiteX67" fmla="*/ 751713 w 1424749"/>
                  <a:gd name="connsiteY67" fmla="*/ 700278 h 1062990"/>
                  <a:gd name="connsiteX68" fmla="*/ 773049 w 1424749"/>
                  <a:gd name="connsiteY68" fmla="*/ 711708 h 1062990"/>
                  <a:gd name="connsiteX69" fmla="*/ 773049 w 1424749"/>
                  <a:gd name="connsiteY69" fmla="*/ 669036 h 1062990"/>
                  <a:gd name="connsiteX70" fmla="*/ 784479 w 1424749"/>
                  <a:gd name="connsiteY70" fmla="*/ 657606 h 1062990"/>
                  <a:gd name="connsiteX71" fmla="*/ 795909 w 1424749"/>
                  <a:gd name="connsiteY71" fmla="*/ 669036 h 1062990"/>
                  <a:gd name="connsiteX72" fmla="*/ 795909 w 1424749"/>
                  <a:gd name="connsiteY72" fmla="*/ 719328 h 1062990"/>
                  <a:gd name="connsiteX73" fmla="*/ 830961 w 1424749"/>
                  <a:gd name="connsiteY73" fmla="*/ 723900 h 1062990"/>
                  <a:gd name="connsiteX74" fmla="*/ 865251 w 1424749"/>
                  <a:gd name="connsiteY74" fmla="*/ 719328 h 1062990"/>
                  <a:gd name="connsiteX75" fmla="*/ 865251 w 1424749"/>
                  <a:gd name="connsiteY75" fmla="*/ 668274 h 1062990"/>
                  <a:gd name="connsiteX76" fmla="*/ 876681 w 1424749"/>
                  <a:gd name="connsiteY76" fmla="*/ 656844 h 1062990"/>
                  <a:gd name="connsiteX77" fmla="*/ 888111 w 1424749"/>
                  <a:gd name="connsiteY77" fmla="*/ 668274 h 1062990"/>
                  <a:gd name="connsiteX78" fmla="*/ 830961 w 1424749"/>
                  <a:gd name="connsiteY78" fmla="*/ 429768 h 1062990"/>
                  <a:gd name="connsiteX79" fmla="*/ 683895 w 1424749"/>
                  <a:gd name="connsiteY79" fmla="*/ 576834 h 1062990"/>
                  <a:gd name="connsiteX80" fmla="*/ 728853 w 1424749"/>
                  <a:gd name="connsiteY80" fmla="*/ 681990 h 1062990"/>
                  <a:gd name="connsiteX81" fmla="*/ 728853 w 1424749"/>
                  <a:gd name="connsiteY81" fmla="*/ 657606 h 1062990"/>
                  <a:gd name="connsiteX82" fmla="*/ 775335 w 1424749"/>
                  <a:gd name="connsiteY82" fmla="*/ 584454 h 1062990"/>
                  <a:gd name="connsiteX83" fmla="*/ 763905 w 1424749"/>
                  <a:gd name="connsiteY83" fmla="*/ 547116 h 1062990"/>
                  <a:gd name="connsiteX84" fmla="*/ 830961 w 1424749"/>
                  <a:gd name="connsiteY84" fmla="*/ 480060 h 1062990"/>
                  <a:gd name="connsiteX85" fmla="*/ 898017 w 1424749"/>
                  <a:gd name="connsiteY85" fmla="*/ 547116 h 1062990"/>
                  <a:gd name="connsiteX86" fmla="*/ 886587 w 1424749"/>
                  <a:gd name="connsiteY86" fmla="*/ 584454 h 1062990"/>
                  <a:gd name="connsiteX87" fmla="*/ 933069 w 1424749"/>
                  <a:gd name="connsiteY87" fmla="*/ 657606 h 1062990"/>
                  <a:gd name="connsiteX88" fmla="*/ 933069 w 1424749"/>
                  <a:gd name="connsiteY88" fmla="*/ 681990 h 1062990"/>
                  <a:gd name="connsiteX89" fmla="*/ 978027 w 1424749"/>
                  <a:gd name="connsiteY89" fmla="*/ 576834 h 1062990"/>
                  <a:gd name="connsiteX90" fmla="*/ 830961 w 1424749"/>
                  <a:gd name="connsiteY90" fmla="*/ 429768 h 1062990"/>
                  <a:gd name="connsiteX91" fmla="*/ 655701 w 1424749"/>
                  <a:gd name="connsiteY91" fmla="*/ 92964 h 1062990"/>
                  <a:gd name="connsiteX92" fmla="*/ 776097 w 1424749"/>
                  <a:gd name="connsiteY92" fmla="*/ 92964 h 1062990"/>
                  <a:gd name="connsiteX93" fmla="*/ 747141 w 1424749"/>
                  <a:gd name="connsiteY93" fmla="*/ 66294 h 1062990"/>
                  <a:gd name="connsiteX94" fmla="*/ 743331 w 1424749"/>
                  <a:gd name="connsiteY94" fmla="*/ 57912 h 1062990"/>
                  <a:gd name="connsiteX95" fmla="*/ 747141 w 1424749"/>
                  <a:gd name="connsiteY95" fmla="*/ 49530 h 1062990"/>
                  <a:gd name="connsiteX96" fmla="*/ 776097 w 1424749"/>
                  <a:gd name="connsiteY96" fmla="*/ 22860 h 1062990"/>
                  <a:gd name="connsiteX97" fmla="*/ 655701 w 1424749"/>
                  <a:gd name="connsiteY97" fmla="*/ 22860 h 1062990"/>
                  <a:gd name="connsiteX98" fmla="*/ 311277 w 1424749"/>
                  <a:gd name="connsiteY98" fmla="*/ 576072 h 1062990"/>
                  <a:gd name="connsiteX99" fmla="*/ 355473 w 1424749"/>
                  <a:gd name="connsiteY99" fmla="*/ 681228 h 1062990"/>
                  <a:gd name="connsiteX100" fmla="*/ 355473 w 1424749"/>
                  <a:gd name="connsiteY100" fmla="*/ 656844 h 1062990"/>
                  <a:gd name="connsiteX101" fmla="*/ 401955 w 1424749"/>
                  <a:gd name="connsiteY101" fmla="*/ 583692 h 1062990"/>
                  <a:gd name="connsiteX102" fmla="*/ 390525 w 1424749"/>
                  <a:gd name="connsiteY102" fmla="*/ 546354 h 1062990"/>
                  <a:gd name="connsiteX103" fmla="*/ 457581 w 1424749"/>
                  <a:gd name="connsiteY103" fmla="*/ 479298 h 1062990"/>
                  <a:gd name="connsiteX104" fmla="*/ 524637 w 1424749"/>
                  <a:gd name="connsiteY104" fmla="*/ 546354 h 1062990"/>
                  <a:gd name="connsiteX105" fmla="*/ 513207 w 1424749"/>
                  <a:gd name="connsiteY105" fmla="*/ 583692 h 1062990"/>
                  <a:gd name="connsiteX106" fmla="*/ 559689 w 1424749"/>
                  <a:gd name="connsiteY106" fmla="*/ 656844 h 1062990"/>
                  <a:gd name="connsiteX107" fmla="*/ 559689 w 1424749"/>
                  <a:gd name="connsiteY107" fmla="*/ 681228 h 1062990"/>
                  <a:gd name="connsiteX108" fmla="*/ 604647 w 1424749"/>
                  <a:gd name="connsiteY108" fmla="*/ 576072 h 1062990"/>
                  <a:gd name="connsiteX109" fmla="*/ 457581 w 1424749"/>
                  <a:gd name="connsiteY109" fmla="*/ 429768 h 1062990"/>
                  <a:gd name="connsiteX110" fmla="*/ 311277 w 1424749"/>
                  <a:gd name="connsiteY110" fmla="*/ 576072 h 1062990"/>
                  <a:gd name="connsiteX111" fmla="*/ 515493 w 1424749"/>
                  <a:gd name="connsiteY111" fmla="*/ 667512 h 1062990"/>
                  <a:gd name="connsiteX112" fmla="*/ 515493 w 1424749"/>
                  <a:gd name="connsiteY112" fmla="*/ 710946 h 1062990"/>
                  <a:gd name="connsiteX113" fmla="*/ 536829 w 1424749"/>
                  <a:gd name="connsiteY113" fmla="*/ 699516 h 1062990"/>
                  <a:gd name="connsiteX114" fmla="*/ 536829 w 1424749"/>
                  <a:gd name="connsiteY114" fmla="*/ 656844 h 1062990"/>
                  <a:gd name="connsiteX115" fmla="*/ 495681 w 1424749"/>
                  <a:gd name="connsiteY115" fmla="*/ 601218 h 1062990"/>
                  <a:gd name="connsiteX116" fmla="*/ 457581 w 1424749"/>
                  <a:gd name="connsiteY116" fmla="*/ 613410 h 1062990"/>
                  <a:gd name="connsiteX117" fmla="*/ 419481 w 1424749"/>
                  <a:gd name="connsiteY117" fmla="*/ 601218 h 1062990"/>
                  <a:gd name="connsiteX118" fmla="*/ 378333 w 1424749"/>
                  <a:gd name="connsiteY118" fmla="*/ 656844 h 1062990"/>
                  <a:gd name="connsiteX119" fmla="*/ 378333 w 1424749"/>
                  <a:gd name="connsiteY119" fmla="*/ 699516 h 1062990"/>
                  <a:gd name="connsiteX120" fmla="*/ 399669 w 1424749"/>
                  <a:gd name="connsiteY120" fmla="*/ 710946 h 1062990"/>
                  <a:gd name="connsiteX121" fmla="*/ 399669 w 1424749"/>
                  <a:gd name="connsiteY121" fmla="*/ 667512 h 1062990"/>
                  <a:gd name="connsiteX122" fmla="*/ 411099 w 1424749"/>
                  <a:gd name="connsiteY122" fmla="*/ 656082 h 1062990"/>
                  <a:gd name="connsiteX123" fmla="*/ 422529 w 1424749"/>
                  <a:gd name="connsiteY123" fmla="*/ 667512 h 1062990"/>
                  <a:gd name="connsiteX124" fmla="*/ 422529 w 1424749"/>
                  <a:gd name="connsiteY124" fmla="*/ 718566 h 1062990"/>
                  <a:gd name="connsiteX125" fmla="*/ 457581 w 1424749"/>
                  <a:gd name="connsiteY125" fmla="*/ 723138 h 1062990"/>
                  <a:gd name="connsiteX126" fmla="*/ 492633 w 1424749"/>
                  <a:gd name="connsiteY126" fmla="*/ 718566 h 1062990"/>
                  <a:gd name="connsiteX127" fmla="*/ 492633 w 1424749"/>
                  <a:gd name="connsiteY127" fmla="*/ 667512 h 1062990"/>
                  <a:gd name="connsiteX128" fmla="*/ 504063 w 1424749"/>
                  <a:gd name="connsiteY128" fmla="*/ 656082 h 1062990"/>
                  <a:gd name="connsiteX129" fmla="*/ 515493 w 1424749"/>
                  <a:gd name="connsiteY129" fmla="*/ 667512 h 1062990"/>
                  <a:gd name="connsiteX130" fmla="*/ 501777 w 1424749"/>
                  <a:gd name="connsiteY130" fmla="*/ 546354 h 1062990"/>
                  <a:gd name="connsiteX131" fmla="*/ 457581 w 1424749"/>
                  <a:gd name="connsiteY131" fmla="*/ 502158 h 1062990"/>
                  <a:gd name="connsiteX132" fmla="*/ 413385 w 1424749"/>
                  <a:gd name="connsiteY132" fmla="*/ 546354 h 1062990"/>
                  <a:gd name="connsiteX133" fmla="*/ 457581 w 1424749"/>
                  <a:gd name="connsiteY133" fmla="*/ 590550 h 1062990"/>
                  <a:gd name="connsiteX134" fmla="*/ 501777 w 1424749"/>
                  <a:gd name="connsiteY134" fmla="*/ 546354 h 1062990"/>
                  <a:gd name="connsiteX135" fmla="*/ 387477 w 1424749"/>
                  <a:gd name="connsiteY135" fmla="*/ 1039368 h 1062990"/>
                  <a:gd name="connsiteX136" fmla="*/ 228981 w 1424749"/>
                  <a:gd name="connsiteY136" fmla="*/ 755904 h 1062990"/>
                  <a:gd name="connsiteX137" fmla="*/ 209169 w 1424749"/>
                  <a:gd name="connsiteY137" fmla="*/ 745998 h 1062990"/>
                  <a:gd name="connsiteX138" fmla="*/ 189357 w 1424749"/>
                  <a:gd name="connsiteY138" fmla="*/ 756666 h 1062990"/>
                  <a:gd name="connsiteX139" fmla="*/ 30861 w 1424749"/>
                  <a:gd name="connsiteY139" fmla="*/ 1039368 h 1062990"/>
                  <a:gd name="connsiteX140" fmla="*/ 644271 w 1424749"/>
                  <a:gd name="connsiteY140" fmla="*/ 1039368 h 1062990"/>
                  <a:gd name="connsiteX141" fmla="*/ 679323 w 1424749"/>
                  <a:gd name="connsiteY141" fmla="*/ 1034796 h 1062990"/>
                  <a:gd name="connsiteX142" fmla="*/ 679323 w 1424749"/>
                  <a:gd name="connsiteY142" fmla="*/ 983742 h 1062990"/>
                  <a:gd name="connsiteX143" fmla="*/ 690753 w 1424749"/>
                  <a:gd name="connsiteY143" fmla="*/ 972312 h 1062990"/>
                  <a:gd name="connsiteX144" fmla="*/ 702183 w 1424749"/>
                  <a:gd name="connsiteY144" fmla="*/ 983742 h 1062990"/>
                  <a:gd name="connsiteX145" fmla="*/ 702183 w 1424749"/>
                  <a:gd name="connsiteY145" fmla="*/ 1027176 h 1062990"/>
                  <a:gd name="connsiteX146" fmla="*/ 723519 w 1424749"/>
                  <a:gd name="connsiteY146" fmla="*/ 1015746 h 1062990"/>
                  <a:gd name="connsiteX147" fmla="*/ 723519 w 1424749"/>
                  <a:gd name="connsiteY147" fmla="*/ 973074 h 1062990"/>
                  <a:gd name="connsiteX148" fmla="*/ 682371 w 1424749"/>
                  <a:gd name="connsiteY148" fmla="*/ 918210 h 1062990"/>
                  <a:gd name="connsiteX149" fmla="*/ 644271 w 1424749"/>
                  <a:gd name="connsiteY149" fmla="*/ 929640 h 1062990"/>
                  <a:gd name="connsiteX150" fmla="*/ 606171 w 1424749"/>
                  <a:gd name="connsiteY150" fmla="*/ 918210 h 1062990"/>
                  <a:gd name="connsiteX151" fmla="*/ 565023 w 1424749"/>
                  <a:gd name="connsiteY151" fmla="*/ 973074 h 1062990"/>
                  <a:gd name="connsiteX152" fmla="*/ 565023 w 1424749"/>
                  <a:gd name="connsiteY152" fmla="*/ 1015746 h 1062990"/>
                  <a:gd name="connsiteX153" fmla="*/ 586359 w 1424749"/>
                  <a:gd name="connsiteY153" fmla="*/ 1027176 h 1062990"/>
                  <a:gd name="connsiteX154" fmla="*/ 586359 w 1424749"/>
                  <a:gd name="connsiteY154" fmla="*/ 983742 h 1062990"/>
                  <a:gd name="connsiteX155" fmla="*/ 597789 w 1424749"/>
                  <a:gd name="connsiteY155" fmla="*/ 972312 h 1062990"/>
                  <a:gd name="connsiteX156" fmla="*/ 609219 w 1424749"/>
                  <a:gd name="connsiteY156" fmla="*/ 983742 h 1062990"/>
                  <a:gd name="connsiteX157" fmla="*/ 609219 w 1424749"/>
                  <a:gd name="connsiteY157" fmla="*/ 1034796 h 1062990"/>
                  <a:gd name="connsiteX158" fmla="*/ 644271 w 1424749"/>
                  <a:gd name="connsiteY158" fmla="*/ 1039368 h 1062990"/>
                  <a:gd name="connsiteX159" fmla="*/ 746379 w 1424749"/>
                  <a:gd name="connsiteY159" fmla="*/ 973074 h 1062990"/>
                  <a:gd name="connsiteX160" fmla="*/ 746379 w 1424749"/>
                  <a:gd name="connsiteY160" fmla="*/ 997458 h 1062990"/>
                  <a:gd name="connsiteX161" fmla="*/ 791337 w 1424749"/>
                  <a:gd name="connsiteY161" fmla="*/ 892302 h 1062990"/>
                  <a:gd name="connsiteX162" fmla="*/ 644271 w 1424749"/>
                  <a:gd name="connsiteY162" fmla="*/ 745998 h 1062990"/>
                  <a:gd name="connsiteX163" fmla="*/ 497967 w 1424749"/>
                  <a:gd name="connsiteY163" fmla="*/ 892302 h 1062990"/>
                  <a:gd name="connsiteX164" fmla="*/ 542163 w 1424749"/>
                  <a:gd name="connsiteY164" fmla="*/ 997458 h 1062990"/>
                  <a:gd name="connsiteX165" fmla="*/ 542163 w 1424749"/>
                  <a:gd name="connsiteY165" fmla="*/ 973074 h 1062990"/>
                  <a:gd name="connsiteX166" fmla="*/ 588645 w 1424749"/>
                  <a:gd name="connsiteY166" fmla="*/ 899922 h 1062990"/>
                  <a:gd name="connsiteX167" fmla="*/ 577215 w 1424749"/>
                  <a:gd name="connsiteY167" fmla="*/ 862584 h 1062990"/>
                  <a:gd name="connsiteX168" fmla="*/ 644271 w 1424749"/>
                  <a:gd name="connsiteY168" fmla="*/ 795528 h 1062990"/>
                  <a:gd name="connsiteX169" fmla="*/ 711327 w 1424749"/>
                  <a:gd name="connsiteY169" fmla="*/ 862584 h 1062990"/>
                  <a:gd name="connsiteX170" fmla="*/ 699897 w 1424749"/>
                  <a:gd name="connsiteY170" fmla="*/ 899922 h 1062990"/>
                  <a:gd name="connsiteX171" fmla="*/ 746379 w 1424749"/>
                  <a:gd name="connsiteY171" fmla="*/ 973074 h 1062990"/>
                  <a:gd name="connsiteX172" fmla="*/ 688467 w 1424749"/>
                  <a:gd name="connsiteY172" fmla="*/ 862584 h 1062990"/>
                  <a:gd name="connsiteX173" fmla="*/ 644271 w 1424749"/>
                  <a:gd name="connsiteY173" fmla="*/ 818388 h 1062990"/>
                  <a:gd name="connsiteX174" fmla="*/ 600075 w 1424749"/>
                  <a:gd name="connsiteY174" fmla="*/ 862584 h 1062990"/>
                  <a:gd name="connsiteX175" fmla="*/ 644271 w 1424749"/>
                  <a:gd name="connsiteY175" fmla="*/ 906780 h 1062990"/>
                  <a:gd name="connsiteX176" fmla="*/ 688467 w 1424749"/>
                  <a:gd name="connsiteY176" fmla="*/ 862584 h 1062990"/>
                  <a:gd name="connsiteX177" fmla="*/ 1078611 w 1424749"/>
                  <a:gd name="connsiteY177" fmla="*/ 1039368 h 1062990"/>
                  <a:gd name="connsiteX178" fmla="*/ 981075 w 1424749"/>
                  <a:gd name="connsiteY178" fmla="*/ 864108 h 1062990"/>
                  <a:gd name="connsiteX179" fmla="*/ 962787 w 1424749"/>
                  <a:gd name="connsiteY179" fmla="*/ 864870 h 1062990"/>
                  <a:gd name="connsiteX180" fmla="*/ 865251 w 1424749"/>
                  <a:gd name="connsiteY180" fmla="*/ 1039368 h 1062990"/>
                  <a:gd name="connsiteX181" fmla="*/ 875157 w 1424749"/>
                  <a:gd name="connsiteY181" fmla="*/ 546354 h 1062990"/>
                  <a:gd name="connsiteX182" fmla="*/ 830961 w 1424749"/>
                  <a:gd name="connsiteY182" fmla="*/ 502158 h 1062990"/>
                  <a:gd name="connsiteX183" fmla="*/ 786003 w 1424749"/>
                  <a:gd name="connsiteY183" fmla="*/ 546354 h 1062990"/>
                  <a:gd name="connsiteX184" fmla="*/ 830961 w 1424749"/>
                  <a:gd name="connsiteY184" fmla="*/ 590550 h 1062990"/>
                  <a:gd name="connsiteX185" fmla="*/ 875157 w 1424749"/>
                  <a:gd name="connsiteY185" fmla="*/ 546354 h 1062990"/>
                  <a:gd name="connsiteX186" fmla="*/ 1394079 w 1424749"/>
                  <a:gd name="connsiteY186" fmla="*/ 1039368 h 1062990"/>
                  <a:gd name="connsiteX187" fmla="*/ 1151001 w 1424749"/>
                  <a:gd name="connsiteY187" fmla="*/ 605028 h 1062990"/>
                  <a:gd name="connsiteX188" fmla="*/ 1116711 w 1424749"/>
                  <a:gd name="connsiteY188" fmla="*/ 587502 h 1062990"/>
                  <a:gd name="connsiteX189" fmla="*/ 1082421 w 1424749"/>
                  <a:gd name="connsiteY189" fmla="*/ 605790 h 1062990"/>
                  <a:gd name="connsiteX190" fmla="*/ 1022985 w 1424749"/>
                  <a:gd name="connsiteY190" fmla="*/ 711708 h 1062990"/>
                  <a:gd name="connsiteX191" fmla="*/ 1206627 w 1424749"/>
                  <a:gd name="connsiteY191" fmla="*/ 1039368 h 10629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</a:cxnLst>
                <a:rect l="l" t="t" r="r" b="b"/>
                <a:pathLst>
                  <a:path w="1424749" h="1062990">
                    <a:moveTo>
                      <a:pt x="1423035" y="1056894"/>
                    </a:moveTo>
                    <a:cubicBezTo>
                      <a:pt x="1421511" y="1060704"/>
                      <a:pt x="1417701" y="1062990"/>
                      <a:pt x="1413129" y="1062990"/>
                    </a:cubicBezTo>
                    <a:lnTo>
                      <a:pt x="11049" y="1062990"/>
                    </a:lnTo>
                    <a:cubicBezTo>
                      <a:pt x="7239" y="1062990"/>
                      <a:pt x="3429" y="1060704"/>
                      <a:pt x="1143" y="1056894"/>
                    </a:cubicBezTo>
                    <a:cubicBezTo>
                      <a:pt x="-381" y="1053846"/>
                      <a:pt x="-381" y="1049274"/>
                      <a:pt x="1143" y="1045464"/>
                    </a:cubicBezTo>
                    <a:lnTo>
                      <a:pt x="169545" y="745236"/>
                    </a:lnTo>
                    <a:cubicBezTo>
                      <a:pt x="178689" y="731520"/>
                      <a:pt x="193167" y="723900"/>
                      <a:pt x="209169" y="723900"/>
                    </a:cubicBezTo>
                    <a:cubicBezTo>
                      <a:pt x="224409" y="723900"/>
                      <a:pt x="238887" y="731520"/>
                      <a:pt x="247269" y="743712"/>
                    </a:cubicBezTo>
                    <a:lnTo>
                      <a:pt x="302133" y="645414"/>
                    </a:lnTo>
                    <a:cubicBezTo>
                      <a:pt x="292989" y="624840"/>
                      <a:pt x="287655" y="601218"/>
                      <a:pt x="287655" y="576834"/>
                    </a:cubicBezTo>
                    <a:cubicBezTo>
                      <a:pt x="287655" y="490728"/>
                      <a:pt x="352425" y="419862"/>
                      <a:pt x="435483" y="409194"/>
                    </a:cubicBezTo>
                    <a:lnTo>
                      <a:pt x="503301" y="288036"/>
                    </a:lnTo>
                    <a:cubicBezTo>
                      <a:pt x="529971" y="239268"/>
                      <a:pt x="577977" y="209550"/>
                      <a:pt x="632841" y="205740"/>
                    </a:cubicBezTo>
                    <a:lnTo>
                      <a:pt x="632841" y="11430"/>
                    </a:lnTo>
                    <a:cubicBezTo>
                      <a:pt x="632841" y="4572"/>
                      <a:pt x="637413" y="0"/>
                      <a:pt x="644271" y="0"/>
                    </a:cubicBezTo>
                    <a:lnTo>
                      <a:pt x="805053" y="0"/>
                    </a:lnTo>
                    <a:cubicBezTo>
                      <a:pt x="809625" y="0"/>
                      <a:pt x="813435" y="2286"/>
                      <a:pt x="815721" y="6858"/>
                    </a:cubicBezTo>
                    <a:cubicBezTo>
                      <a:pt x="817245" y="11430"/>
                      <a:pt x="815721" y="16002"/>
                      <a:pt x="812673" y="19812"/>
                    </a:cubicBezTo>
                    <a:lnTo>
                      <a:pt x="771525" y="57912"/>
                    </a:lnTo>
                    <a:lnTo>
                      <a:pt x="812673" y="96012"/>
                    </a:lnTo>
                    <a:cubicBezTo>
                      <a:pt x="815721" y="99822"/>
                      <a:pt x="817245" y="104394"/>
                      <a:pt x="815721" y="108966"/>
                    </a:cubicBezTo>
                    <a:cubicBezTo>
                      <a:pt x="813435" y="113538"/>
                      <a:pt x="809625" y="115824"/>
                      <a:pt x="805053" y="115824"/>
                    </a:cubicBezTo>
                    <a:lnTo>
                      <a:pt x="655701" y="115824"/>
                    </a:lnTo>
                    <a:lnTo>
                      <a:pt x="655701" y="205740"/>
                    </a:lnTo>
                    <a:cubicBezTo>
                      <a:pt x="709803" y="209550"/>
                      <a:pt x="757809" y="239268"/>
                      <a:pt x="784479" y="288036"/>
                    </a:cubicBezTo>
                    <a:lnTo>
                      <a:pt x="853059" y="409194"/>
                    </a:lnTo>
                    <a:cubicBezTo>
                      <a:pt x="936117" y="419862"/>
                      <a:pt x="1000125" y="490728"/>
                      <a:pt x="1000125" y="576834"/>
                    </a:cubicBezTo>
                    <a:cubicBezTo>
                      <a:pt x="1000125" y="601218"/>
                      <a:pt x="994791" y="624840"/>
                      <a:pt x="985647" y="645414"/>
                    </a:cubicBezTo>
                    <a:lnTo>
                      <a:pt x="1010031" y="688848"/>
                    </a:lnTo>
                    <a:lnTo>
                      <a:pt x="1062609" y="595122"/>
                    </a:lnTo>
                    <a:cubicBezTo>
                      <a:pt x="1075563" y="576072"/>
                      <a:pt x="1095375" y="565404"/>
                      <a:pt x="1116711" y="565404"/>
                    </a:cubicBezTo>
                    <a:cubicBezTo>
                      <a:pt x="1138047" y="565404"/>
                      <a:pt x="1157859" y="576072"/>
                      <a:pt x="1170051" y="594360"/>
                    </a:cubicBezTo>
                    <a:lnTo>
                      <a:pt x="1423035" y="1045464"/>
                    </a:lnTo>
                    <a:cubicBezTo>
                      <a:pt x="1425321" y="1049274"/>
                      <a:pt x="1425321" y="1053846"/>
                      <a:pt x="1423035" y="1056894"/>
                    </a:cubicBezTo>
                    <a:close/>
                    <a:moveTo>
                      <a:pt x="1180719" y="1040130"/>
                    </a:moveTo>
                    <a:lnTo>
                      <a:pt x="972693" y="669036"/>
                    </a:lnTo>
                    <a:cubicBezTo>
                      <a:pt x="942213" y="715518"/>
                      <a:pt x="890397" y="746760"/>
                      <a:pt x="830961" y="746760"/>
                    </a:cubicBezTo>
                    <a:cubicBezTo>
                      <a:pt x="737235" y="746760"/>
                      <a:pt x="661035" y="670560"/>
                      <a:pt x="661035" y="576834"/>
                    </a:cubicBezTo>
                    <a:cubicBezTo>
                      <a:pt x="661035" y="484632"/>
                      <a:pt x="734187" y="409956"/>
                      <a:pt x="825627" y="407670"/>
                    </a:cubicBezTo>
                    <a:lnTo>
                      <a:pt x="764667" y="298704"/>
                    </a:lnTo>
                    <a:cubicBezTo>
                      <a:pt x="740283" y="254508"/>
                      <a:pt x="694563" y="227838"/>
                      <a:pt x="644271" y="227838"/>
                    </a:cubicBezTo>
                    <a:cubicBezTo>
                      <a:pt x="593217" y="227838"/>
                      <a:pt x="548259" y="254508"/>
                      <a:pt x="523113" y="298704"/>
                    </a:cubicBezTo>
                    <a:lnTo>
                      <a:pt x="462153" y="407670"/>
                    </a:lnTo>
                    <a:cubicBezTo>
                      <a:pt x="553593" y="409956"/>
                      <a:pt x="626745" y="484632"/>
                      <a:pt x="626745" y="576834"/>
                    </a:cubicBezTo>
                    <a:cubicBezTo>
                      <a:pt x="626745" y="670560"/>
                      <a:pt x="551307" y="746760"/>
                      <a:pt x="457581" y="746760"/>
                    </a:cubicBezTo>
                    <a:cubicBezTo>
                      <a:pt x="398145" y="746760"/>
                      <a:pt x="345567" y="715518"/>
                      <a:pt x="315087" y="669036"/>
                    </a:cubicBezTo>
                    <a:lnTo>
                      <a:pt x="261747" y="765048"/>
                    </a:lnTo>
                    <a:cubicBezTo>
                      <a:pt x="261747" y="765810"/>
                      <a:pt x="260985" y="765810"/>
                      <a:pt x="260223" y="766572"/>
                    </a:cubicBezTo>
                    <a:lnTo>
                      <a:pt x="413385" y="1040130"/>
                    </a:lnTo>
                    <a:lnTo>
                      <a:pt x="559689" y="1040130"/>
                    </a:lnTo>
                    <a:cubicBezTo>
                      <a:pt x="508635" y="1010412"/>
                      <a:pt x="474345" y="955548"/>
                      <a:pt x="474345" y="893064"/>
                    </a:cubicBezTo>
                    <a:cubicBezTo>
                      <a:pt x="474345" y="799338"/>
                      <a:pt x="550545" y="723900"/>
                      <a:pt x="644271" y="723900"/>
                    </a:cubicBezTo>
                    <a:cubicBezTo>
                      <a:pt x="737235" y="723900"/>
                      <a:pt x="813435" y="799338"/>
                      <a:pt x="813435" y="893064"/>
                    </a:cubicBezTo>
                    <a:cubicBezTo>
                      <a:pt x="813435" y="955548"/>
                      <a:pt x="779145" y="1010412"/>
                      <a:pt x="728853" y="1040130"/>
                    </a:cubicBezTo>
                    <a:lnTo>
                      <a:pt x="838581" y="1040130"/>
                    </a:lnTo>
                    <a:lnTo>
                      <a:pt x="942975" y="853440"/>
                    </a:lnTo>
                    <a:cubicBezTo>
                      <a:pt x="949833" y="843534"/>
                      <a:pt x="960501" y="837438"/>
                      <a:pt x="971931" y="837438"/>
                    </a:cubicBezTo>
                    <a:cubicBezTo>
                      <a:pt x="983361" y="837438"/>
                      <a:pt x="993267" y="843534"/>
                      <a:pt x="1000125" y="852678"/>
                    </a:cubicBezTo>
                    <a:lnTo>
                      <a:pt x="1104519" y="1040130"/>
                    </a:lnTo>
                    <a:close/>
                    <a:moveTo>
                      <a:pt x="888111" y="668274"/>
                    </a:moveTo>
                    <a:lnTo>
                      <a:pt x="888111" y="711708"/>
                    </a:lnTo>
                    <a:cubicBezTo>
                      <a:pt x="895731" y="708660"/>
                      <a:pt x="903097" y="704850"/>
                      <a:pt x="910209" y="700278"/>
                    </a:cubicBezTo>
                    <a:lnTo>
                      <a:pt x="910209" y="657606"/>
                    </a:lnTo>
                    <a:cubicBezTo>
                      <a:pt x="910209" y="632460"/>
                      <a:pt x="892683" y="609600"/>
                      <a:pt x="869061" y="601980"/>
                    </a:cubicBezTo>
                    <a:cubicBezTo>
                      <a:pt x="858393" y="609600"/>
                      <a:pt x="845439" y="614172"/>
                      <a:pt x="830961" y="614172"/>
                    </a:cubicBezTo>
                    <a:cubicBezTo>
                      <a:pt x="816483" y="614172"/>
                      <a:pt x="803529" y="609600"/>
                      <a:pt x="792861" y="601980"/>
                    </a:cubicBezTo>
                    <a:cubicBezTo>
                      <a:pt x="768477" y="609600"/>
                      <a:pt x="751713" y="632460"/>
                      <a:pt x="751713" y="657606"/>
                    </a:cubicBezTo>
                    <a:lnTo>
                      <a:pt x="751713" y="700278"/>
                    </a:lnTo>
                    <a:cubicBezTo>
                      <a:pt x="758317" y="704342"/>
                      <a:pt x="765429" y="708152"/>
                      <a:pt x="773049" y="711708"/>
                    </a:cubicBezTo>
                    <a:lnTo>
                      <a:pt x="773049" y="669036"/>
                    </a:lnTo>
                    <a:cubicBezTo>
                      <a:pt x="773049" y="662178"/>
                      <a:pt x="777621" y="657606"/>
                      <a:pt x="784479" y="657606"/>
                    </a:cubicBezTo>
                    <a:cubicBezTo>
                      <a:pt x="790575" y="657606"/>
                      <a:pt x="795909" y="662178"/>
                      <a:pt x="795909" y="669036"/>
                    </a:cubicBezTo>
                    <a:lnTo>
                      <a:pt x="795909" y="719328"/>
                    </a:lnTo>
                    <a:cubicBezTo>
                      <a:pt x="806577" y="721614"/>
                      <a:pt x="818769" y="723900"/>
                      <a:pt x="830961" y="723900"/>
                    </a:cubicBezTo>
                    <a:cubicBezTo>
                      <a:pt x="842645" y="723392"/>
                      <a:pt x="854075" y="721868"/>
                      <a:pt x="865251" y="719328"/>
                    </a:cubicBezTo>
                    <a:lnTo>
                      <a:pt x="865251" y="668274"/>
                    </a:lnTo>
                    <a:cubicBezTo>
                      <a:pt x="865251" y="661416"/>
                      <a:pt x="870585" y="656844"/>
                      <a:pt x="876681" y="656844"/>
                    </a:cubicBezTo>
                    <a:cubicBezTo>
                      <a:pt x="882777" y="656844"/>
                      <a:pt x="888111" y="661416"/>
                      <a:pt x="888111" y="668274"/>
                    </a:cubicBezTo>
                    <a:close/>
                    <a:moveTo>
                      <a:pt x="830961" y="429768"/>
                    </a:moveTo>
                    <a:cubicBezTo>
                      <a:pt x="750189" y="429768"/>
                      <a:pt x="683895" y="496062"/>
                      <a:pt x="683895" y="576834"/>
                    </a:cubicBezTo>
                    <a:cubicBezTo>
                      <a:pt x="683895" y="617982"/>
                      <a:pt x="701421" y="655320"/>
                      <a:pt x="728853" y="681990"/>
                    </a:cubicBezTo>
                    <a:lnTo>
                      <a:pt x="728853" y="657606"/>
                    </a:lnTo>
                    <a:cubicBezTo>
                      <a:pt x="728853" y="626364"/>
                      <a:pt x="747903" y="598170"/>
                      <a:pt x="775335" y="584454"/>
                    </a:cubicBezTo>
                    <a:cubicBezTo>
                      <a:pt x="767715" y="573786"/>
                      <a:pt x="763905" y="560832"/>
                      <a:pt x="763905" y="547116"/>
                    </a:cubicBezTo>
                    <a:cubicBezTo>
                      <a:pt x="763905" y="509778"/>
                      <a:pt x="793623" y="480060"/>
                      <a:pt x="830961" y="480060"/>
                    </a:cubicBezTo>
                    <a:cubicBezTo>
                      <a:pt x="868299" y="480060"/>
                      <a:pt x="898017" y="509778"/>
                      <a:pt x="898017" y="547116"/>
                    </a:cubicBezTo>
                    <a:cubicBezTo>
                      <a:pt x="898017" y="560832"/>
                      <a:pt x="893445" y="573786"/>
                      <a:pt x="886587" y="584454"/>
                    </a:cubicBezTo>
                    <a:cubicBezTo>
                      <a:pt x="914019" y="598170"/>
                      <a:pt x="933069" y="626364"/>
                      <a:pt x="933069" y="657606"/>
                    </a:cubicBezTo>
                    <a:lnTo>
                      <a:pt x="933069" y="681990"/>
                    </a:lnTo>
                    <a:cubicBezTo>
                      <a:pt x="960501" y="655320"/>
                      <a:pt x="978027" y="617982"/>
                      <a:pt x="978027" y="576834"/>
                    </a:cubicBezTo>
                    <a:cubicBezTo>
                      <a:pt x="978027" y="496062"/>
                      <a:pt x="911733" y="429768"/>
                      <a:pt x="830961" y="429768"/>
                    </a:cubicBezTo>
                    <a:close/>
                    <a:moveTo>
                      <a:pt x="655701" y="92964"/>
                    </a:moveTo>
                    <a:lnTo>
                      <a:pt x="776097" y="92964"/>
                    </a:lnTo>
                    <a:lnTo>
                      <a:pt x="747141" y="66294"/>
                    </a:lnTo>
                    <a:cubicBezTo>
                      <a:pt x="744855" y="64008"/>
                      <a:pt x="743331" y="60960"/>
                      <a:pt x="743331" y="57912"/>
                    </a:cubicBezTo>
                    <a:cubicBezTo>
                      <a:pt x="743331" y="54864"/>
                      <a:pt x="744855" y="51816"/>
                      <a:pt x="747141" y="49530"/>
                    </a:cubicBezTo>
                    <a:lnTo>
                      <a:pt x="776097" y="22860"/>
                    </a:lnTo>
                    <a:lnTo>
                      <a:pt x="655701" y="22860"/>
                    </a:lnTo>
                    <a:close/>
                    <a:moveTo>
                      <a:pt x="311277" y="576072"/>
                    </a:moveTo>
                    <a:cubicBezTo>
                      <a:pt x="311277" y="617220"/>
                      <a:pt x="328041" y="654558"/>
                      <a:pt x="355473" y="681228"/>
                    </a:cubicBezTo>
                    <a:lnTo>
                      <a:pt x="355473" y="656844"/>
                    </a:lnTo>
                    <a:cubicBezTo>
                      <a:pt x="355473" y="625602"/>
                      <a:pt x="374523" y="597408"/>
                      <a:pt x="401955" y="583692"/>
                    </a:cubicBezTo>
                    <a:cubicBezTo>
                      <a:pt x="395097" y="573024"/>
                      <a:pt x="390525" y="560070"/>
                      <a:pt x="390525" y="546354"/>
                    </a:cubicBezTo>
                    <a:cubicBezTo>
                      <a:pt x="390525" y="509016"/>
                      <a:pt x="421005" y="479298"/>
                      <a:pt x="457581" y="479298"/>
                    </a:cubicBezTo>
                    <a:cubicBezTo>
                      <a:pt x="494919" y="479298"/>
                      <a:pt x="524637" y="509016"/>
                      <a:pt x="524637" y="546354"/>
                    </a:cubicBezTo>
                    <a:cubicBezTo>
                      <a:pt x="524637" y="560070"/>
                      <a:pt x="520827" y="573024"/>
                      <a:pt x="513207" y="583692"/>
                    </a:cubicBezTo>
                    <a:cubicBezTo>
                      <a:pt x="540639" y="597408"/>
                      <a:pt x="559689" y="625602"/>
                      <a:pt x="559689" y="656844"/>
                    </a:cubicBezTo>
                    <a:lnTo>
                      <a:pt x="559689" y="681228"/>
                    </a:lnTo>
                    <a:cubicBezTo>
                      <a:pt x="587121" y="654558"/>
                      <a:pt x="604647" y="617220"/>
                      <a:pt x="604647" y="576072"/>
                    </a:cubicBezTo>
                    <a:cubicBezTo>
                      <a:pt x="604647" y="495300"/>
                      <a:pt x="538353" y="429768"/>
                      <a:pt x="457581" y="429768"/>
                    </a:cubicBezTo>
                    <a:cubicBezTo>
                      <a:pt x="376809" y="429768"/>
                      <a:pt x="311277" y="495300"/>
                      <a:pt x="311277" y="576072"/>
                    </a:cubicBezTo>
                    <a:close/>
                    <a:moveTo>
                      <a:pt x="515493" y="667512"/>
                    </a:moveTo>
                    <a:lnTo>
                      <a:pt x="515493" y="710946"/>
                    </a:lnTo>
                    <a:cubicBezTo>
                      <a:pt x="523113" y="707898"/>
                      <a:pt x="530225" y="704088"/>
                      <a:pt x="536829" y="699516"/>
                    </a:cubicBezTo>
                    <a:lnTo>
                      <a:pt x="536829" y="656844"/>
                    </a:lnTo>
                    <a:cubicBezTo>
                      <a:pt x="536829" y="631698"/>
                      <a:pt x="520065" y="608838"/>
                      <a:pt x="495681" y="601218"/>
                    </a:cubicBezTo>
                    <a:cubicBezTo>
                      <a:pt x="485013" y="608838"/>
                      <a:pt x="472059" y="613410"/>
                      <a:pt x="457581" y="613410"/>
                    </a:cubicBezTo>
                    <a:cubicBezTo>
                      <a:pt x="443865" y="613410"/>
                      <a:pt x="430149" y="608838"/>
                      <a:pt x="419481" y="601218"/>
                    </a:cubicBezTo>
                    <a:cubicBezTo>
                      <a:pt x="395859" y="608838"/>
                      <a:pt x="378333" y="631698"/>
                      <a:pt x="378333" y="656844"/>
                    </a:cubicBezTo>
                    <a:lnTo>
                      <a:pt x="378333" y="699516"/>
                    </a:lnTo>
                    <a:cubicBezTo>
                      <a:pt x="384937" y="703580"/>
                      <a:pt x="392049" y="707390"/>
                      <a:pt x="399669" y="710946"/>
                    </a:cubicBezTo>
                    <a:lnTo>
                      <a:pt x="399669" y="667512"/>
                    </a:lnTo>
                    <a:cubicBezTo>
                      <a:pt x="399669" y="661416"/>
                      <a:pt x="404241" y="656082"/>
                      <a:pt x="411099" y="656082"/>
                    </a:cubicBezTo>
                    <a:cubicBezTo>
                      <a:pt x="417195" y="656082"/>
                      <a:pt x="422529" y="661416"/>
                      <a:pt x="422529" y="667512"/>
                    </a:cubicBezTo>
                    <a:lnTo>
                      <a:pt x="422529" y="718566"/>
                    </a:lnTo>
                    <a:cubicBezTo>
                      <a:pt x="433959" y="721614"/>
                      <a:pt x="445389" y="723138"/>
                      <a:pt x="457581" y="723138"/>
                    </a:cubicBezTo>
                    <a:cubicBezTo>
                      <a:pt x="469773" y="723138"/>
                      <a:pt x="481203" y="721614"/>
                      <a:pt x="492633" y="718566"/>
                    </a:cubicBezTo>
                    <a:lnTo>
                      <a:pt x="492633" y="667512"/>
                    </a:lnTo>
                    <a:cubicBezTo>
                      <a:pt x="492633" y="661416"/>
                      <a:pt x="497967" y="656082"/>
                      <a:pt x="504063" y="656082"/>
                    </a:cubicBezTo>
                    <a:cubicBezTo>
                      <a:pt x="510159" y="656082"/>
                      <a:pt x="515493" y="661416"/>
                      <a:pt x="515493" y="667512"/>
                    </a:cubicBezTo>
                    <a:close/>
                    <a:moveTo>
                      <a:pt x="501777" y="546354"/>
                    </a:moveTo>
                    <a:cubicBezTo>
                      <a:pt x="501777" y="521970"/>
                      <a:pt x="481965" y="502158"/>
                      <a:pt x="457581" y="502158"/>
                    </a:cubicBezTo>
                    <a:cubicBezTo>
                      <a:pt x="433197" y="502158"/>
                      <a:pt x="413385" y="521970"/>
                      <a:pt x="413385" y="546354"/>
                    </a:cubicBezTo>
                    <a:cubicBezTo>
                      <a:pt x="413385" y="570738"/>
                      <a:pt x="433197" y="590550"/>
                      <a:pt x="457581" y="590550"/>
                    </a:cubicBezTo>
                    <a:cubicBezTo>
                      <a:pt x="481965" y="590550"/>
                      <a:pt x="501777" y="570738"/>
                      <a:pt x="501777" y="546354"/>
                    </a:cubicBezTo>
                    <a:close/>
                    <a:moveTo>
                      <a:pt x="387477" y="1039368"/>
                    </a:moveTo>
                    <a:lnTo>
                      <a:pt x="228981" y="755904"/>
                    </a:lnTo>
                    <a:cubicBezTo>
                      <a:pt x="224409" y="749808"/>
                      <a:pt x="217551" y="745998"/>
                      <a:pt x="209169" y="745998"/>
                    </a:cubicBezTo>
                    <a:cubicBezTo>
                      <a:pt x="201549" y="745998"/>
                      <a:pt x="193929" y="749808"/>
                      <a:pt x="189357" y="756666"/>
                    </a:cubicBezTo>
                    <a:lnTo>
                      <a:pt x="30861" y="1039368"/>
                    </a:lnTo>
                    <a:close/>
                    <a:moveTo>
                      <a:pt x="644271" y="1039368"/>
                    </a:moveTo>
                    <a:cubicBezTo>
                      <a:pt x="656463" y="1039368"/>
                      <a:pt x="667893" y="1037844"/>
                      <a:pt x="679323" y="1034796"/>
                    </a:cubicBezTo>
                    <a:lnTo>
                      <a:pt x="679323" y="983742"/>
                    </a:lnTo>
                    <a:cubicBezTo>
                      <a:pt x="679323" y="977646"/>
                      <a:pt x="684657" y="972312"/>
                      <a:pt x="690753" y="972312"/>
                    </a:cubicBezTo>
                    <a:cubicBezTo>
                      <a:pt x="696849" y="972312"/>
                      <a:pt x="702183" y="977646"/>
                      <a:pt x="702183" y="983742"/>
                    </a:cubicBezTo>
                    <a:lnTo>
                      <a:pt x="702183" y="1027176"/>
                    </a:lnTo>
                    <a:cubicBezTo>
                      <a:pt x="709803" y="1024128"/>
                      <a:pt x="716915" y="1020318"/>
                      <a:pt x="723519" y="1015746"/>
                    </a:cubicBezTo>
                    <a:lnTo>
                      <a:pt x="723519" y="973074"/>
                    </a:lnTo>
                    <a:cubicBezTo>
                      <a:pt x="723519" y="947928"/>
                      <a:pt x="706755" y="925068"/>
                      <a:pt x="682371" y="918210"/>
                    </a:cubicBezTo>
                    <a:cubicBezTo>
                      <a:pt x="671703" y="925068"/>
                      <a:pt x="658749" y="929640"/>
                      <a:pt x="644271" y="929640"/>
                    </a:cubicBezTo>
                    <a:cubicBezTo>
                      <a:pt x="630555" y="929640"/>
                      <a:pt x="616839" y="925068"/>
                      <a:pt x="606171" y="918210"/>
                    </a:cubicBezTo>
                    <a:cubicBezTo>
                      <a:pt x="582549" y="925068"/>
                      <a:pt x="565023" y="947928"/>
                      <a:pt x="565023" y="973074"/>
                    </a:cubicBezTo>
                    <a:lnTo>
                      <a:pt x="565023" y="1015746"/>
                    </a:lnTo>
                    <a:cubicBezTo>
                      <a:pt x="571627" y="1020318"/>
                      <a:pt x="578739" y="1024128"/>
                      <a:pt x="586359" y="1027176"/>
                    </a:cubicBezTo>
                    <a:lnTo>
                      <a:pt x="586359" y="983742"/>
                    </a:lnTo>
                    <a:cubicBezTo>
                      <a:pt x="586359" y="977646"/>
                      <a:pt x="590931" y="972312"/>
                      <a:pt x="597789" y="972312"/>
                    </a:cubicBezTo>
                    <a:cubicBezTo>
                      <a:pt x="603885" y="972312"/>
                      <a:pt x="609219" y="977646"/>
                      <a:pt x="609219" y="983742"/>
                    </a:cubicBezTo>
                    <a:lnTo>
                      <a:pt x="609219" y="1034796"/>
                    </a:lnTo>
                    <a:cubicBezTo>
                      <a:pt x="620649" y="1037844"/>
                      <a:pt x="632079" y="1039368"/>
                      <a:pt x="644271" y="1039368"/>
                    </a:cubicBezTo>
                    <a:close/>
                    <a:moveTo>
                      <a:pt x="746379" y="973074"/>
                    </a:moveTo>
                    <a:lnTo>
                      <a:pt x="746379" y="997458"/>
                    </a:lnTo>
                    <a:cubicBezTo>
                      <a:pt x="773811" y="970788"/>
                      <a:pt x="791337" y="933450"/>
                      <a:pt x="791337" y="892302"/>
                    </a:cubicBezTo>
                    <a:cubicBezTo>
                      <a:pt x="791337" y="811530"/>
                      <a:pt x="725043" y="745998"/>
                      <a:pt x="644271" y="745998"/>
                    </a:cubicBezTo>
                    <a:cubicBezTo>
                      <a:pt x="563499" y="745998"/>
                      <a:pt x="497967" y="811530"/>
                      <a:pt x="497967" y="892302"/>
                    </a:cubicBezTo>
                    <a:cubicBezTo>
                      <a:pt x="497967" y="933450"/>
                      <a:pt x="514731" y="970788"/>
                      <a:pt x="542163" y="997458"/>
                    </a:cubicBezTo>
                    <a:lnTo>
                      <a:pt x="542163" y="973074"/>
                    </a:lnTo>
                    <a:cubicBezTo>
                      <a:pt x="542163" y="941832"/>
                      <a:pt x="561213" y="913638"/>
                      <a:pt x="588645" y="899922"/>
                    </a:cubicBezTo>
                    <a:cubicBezTo>
                      <a:pt x="581787" y="889254"/>
                      <a:pt x="577215" y="876300"/>
                      <a:pt x="577215" y="862584"/>
                    </a:cubicBezTo>
                    <a:cubicBezTo>
                      <a:pt x="577215" y="826008"/>
                      <a:pt x="607695" y="795528"/>
                      <a:pt x="644271" y="795528"/>
                    </a:cubicBezTo>
                    <a:cubicBezTo>
                      <a:pt x="681609" y="795528"/>
                      <a:pt x="711327" y="826008"/>
                      <a:pt x="711327" y="862584"/>
                    </a:cubicBezTo>
                    <a:cubicBezTo>
                      <a:pt x="711327" y="876300"/>
                      <a:pt x="707517" y="889254"/>
                      <a:pt x="699897" y="899922"/>
                    </a:cubicBezTo>
                    <a:cubicBezTo>
                      <a:pt x="727329" y="913638"/>
                      <a:pt x="746379" y="941832"/>
                      <a:pt x="746379" y="973074"/>
                    </a:cubicBezTo>
                    <a:close/>
                    <a:moveTo>
                      <a:pt x="688467" y="862584"/>
                    </a:moveTo>
                    <a:cubicBezTo>
                      <a:pt x="688467" y="838200"/>
                      <a:pt x="668655" y="818388"/>
                      <a:pt x="644271" y="818388"/>
                    </a:cubicBezTo>
                    <a:cubicBezTo>
                      <a:pt x="619887" y="818388"/>
                      <a:pt x="600075" y="838200"/>
                      <a:pt x="600075" y="862584"/>
                    </a:cubicBezTo>
                    <a:cubicBezTo>
                      <a:pt x="600075" y="886968"/>
                      <a:pt x="619887" y="906780"/>
                      <a:pt x="644271" y="906780"/>
                    </a:cubicBezTo>
                    <a:cubicBezTo>
                      <a:pt x="668655" y="906780"/>
                      <a:pt x="688467" y="886968"/>
                      <a:pt x="688467" y="862584"/>
                    </a:cubicBezTo>
                    <a:close/>
                    <a:moveTo>
                      <a:pt x="1078611" y="1039368"/>
                    </a:moveTo>
                    <a:lnTo>
                      <a:pt x="981075" y="864108"/>
                    </a:lnTo>
                    <a:cubicBezTo>
                      <a:pt x="977265" y="859536"/>
                      <a:pt x="966597" y="858774"/>
                      <a:pt x="962787" y="864870"/>
                    </a:cubicBezTo>
                    <a:lnTo>
                      <a:pt x="865251" y="1039368"/>
                    </a:lnTo>
                    <a:close/>
                    <a:moveTo>
                      <a:pt x="875157" y="546354"/>
                    </a:moveTo>
                    <a:cubicBezTo>
                      <a:pt x="875157" y="521970"/>
                      <a:pt x="855345" y="502158"/>
                      <a:pt x="830961" y="502158"/>
                    </a:cubicBezTo>
                    <a:cubicBezTo>
                      <a:pt x="806577" y="502158"/>
                      <a:pt x="786003" y="521970"/>
                      <a:pt x="786003" y="546354"/>
                    </a:cubicBezTo>
                    <a:cubicBezTo>
                      <a:pt x="786003" y="570738"/>
                      <a:pt x="806577" y="590550"/>
                      <a:pt x="830961" y="590550"/>
                    </a:cubicBezTo>
                    <a:cubicBezTo>
                      <a:pt x="855345" y="590550"/>
                      <a:pt x="875157" y="570738"/>
                      <a:pt x="875157" y="546354"/>
                    </a:cubicBezTo>
                    <a:close/>
                    <a:moveTo>
                      <a:pt x="1394079" y="1039368"/>
                    </a:moveTo>
                    <a:lnTo>
                      <a:pt x="1151001" y="605028"/>
                    </a:lnTo>
                    <a:cubicBezTo>
                      <a:pt x="1143381" y="594360"/>
                      <a:pt x="1130427" y="587502"/>
                      <a:pt x="1116711" y="587502"/>
                    </a:cubicBezTo>
                    <a:cubicBezTo>
                      <a:pt x="1102995" y="587502"/>
                      <a:pt x="1090041" y="594360"/>
                      <a:pt x="1082421" y="605790"/>
                    </a:cubicBezTo>
                    <a:lnTo>
                      <a:pt x="1022985" y="711708"/>
                    </a:lnTo>
                    <a:lnTo>
                      <a:pt x="1206627" y="1039368"/>
                    </a:lnTo>
                    <a:close/>
                  </a:path>
                </a:pathLst>
              </a:custGeom>
              <a:grpFill/>
              <a:ln w="762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ko-KR" altLang="en-US"/>
              </a:p>
            </p:txBody>
          </p:sp>
        </p:grpSp>
        <p:sp>
          <p:nvSpPr>
            <p:cNvPr id="261" name="사각형: 둥근 모서리 260">
              <a:extLst>
                <a:ext uri="{FF2B5EF4-FFF2-40B4-BE49-F238E27FC236}">
                  <a16:creationId xmlns:a16="http://schemas.microsoft.com/office/drawing/2014/main" id="{1AA9C411-130F-0CB1-F829-1F0365D949B5}"/>
                </a:ext>
              </a:extLst>
            </p:cNvPr>
            <p:cNvSpPr/>
            <p:nvPr/>
          </p:nvSpPr>
          <p:spPr>
            <a:xfrm>
              <a:off x="1420295" y="5535931"/>
              <a:ext cx="1424749" cy="6564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58" name="그룹 157">
            <a:extLst>
              <a:ext uri="{FF2B5EF4-FFF2-40B4-BE49-F238E27FC236}">
                <a16:creationId xmlns:a16="http://schemas.microsoft.com/office/drawing/2014/main" id="{37462370-FB26-8E25-6A44-8EBADB8C7DDC}"/>
              </a:ext>
            </a:extLst>
          </p:cNvPr>
          <p:cNvGrpSpPr/>
          <p:nvPr/>
        </p:nvGrpSpPr>
        <p:grpSpPr>
          <a:xfrm>
            <a:off x="999873" y="2620338"/>
            <a:ext cx="1008000" cy="324000"/>
            <a:chOff x="999873" y="2557375"/>
            <a:chExt cx="1008000" cy="324000"/>
          </a:xfrm>
          <a:solidFill>
            <a:srgbClr val="3C4D03"/>
          </a:solidFill>
        </p:grpSpPr>
        <p:sp>
          <p:nvSpPr>
            <p:cNvPr id="159" name="사각형: 둥근 모서리 158">
              <a:extLst>
                <a:ext uri="{FF2B5EF4-FFF2-40B4-BE49-F238E27FC236}">
                  <a16:creationId xmlns:a16="http://schemas.microsoft.com/office/drawing/2014/main" id="{729CA45F-8FC1-CBE1-F28A-D49D8EC31DCC}"/>
                </a:ext>
              </a:extLst>
            </p:cNvPr>
            <p:cNvSpPr/>
            <p:nvPr/>
          </p:nvSpPr>
          <p:spPr>
            <a:xfrm>
              <a:off x="999873" y="2557375"/>
              <a:ext cx="1008000" cy="324000"/>
            </a:xfrm>
            <a:prstGeom prst="roundRect">
              <a:avLst>
                <a:gd name="adj" fmla="val 223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0" name="TextBox 159">
              <a:extLst>
                <a:ext uri="{FF2B5EF4-FFF2-40B4-BE49-F238E27FC236}">
                  <a16:creationId xmlns:a16="http://schemas.microsoft.com/office/drawing/2014/main" id="{7A9A635A-92F0-6E89-7971-4F05ABFFC910}"/>
                </a:ext>
              </a:extLst>
            </p:cNvPr>
            <p:cNvSpPr txBox="1"/>
            <p:nvPr/>
          </p:nvSpPr>
          <p:spPr>
            <a:xfrm>
              <a:off x="1059521" y="2566288"/>
              <a:ext cx="888705" cy="306174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집단주의</a:t>
              </a:r>
            </a:p>
          </p:txBody>
        </p:sp>
      </p:grpSp>
      <p:sp>
        <p:nvSpPr>
          <p:cNvPr id="161" name="TextBox 160">
            <a:extLst>
              <a:ext uri="{FF2B5EF4-FFF2-40B4-BE49-F238E27FC236}">
                <a16:creationId xmlns:a16="http://schemas.microsoft.com/office/drawing/2014/main" id="{9D643F79-5EB1-D1DC-F942-29BD10900DD8}"/>
              </a:ext>
            </a:extLst>
          </p:cNvPr>
          <p:cNvSpPr txBox="1"/>
          <p:nvPr/>
        </p:nvSpPr>
        <p:spPr>
          <a:xfrm>
            <a:off x="1101149" y="3060055"/>
            <a:ext cx="2124000" cy="1062377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ko-KR" altLang="en-US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헌법 제 </a:t>
            </a:r>
            <a:r>
              <a:rPr lang="en-US" altLang="ko-KR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63</a:t>
            </a:r>
            <a:r>
              <a:rPr lang="ko-KR" altLang="en-US" sz="2000" b="0" spc="-2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</a:t>
            </a:r>
          </a:p>
          <a:p>
            <a:pPr algn="l"/>
            <a:r>
              <a:rPr lang="ko-KR" altLang="en-US" sz="18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하나는 전체를 위하여</a:t>
            </a:r>
            <a:endParaRPr lang="en-US" altLang="ko-KR" sz="1800" b="0" spc="-2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l"/>
            <a:r>
              <a:rPr lang="ko-KR" altLang="en-US" sz="1800" b="0" spc="-2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전체는 하나를 위하여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0BB0EA-CB1D-AFED-0D2B-4B8DAA65B303}"/>
              </a:ext>
            </a:extLst>
          </p:cNvPr>
          <p:cNvSpPr txBox="1"/>
          <p:nvPr/>
        </p:nvSpPr>
        <p:spPr>
          <a:xfrm>
            <a:off x="873698" y="3118050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endParaRPr lang="ko-KR" altLang="en-US" b="0" spc="-20" dirty="0">
              <a:solidFill>
                <a:srgbClr val="3C4D03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C72C25D-6668-5A51-0E30-3717327263EC}"/>
              </a:ext>
            </a:extLst>
          </p:cNvPr>
          <p:cNvSpPr txBox="1"/>
          <p:nvPr/>
        </p:nvSpPr>
        <p:spPr>
          <a:xfrm>
            <a:off x="3022538" y="3734459"/>
            <a:ext cx="369103" cy="36991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pPr algn="l"/>
            <a:r>
              <a:rPr lang="en-US" altLang="ko-KR" sz="3600" b="0" spc="-2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endParaRPr lang="ko-KR" altLang="en-US" b="0" spc="-20" dirty="0">
              <a:solidFill>
                <a:srgbClr val="3C4D03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64942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사회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275" name="그룹 274">
            <a:extLst>
              <a:ext uri="{FF2B5EF4-FFF2-40B4-BE49-F238E27FC236}">
                <a16:creationId xmlns:a16="http://schemas.microsoft.com/office/drawing/2014/main" id="{3C187D20-D8B2-6613-6835-CE78B7402751}"/>
              </a:ext>
            </a:extLst>
          </p:cNvPr>
          <p:cNvGrpSpPr/>
          <p:nvPr/>
        </p:nvGrpSpPr>
        <p:grpSpPr>
          <a:xfrm>
            <a:off x="8632294" y="3588507"/>
            <a:ext cx="466685" cy="466685"/>
            <a:chOff x="8631611" y="4545966"/>
            <a:chExt cx="466685" cy="466685"/>
          </a:xfrm>
          <a:solidFill>
            <a:srgbClr val="3C4D03"/>
          </a:solidFill>
        </p:grpSpPr>
        <p:sp>
          <p:nvSpPr>
            <p:cNvPr id="276" name="타원 275">
              <a:extLst>
                <a:ext uri="{FF2B5EF4-FFF2-40B4-BE49-F238E27FC236}">
                  <a16:creationId xmlns:a16="http://schemas.microsoft.com/office/drawing/2014/main" id="{0483832B-BB39-DC96-033A-ACE5A8E2DD09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77" name="그룹 276">
              <a:extLst>
                <a:ext uri="{FF2B5EF4-FFF2-40B4-BE49-F238E27FC236}">
                  <a16:creationId xmlns:a16="http://schemas.microsoft.com/office/drawing/2014/main" id="{BC6E93C9-0213-840B-34BE-121319BB1294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  <a:grpFill/>
          </p:grpSpPr>
          <p:cxnSp>
            <p:nvCxnSpPr>
              <p:cNvPr id="278" name="직선 연결선 277">
                <a:extLst>
                  <a:ext uri="{FF2B5EF4-FFF2-40B4-BE49-F238E27FC236}">
                    <a16:creationId xmlns:a16="http://schemas.microsoft.com/office/drawing/2014/main" id="{260BE8B8-7E1E-9970-541B-B471313D8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grpFill/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9" name="직선 연결선 278">
                <a:extLst>
                  <a:ext uri="{FF2B5EF4-FFF2-40B4-BE49-F238E27FC236}">
                    <a16:creationId xmlns:a16="http://schemas.microsoft.com/office/drawing/2014/main" id="{A4FA4DEA-9164-03DC-3CDA-1685D335155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grpFill/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0" name="그룹 279">
            <a:extLst>
              <a:ext uri="{FF2B5EF4-FFF2-40B4-BE49-F238E27FC236}">
                <a16:creationId xmlns:a16="http://schemas.microsoft.com/office/drawing/2014/main" id="{465BA599-A900-363C-D138-8D8411BA081B}"/>
              </a:ext>
            </a:extLst>
          </p:cNvPr>
          <p:cNvGrpSpPr/>
          <p:nvPr/>
        </p:nvGrpSpPr>
        <p:grpSpPr>
          <a:xfrm>
            <a:off x="3093020" y="3588507"/>
            <a:ext cx="466685" cy="466685"/>
            <a:chOff x="8631611" y="4545966"/>
            <a:chExt cx="466685" cy="466685"/>
          </a:xfrm>
          <a:solidFill>
            <a:srgbClr val="3C4D03"/>
          </a:solidFill>
        </p:grpSpPr>
        <p:sp>
          <p:nvSpPr>
            <p:cNvPr id="281" name="타원 280">
              <a:extLst>
                <a:ext uri="{FF2B5EF4-FFF2-40B4-BE49-F238E27FC236}">
                  <a16:creationId xmlns:a16="http://schemas.microsoft.com/office/drawing/2014/main" id="{E04139F6-A79D-C28C-BAA6-508E56800E05}"/>
                </a:ext>
              </a:extLst>
            </p:cNvPr>
            <p:cNvSpPr/>
            <p:nvPr/>
          </p:nvSpPr>
          <p:spPr>
            <a:xfrm>
              <a:off x="8631611" y="4545966"/>
              <a:ext cx="466685" cy="466685"/>
            </a:xfrm>
            <a:prstGeom prst="ellipse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282" name="그룹 281">
              <a:extLst>
                <a:ext uri="{FF2B5EF4-FFF2-40B4-BE49-F238E27FC236}">
                  <a16:creationId xmlns:a16="http://schemas.microsoft.com/office/drawing/2014/main" id="{45B94236-A99E-FD0C-8E77-3FFCECD720E9}"/>
                </a:ext>
              </a:extLst>
            </p:cNvPr>
            <p:cNvGrpSpPr/>
            <p:nvPr/>
          </p:nvGrpSpPr>
          <p:grpSpPr>
            <a:xfrm>
              <a:off x="8786092" y="4841142"/>
              <a:ext cx="157723" cy="77274"/>
              <a:chOff x="8787680" y="4841142"/>
              <a:chExt cx="157723" cy="77274"/>
            </a:xfrm>
            <a:grpFill/>
          </p:grpSpPr>
          <p:cxnSp>
            <p:nvCxnSpPr>
              <p:cNvPr id="283" name="직선 연결선 282">
                <a:extLst>
                  <a:ext uri="{FF2B5EF4-FFF2-40B4-BE49-F238E27FC236}">
                    <a16:creationId xmlns:a16="http://schemas.microsoft.com/office/drawing/2014/main" id="{34FC288F-FC5B-BB6A-1C90-DC032F3A0C5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grpFill/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4" name="직선 연결선 283">
                <a:extLst>
                  <a:ext uri="{FF2B5EF4-FFF2-40B4-BE49-F238E27FC236}">
                    <a16:creationId xmlns:a16="http://schemas.microsoft.com/office/drawing/2014/main" id="{2C101BDA-9A7C-0EBD-4011-0B07747789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grpFill/>
              <a:ln w="19050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D3AC6CA-A600-43D5-4713-0A0838A327F5}"/>
              </a:ext>
            </a:extLst>
          </p:cNvPr>
          <p:cNvGrpSpPr/>
          <p:nvPr/>
        </p:nvGrpSpPr>
        <p:grpSpPr>
          <a:xfrm>
            <a:off x="2567507" y="4341807"/>
            <a:ext cx="7056987" cy="2410889"/>
            <a:chOff x="2567507" y="4182783"/>
            <a:chExt cx="7056987" cy="2410889"/>
          </a:xfrm>
        </p:grpSpPr>
        <p:cxnSp>
          <p:nvCxnSpPr>
            <p:cNvPr id="14" name="직선 연결선 13">
              <a:extLst>
                <a:ext uri="{FF2B5EF4-FFF2-40B4-BE49-F238E27FC236}">
                  <a16:creationId xmlns:a16="http://schemas.microsoft.com/office/drawing/2014/main" id="{BE10643D-7D2F-AF90-B26F-B40893D5060D}"/>
                </a:ext>
              </a:extLst>
            </p:cNvPr>
            <p:cNvCxnSpPr>
              <a:cxnSpLocks/>
            </p:cNvCxnSpPr>
            <p:nvPr/>
          </p:nvCxnSpPr>
          <p:spPr>
            <a:xfrm>
              <a:off x="9028861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96A8BE60-8160-E14C-616B-F91DEEEAE16F}"/>
                </a:ext>
              </a:extLst>
            </p:cNvPr>
            <p:cNvGrpSpPr/>
            <p:nvPr/>
          </p:nvGrpSpPr>
          <p:grpSpPr>
            <a:xfrm>
              <a:off x="8921694" y="5722675"/>
              <a:ext cx="216000" cy="216000"/>
              <a:chOff x="8103878" y="344999"/>
              <a:chExt cx="335099" cy="241496"/>
            </a:xfrm>
          </p:grpSpPr>
          <p:sp>
            <p:nvSpPr>
              <p:cNvPr id="299" name="타원 298">
                <a:extLst>
                  <a:ext uri="{FF2B5EF4-FFF2-40B4-BE49-F238E27FC236}">
                    <a16:creationId xmlns:a16="http://schemas.microsoft.com/office/drawing/2014/main" id="{2FC12B1F-3819-CB3D-F8BD-BDD540A1D993}"/>
                  </a:ext>
                </a:extLst>
              </p:cNvPr>
              <p:cNvSpPr/>
              <p:nvPr/>
            </p:nvSpPr>
            <p:spPr>
              <a:xfrm>
                <a:off x="8103878" y="344999"/>
                <a:ext cx="335099" cy="24149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00" name="타원 299">
                <a:extLst>
                  <a:ext uri="{FF2B5EF4-FFF2-40B4-BE49-F238E27FC236}">
                    <a16:creationId xmlns:a16="http://schemas.microsoft.com/office/drawing/2014/main" id="{A3AC9F27-FCD5-4759-BF0B-8CBF30C3240C}"/>
                  </a:ext>
                </a:extLst>
              </p:cNvPr>
              <p:cNvSpPr/>
              <p:nvPr/>
            </p:nvSpPr>
            <p:spPr>
              <a:xfrm>
                <a:off x="8145545" y="375027"/>
                <a:ext cx="251765" cy="1814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  <a:alpha val="20000"/>
                </a:scheme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cxnSp>
          <p:nvCxnSpPr>
            <p:cNvPr id="29" name="직선 연결선 28">
              <a:extLst>
                <a:ext uri="{FF2B5EF4-FFF2-40B4-BE49-F238E27FC236}">
                  <a16:creationId xmlns:a16="http://schemas.microsoft.com/office/drawing/2014/main" id="{D5C476E2-DFA6-5DC8-241E-F975C9671A1A}"/>
                </a:ext>
              </a:extLst>
            </p:cNvPr>
            <p:cNvCxnSpPr>
              <a:cxnSpLocks/>
            </p:cNvCxnSpPr>
            <p:nvPr/>
          </p:nvCxnSpPr>
          <p:spPr>
            <a:xfrm>
              <a:off x="4622089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직선 연결선 255">
              <a:extLst>
                <a:ext uri="{FF2B5EF4-FFF2-40B4-BE49-F238E27FC236}">
                  <a16:creationId xmlns:a16="http://schemas.microsoft.com/office/drawing/2014/main" id="{B098FA31-F76B-6AF4-380C-E52EC644A24B}"/>
                </a:ext>
              </a:extLst>
            </p:cNvPr>
            <p:cNvCxnSpPr>
              <a:cxnSpLocks/>
            </p:cNvCxnSpPr>
            <p:nvPr/>
          </p:nvCxnSpPr>
          <p:spPr>
            <a:xfrm>
              <a:off x="3914953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직선 연결선 256">
              <a:extLst>
                <a:ext uri="{FF2B5EF4-FFF2-40B4-BE49-F238E27FC236}">
                  <a16:creationId xmlns:a16="http://schemas.microsoft.com/office/drawing/2014/main" id="{F8E37704-7F0E-B96A-B99E-7E85B1D70BE3}"/>
                </a:ext>
              </a:extLst>
            </p:cNvPr>
            <p:cNvCxnSpPr>
              <a:cxnSpLocks/>
            </p:cNvCxnSpPr>
            <p:nvPr/>
          </p:nvCxnSpPr>
          <p:spPr>
            <a:xfrm>
              <a:off x="3207817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직선 연결선 257">
              <a:extLst>
                <a:ext uri="{FF2B5EF4-FFF2-40B4-BE49-F238E27FC236}">
                  <a16:creationId xmlns:a16="http://schemas.microsoft.com/office/drawing/2014/main" id="{5BBE40DB-0DAD-2755-C3D5-0ACBF0ABB872}"/>
                </a:ext>
              </a:extLst>
            </p:cNvPr>
            <p:cNvCxnSpPr>
              <a:cxnSpLocks/>
            </p:cNvCxnSpPr>
            <p:nvPr/>
          </p:nvCxnSpPr>
          <p:spPr>
            <a:xfrm>
              <a:off x="6158281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직선 연결선 258">
              <a:extLst>
                <a:ext uri="{FF2B5EF4-FFF2-40B4-BE49-F238E27FC236}">
                  <a16:creationId xmlns:a16="http://schemas.microsoft.com/office/drawing/2014/main" id="{0A1E8D69-EDCC-A36B-6842-1E5861344DA5}"/>
                </a:ext>
              </a:extLst>
            </p:cNvPr>
            <p:cNvCxnSpPr>
              <a:cxnSpLocks/>
            </p:cNvCxnSpPr>
            <p:nvPr/>
          </p:nvCxnSpPr>
          <p:spPr>
            <a:xfrm>
              <a:off x="6872055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직선 연결선 259">
              <a:extLst>
                <a:ext uri="{FF2B5EF4-FFF2-40B4-BE49-F238E27FC236}">
                  <a16:creationId xmlns:a16="http://schemas.microsoft.com/office/drawing/2014/main" id="{056E407B-2829-7394-EA1D-CB132095793B}"/>
                </a:ext>
              </a:extLst>
            </p:cNvPr>
            <p:cNvCxnSpPr>
              <a:cxnSpLocks/>
            </p:cNvCxnSpPr>
            <p:nvPr/>
          </p:nvCxnSpPr>
          <p:spPr>
            <a:xfrm>
              <a:off x="7593572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직선 연결선 260">
              <a:extLst>
                <a:ext uri="{FF2B5EF4-FFF2-40B4-BE49-F238E27FC236}">
                  <a16:creationId xmlns:a16="http://schemas.microsoft.com/office/drawing/2014/main" id="{89813000-38C0-D747-836C-071024F2C1A5}"/>
                </a:ext>
              </a:extLst>
            </p:cNvPr>
            <p:cNvCxnSpPr>
              <a:cxnSpLocks/>
            </p:cNvCxnSpPr>
            <p:nvPr/>
          </p:nvCxnSpPr>
          <p:spPr>
            <a:xfrm>
              <a:off x="8311216" y="4182783"/>
              <a:ext cx="0" cy="187560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TextBox 262">
              <a:extLst>
                <a:ext uri="{FF2B5EF4-FFF2-40B4-BE49-F238E27FC236}">
                  <a16:creationId xmlns:a16="http://schemas.microsoft.com/office/drawing/2014/main" id="{88521172-34CF-DF0A-0066-B6BAE5981E61}"/>
                </a:ext>
              </a:extLst>
            </p:cNvPr>
            <p:cNvSpPr txBox="1"/>
            <p:nvPr/>
          </p:nvSpPr>
          <p:spPr>
            <a:xfrm>
              <a:off x="5963514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2000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  <a:endPara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3 Light" pitchFamily="2" charset="-127"/>
                <a:ea typeface="페이퍼로지 3 Light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이전</a:t>
              </a:r>
            </a:p>
          </p:txBody>
        </p:sp>
        <p:sp>
          <p:nvSpPr>
            <p:cNvPr id="268" name="TextBox 267">
              <a:extLst>
                <a:ext uri="{FF2B5EF4-FFF2-40B4-BE49-F238E27FC236}">
                  <a16:creationId xmlns:a16="http://schemas.microsoft.com/office/drawing/2014/main" id="{35CEFB3B-6B54-025E-BF7E-D6F2662CA944}"/>
                </a:ext>
              </a:extLst>
            </p:cNvPr>
            <p:cNvSpPr txBox="1"/>
            <p:nvPr/>
          </p:nvSpPr>
          <p:spPr>
            <a:xfrm>
              <a:off x="6681161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2001~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2005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sp>
          <p:nvSpPr>
            <p:cNvPr id="269" name="TextBox 268">
              <a:extLst>
                <a:ext uri="{FF2B5EF4-FFF2-40B4-BE49-F238E27FC236}">
                  <a16:creationId xmlns:a16="http://schemas.microsoft.com/office/drawing/2014/main" id="{5D1C17FC-8642-6083-86DD-3B068EE8FAEB}"/>
                </a:ext>
              </a:extLst>
            </p:cNvPr>
            <p:cNvSpPr txBox="1"/>
            <p:nvPr/>
          </p:nvSpPr>
          <p:spPr>
            <a:xfrm>
              <a:off x="7398805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2006~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2010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sp>
          <p:nvSpPr>
            <p:cNvPr id="270" name="TextBox 269">
              <a:extLst>
                <a:ext uri="{FF2B5EF4-FFF2-40B4-BE49-F238E27FC236}">
                  <a16:creationId xmlns:a16="http://schemas.microsoft.com/office/drawing/2014/main" id="{EDDA9E6A-9B75-611F-26DB-7FA5FB46F537}"/>
                </a:ext>
              </a:extLst>
            </p:cNvPr>
            <p:cNvSpPr txBox="1"/>
            <p:nvPr/>
          </p:nvSpPr>
          <p:spPr>
            <a:xfrm>
              <a:off x="8116452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2011~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2015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sp>
          <p:nvSpPr>
            <p:cNvPr id="272" name="TextBox 271">
              <a:extLst>
                <a:ext uri="{FF2B5EF4-FFF2-40B4-BE49-F238E27FC236}">
                  <a16:creationId xmlns:a16="http://schemas.microsoft.com/office/drawing/2014/main" id="{77CA2863-6CAF-EB79-E843-F2365D92BC0C}"/>
                </a:ext>
              </a:extLst>
            </p:cNvPr>
            <p:cNvSpPr txBox="1"/>
            <p:nvPr/>
          </p:nvSpPr>
          <p:spPr>
            <a:xfrm>
              <a:off x="8834096" y="6143923"/>
              <a:ext cx="38952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2016~</a:t>
              </a:r>
            </a:p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2020</a:t>
              </a:r>
              <a:r>
                <a:rPr lang="ko-KR" altLang="en-US" sz="900" spc="-30" dirty="0">
                  <a:solidFill>
                    <a:schemeClr val="bg1">
                      <a:lumMod val="50000"/>
                    </a:schemeClr>
                  </a:solidFill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rPr>
                <a:t>년</a:t>
              </a:r>
            </a:p>
          </p:txBody>
        </p:sp>
        <p:cxnSp>
          <p:nvCxnSpPr>
            <p:cNvPr id="273" name="직선 연결선 272">
              <a:extLst>
                <a:ext uri="{FF2B5EF4-FFF2-40B4-BE49-F238E27FC236}">
                  <a16:creationId xmlns:a16="http://schemas.microsoft.com/office/drawing/2014/main" id="{DA632237-B4A2-B6C1-C593-F1B4BA631B2F}"/>
                </a:ext>
              </a:extLst>
            </p:cNvPr>
            <p:cNvCxnSpPr>
              <a:cxnSpLocks/>
            </p:cNvCxnSpPr>
            <p:nvPr/>
          </p:nvCxnSpPr>
          <p:spPr>
            <a:xfrm>
              <a:off x="2567507" y="6058610"/>
              <a:ext cx="7056987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자유형: 도형 95">
              <a:extLst>
                <a:ext uri="{FF2B5EF4-FFF2-40B4-BE49-F238E27FC236}">
                  <a16:creationId xmlns:a16="http://schemas.microsoft.com/office/drawing/2014/main" id="{72C7EDD9-28E8-A1A8-3070-CDDDF745B8C9}"/>
                </a:ext>
              </a:extLst>
            </p:cNvPr>
            <p:cNvSpPr/>
            <p:nvPr/>
          </p:nvSpPr>
          <p:spPr>
            <a:xfrm>
              <a:off x="6187630" y="4944862"/>
              <a:ext cx="2834439" cy="971317"/>
            </a:xfrm>
            <a:custGeom>
              <a:avLst/>
              <a:gdLst>
                <a:gd name="connsiteX0" fmla="*/ 0 w 2883408"/>
                <a:gd name="connsiteY0" fmla="*/ 1603248 h 1603248"/>
                <a:gd name="connsiteX1" fmla="*/ 731520 w 2883408"/>
                <a:gd name="connsiteY1" fmla="*/ 1133856 h 1603248"/>
                <a:gd name="connsiteX2" fmla="*/ 1438656 w 2883408"/>
                <a:gd name="connsiteY2" fmla="*/ 335280 h 1603248"/>
                <a:gd name="connsiteX3" fmla="*/ 2157984 w 2883408"/>
                <a:gd name="connsiteY3" fmla="*/ 48768 h 1603248"/>
                <a:gd name="connsiteX4" fmla="*/ 2883408 w 2883408"/>
                <a:gd name="connsiteY4" fmla="*/ 0 h 1603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3408" h="1603248">
                  <a:moveTo>
                    <a:pt x="0" y="1603248"/>
                  </a:moveTo>
                  <a:lnTo>
                    <a:pt x="731520" y="1133856"/>
                  </a:lnTo>
                  <a:lnTo>
                    <a:pt x="1438656" y="335280"/>
                  </a:lnTo>
                  <a:lnTo>
                    <a:pt x="2157984" y="48768"/>
                  </a:lnTo>
                  <a:lnTo>
                    <a:pt x="2883408" y="0"/>
                  </a:lnTo>
                </a:path>
              </a:pathLst>
            </a:custGeom>
            <a:noFill/>
            <a:ln w="48815" cap="flat">
              <a:solidFill>
                <a:srgbClr val="3C4D03"/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grpSp>
          <p:nvGrpSpPr>
            <p:cNvPr id="97" name="그룹 96">
              <a:extLst>
                <a:ext uri="{FF2B5EF4-FFF2-40B4-BE49-F238E27FC236}">
                  <a16:creationId xmlns:a16="http://schemas.microsoft.com/office/drawing/2014/main" id="{D8E0CFC1-1E6E-724A-3FA6-05E67A62ABEB}"/>
                </a:ext>
              </a:extLst>
            </p:cNvPr>
            <p:cNvGrpSpPr/>
            <p:nvPr/>
          </p:nvGrpSpPr>
          <p:grpSpPr>
            <a:xfrm>
              <a:off x="8921694" y="4850185"/>
              <a:ext cx="216000" cy="216000"/>
              <a:chOff x="8103878" y="344999"/>
              <a:chExt cx="335099" cy="241496"/>
            </a:xfrm>
          </p:grpSpPr>
          <p:sp>
            <p:nvSpPr>
              <p:cNvPr id="297" name="타원 296">
                <a:extLst>
                  <a:ext uri="{FF2B5EF4-FFF2-40B4-BE49-F238E27FC236}">
                    <a16:creationId xmlns:a16="http://schemas.microsoft.com/office/drawing/2014/main" id="{2BCDBB57-D7D1-2108-F749-8A0EC18841A4}"/>
                  </a:ext>
                </a:extLst>
              </p:cNvPr>
              <p:cNvSpPr/>
              <p:nvPr/>
            </p:nvSpPr>
            <p:spPr>
              <a:xfrm>
                <a:off x="8103878" y="344999"/>
                <a:ext cx="335099" cy="241496"/>
              </a:xfrm>
              <a:prstGeom prst="ellipse">
                <a:avLst/>
              </a:prstGeom>
              <a:solidFill>
                <a:srgbClr val="3C4D03">
                  <a:alpha val="20000"/>
                </a:srgb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98" name="타원 297">
                <a:extLst>
                  <a:ext uri="{FF2B5EF4-FFF2-40B4-BE49-F238E27FC236}">
                    <a16:creationId xmlns:a16="http://schemas.microsoft.com/office/drawing/2014/main" id="{BCE02140-A4A3-7539-58C1-C11FFCAEA2AF}"/>
                  </a:ext>
                </a:extLst>
              </p:cNvPr>
              <p:cNvSpPr/>
              <p:nvPr/>
            </p:nvSpPr>
            <p:spPr>
              <a:xfrm>
                <a:off x="8145545" y="375027"/>
                <a:ext cx="251765" cy="181439"/>
              </a:xfrm>
              <a:prstGeom prst="ellipse">
                <a:avLst/>
              </a:prstGeom>
              <a:solidFill>
                <a:srgbClr val="3C4D03">
                  <a:alpha val="20000"/>
                </a:srgbClr>
              </a:solidFill>
              <a:ln w="3492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98" name="타원 97">
              <a:extLst>
                <a:ext uri="{FF2B5EF4-FFF2-40B4-BE49-F238E27FC236}">
                  <a16:creationId xmlns:a16="http://schemas.microsoft.com/office/drawing/2014/main" id="{EDDE2622-F617-E5C3-20D8-A64EF471CDDD}"/>
                </a:ext>
              </a:extLst>
            </p:cNvPr>
            <p:cNvSpPr/>
            <p:nvPr/>
          </p:nvSpPr>
          <p:spPr>
            <a:xfrm>
              <a:off x="8990390" y="4918851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9" name="타원 98">
              <a:extLst>
                <a:ext uri="{FF2B5EF4-FFF2-40B4-BE49-F238E27FC236}">
                  <a16:creationId xmlns:a16="http://schemas.microsoft.com/office/drawing/2014/main" id="{853974D5-AF43-E7F7-FC76-2C7D311A28DD}"/>
                </a:ext>
              </a:extLst>
            </p:cNvPr>
            <p:cNvSpPr/>
            <p:nvPr/>
          </p:nvSpPr>
          <p:spPr>
            <a:xfrm>
              <a:off x="8274758" y="494783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0" name="타원 99">
              <a:extLst>
                <a:ext uri="{FF2B5EF4-FFF2-40B4-BE49-F238E27FC236}">
                  <a16:creationId xmlns:a16="http://schemas.microsoft.com/office/drawing/2014/main" id="{19CE5B14-4A14-6C4D-0787-3CD47416AFE5}"/>
                </a:ext>
              </a:extLst>
            </p:cNvPr>
            <p:cNvSpPr/>
            <p:nvPr/>
          </p:nvSpPr>
          <p:spPr>
            <a:xfrm>
              <a:off x="7556209" y="5125108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1" name="타원 100">
              <a:extLst>
                <a:ext uri="{FF2B5EF4-FFF2-40B4-BE49-F238E27FC236}">
                  <a16:creationId xmlns:a16="http://schemas.microsoft.com/office/drawing/2014/main" id="{6419CD4D-A5BC-1FA6-E32B-030A52433E95}"/>
                </a:ext>
              </a:extLst>
            </p:cNvPr>
            <p:cNvSpPr/>
            <p:nvPr/>
          </p:nvSpPr>
          <p:spPr>
            <a:xfrm>
              <a:off x="6839271" y="5608767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2" name="타원 101">
              <a:extLst>
                <a:ext uri="{FF2B5EF4-FFF2-40B4-BE49-F238E27FC236}">
                  <a16:creationId xmlns:a16="http://schemas.microsoft.com/office/drawing/2014/main" id="{76DF8FB1-F802-3021-CF96-4723AD1629C6}"/>
                </a:ext>
              </a:extLst>
            </p:cNvPr>
            <p:cNvSpPr/>
            <p:nvPr/>
          </p:nvSpPr>
          <p:spPr>
            <a:xfrm>
              <a:off x="6122227" y="5885912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3" name="TextBox 102">
              <a:extLst>
                <a:ext uri="{FF2B5EF4-FFF2-40B4-BE49-F238E27FC236}">
                  <a16:creationId xmlns:a16="http://schemas.microsoft.com/office/drawing/2014/main" id="{11FB7325-021B-C2D9-9717-B0F776CCC044}"/>
                </a:ext>
              </a:extLst>
            </p:cNvPr>
            <p:cNvSpPr txBox="1"/>
            <p:nvPr/>
          </p:nvSpPr>
          <p:spPr>
            <a:xfrm>
              <a:off x="5373380" y="6143923"/>
              <a:ext cx="410369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탈북 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연도 기준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04" name="자유형: 도형 103">
              <a:extLst>
                <a:ext uri="{FF2B5EF4-FFF2-40B4-BE49-F238E27FC236}">
                  <a16:creationId xmlns:a16="http://schemas.microsoft.com/office/drawing/2014/main" id="{582C3B9F-9520-C649-7E7E-0F1214BF6BC4}"/>
                </a:ext>
              </a:extLst>
            </p:cNvPr>
            <p:cNvSpPr/>
            <p:nvPr/>
          </p:nvSpPr>
          <p:spPr>
            <a:xfrm>
              <a:off x="6153566" y="4830079"/>
              <a:ext cx="2880360" cy="1002030"/>
            </a:xfrm>
            <a:custGeom>
              <a:avLst/>
              <a:gdLst>
                <a:gd name="connsiteX0" fmla="*/ 0 w 2880360"/>
                <a:gd name="connsiteY0" fmla="*/ 0 h 1002030"/>
                <a:gd name="connsiteX1" fmla="*/ 723900 w 2880360"/>
                <a:gd name="connsiteY1" fmla="*/ 289560 h 1002030"/>
                <a:gd name="connsiteX2" fmla="*/ 1436370 w 2880360"/>
                <a:gd name="connsiteY2" fmla="*/ 803910 h 1002030"/>
                <a:gd name="connsiteX3" fmla="*/ 2156460 w 2880360"/>
                <a:gd name="connsiteY3" fmla="*/ 982980 h 1002030"/>
                <a:gd name="connsiteX4" fmla="*/ 2880360 w 2880360"/>
                <a:gd name="connsiteY4" fmla="*/ 1002030 h 100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0360" h="1002030">
                  <a:moveTo>
                    <a:pt x="0" y="0"/>
                  </a:moveTo>
                  <a:lnTo>
                    <a:pt x="723900" y="289560"/>
                  </a:lnTo>
                  <a:lnTo>
                    <a:pt x="1436370" y="803910"/>
                  </a:lnTo>
                  <a:lnTo>
                    <a:pt x="2156460" y="982980"/>
                  </a:lnTo>
                  <a:lnTo>
                    <a:pt x="2880360" y="1002030"/>
                  </a:lnTo>
                </a:path>
              </a:pathLst>
            </a:custGeom>
            <a:noFill/>
            <a:ln w="48768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5" name="타원 104">
              <a:extLst>
                <a:ext uri="{FF2B5EF4-FFF2-40B4-BE49-F238E27FC236}">
                  <a16:creationId xmlns:a16="http://schemas.microsoft.com/office/drawing/2014/main" id="{6ECB4A1C-2270-C5F9-DF5D-BF172AAEFF49}"/>
                </a:ext>
              </a:extLst>
            </p:cNvPr>
            <p:cNvSpPr/>
            <p:nvPr/>
          </p:nvSpPr>
          <p:spPr>
            <a:xfrm>
              <a:off x="6122227" y="480312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6" name="타원 105">
              <a:extLst>
                <a:ext uri="{FF2B5EF4-FFF2-40B4-BE49-F238E27FC236}">
                  <a16:creationId xmlns:a16="http://schemas.microsoft.com/office/drawing/2014/main" id="{2AC1F07B-C3A8-75FB-E73F-719E659D7957}"/>
                </a:ext>
              </a:extLst>
            </p:cNvPr>
            <p:cNvSpPr/>
            <p:nvPr/>
          </p:nvSpPr>
          <p:spPr>
            <a:xfrm>
              <a:off x="6839271" y="5078402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7" name="타원 106">
              <a:extLst>
                <a:ext uri="{FF2B5EF4-FFF2-40B4-BE49-F238E27FC236}">
                  <a16:creationId xmlns:a16="http://schemas.microsoft.com/office/drawing/2014/main" id="{0EFEB974-5A44-CB30-FE96-F0B9A4D5CA34}"/>
                </a:ext>
              </a:extLst>
            </p:cNvPr>
            <p:cNvSpPr/>
            <p:nvPr/>
          </p:nvSpPr>
          <p:spPr>
            <a:xfrm>
              <a:off x="7556209" y="5604957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8" name="타원 107">
              <a:extLst>
                <a:ext uri="{FF2B5EF4-FFF2-40B4-BE49-F238E27FC236}">
                  <a16:creationId xmlns:a16="http://schemas.microsoft.com/office/drawing/2014/main" id="{B98E7772-0D8C-DA44-6BF8-EF4D7690143F}"/>
                </a:ext>
              </a:extLst>
            </p:cNvPr>
            <p:cNvSpPr/>
            <p:nvPr/>
          </p:nvSpPr>
          <p:spPr>
            <a:xfrm>
              <a:off x="8276299" y="5771540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9" name="타원 108">
              <a:extLst>
                <a:ext uri="{FF2B5EF4-FFF2-40B4-BE49-F238E27FC236}">
                  <a16:creationId xmlns:a16="http://schemas.microsoft.com/office/drawing/2014/main" id="{9853DADE-DF25-EE6F-4910-92E502AA024A}"/>
                </a:ext>
              </a:extLst>
            </p:cNvPr>
            <p:cNvSpPr/>
            <p:nvPr/>
          </p:nvSpPr>
          <p:spPr>
            <a:xfrm>
              <a:off x="8991149" y="5790590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4D3D794B-8F32-90FB-EB6A-C9EBAD68441C}"/>
                </a:ext>
              </a:extLst>
            </p:cNvPr>
            <p:cNvSpPr txBox="1"/>
            <p:nvPr/>
          </p:nvSpPr>
          <p:spPr>
            <a:xfrm>
              <a:off x="5944294" y="458243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91.6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1" name="TextBox 110">
              <a:extLst>
                <a:ext uri="{FF2B5EF4-FFF2-40B4-BE49-F238E27FC236}">
                  <a16:creationId xmlns:a16="http://schemas.microsoft.com/office/drawing/2014/main" id="{1712FBC0-B351-CE3A-2C73-6BCFDEF5ECC2}"/>
                </a:ext>
              </a:extLst>
            </p:cNvPr>
            <p:cNvSpPr txBox="1"/>
            <p:nvPr/>
          </p:nvSpPr>
          <p:spPr>
            <a:xfrm>
              <a:off x="6660574" y="4861786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70.3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2" name="TextBox 111">
              <a:extLst>
                <a:ext uri="{FF2B5EF4-FFF2-40B4-BE49-F238E27FC236}">
                  <a16:creationId xmlns:a16="http://schemas.microsoft.com/office/drawing/2014/main" id="{B0896A49-F8DA-05B9-C605-914B900929AA}"/>
                </a:ext>
              </a:extLst>
            </p:cNvPr>
            <p:cNvSpPr txBox="1"/>
            <p:nvPr/>
          </p:nvSpPr>
          <p:spPr>
            <a:xfrm>
              <a:off x="7381934" y="49098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3C4D03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67.6</a:t>
              </a:r>
              <a:endParaRPr lang="ko-KR" altLang="en-US" sz="900" spc="-20" dirty="0">
                <a:solidFill>
                  <a:srgbClr val="3C4D03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3" name="TextBox 112">
              <a:extLst>
                <a:ext uri="{FF2B5EF4-FFF2-40B4-BE49-F238E27FC236}">
                  <a16:creationId xmlns:a16="http://schemas.microsoft.com/office/drawing/2014/main" id="{7778EC75-4B31-AF20-A687-9DC6AFC22EA3}"/>
                </a:ext>
              </a:extLst>
            </p:cNvPr>
            <p:cNvSpPr txBox="1"/>
            <p:nvPr/>
          </p:nvSpPr>
          <p:spPr>
            <a:xfrm>
              <a:off x="7381934" y="538233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32.4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4" name="TextBox 113">
              <a:extLst>
                <a:ext uri="{FF2B5EF4-FFF2-40B4-BE49-F238E27FC236}">
                  <a16:creationId xmlns:a16="http://schemas.microsoft.com/office/drawing/2014/main" id="{A3495EC6-261E-A93A-15BE-493DA39695BC}"/>
                </a:ext>
              </a:extLst>
            </p:cNvPr>
            <p:cNvSpPr txBox="1"/>
            <p:nvPr/>
          </p:nvSpPr>
          <p:spPr>
            <a:xfrm>
              <a:off x="8098214" y="55448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18.6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5" name="TextBox 114">
              <a:extLst>
                <a:ext uri="{FF2B5EF4-FFF2-40B4-BE49-F238E27FC236}">
                  <a16:creationId xmlns:a16="http://schemas.microsoft.com/office/drawing/2014/main" id="{97CBBE2C-DD26-43F0-F5DD-9C32B5BE844E}"/>
                </a:ext>
              </a:extLst>
            </p:cNvPr>
            <p:cNvSpPr txBox="1"/>
            <p:nvPr/>
          </p:nvSpPr>
          <p:spPr>
            <a:xfrm>
              <a:off x="8769611" y="5544895"/>
              <a:ext cx="522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16.7</a:t>
              </a:r>
              <a:endParaRPr lang="ko-KR" altLang="en-US" sz="12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3163AC8A-D17A-D2D4-5291-878F39E21DF9}"/>
                </a:ext>
              </a:extLst>
            </p:cNvPr>
            <p:cNvSpPr txBox="1"/>
            <p:nvPr/>
          </p:nvSpPr>
          <p:spPr>
            <a:xfrm>
              <a:off x="6653780" y="5390303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3C4D03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29.7</a:t>
              </a:r>
            </a:p>
          </p:txBody>
        </p:sp>
        <p:sp>
          <p:nvSpPr>
            <p:cNvPr id="117" name="TextBox 116">
              <a:extLst>
                <a:ext uri="{FF2B5EF4-FFF2-40B4-BE49-F238E27FC236}">
                  <a16:creationId xmlns:a16="http://schemas.microsoft.com/office/drawing/2014/main" id="{3A2926F5-E172-C67C-39FF-F3C9446B85C2}"/>
                </a:ext>
              </a:extLst>
            </p:cNvPr>
            <p:cNvSpPr txBox="1"/>
            <p:nvPr/>
          </p:nvSpPr>
          <p:spPr>
            <a:xfrm>
              <a:off x="5979771" y="5679863"/>
              <a:ext cx="35811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3C4D03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8.4</a:t>
              </a:r>
            </a:p>
          </p:txBody>
        </p:sp>
        <p:sp>
          <p:nvSpPr>
            <p:cNvPr id="118" name="TextBox 117">
              <a:extLst>
                <a:ext uri="{FF2B5EF4-FFF2-40B4-BE49-F238E27FC236}">
                  <a16:creationId xmlns:a16="http://schemas.microsoft.com/office/drawing/2014/main" id="{2C4D820A-FDD8-CDFF-4902-F2DFBA246E49}"/>
                </a:ext>
              </a:extLst>
            </p:cNvPr>
            <p:cNvSpPr txBox="1"/>
            <p:nvPr/>
          </p:nvSpPr>
          <p:spPr>
            <a:xfrm>
              <a:off x="8098214" y="4732095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rgbClr val="3C4D03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81.4</a:t>
              </a:r>
              <a:endParaRPr lang="ko-KR" altLang="en-US" sz="900" spc="-20" dirty="0">
                <a:solidFill>
                  <a:srgbClr val="3C4D03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19" name="TextBox 118">
              <a:extLst>
                <a:ext uri="{FF2B5EF4-FFF2-40B4-BE49-F238E27FC236}">
                  <a16:creationId xmlns:a16="http://schemas.microsoft.com/office/drawing/2014/main" id="{91B695BD-EC6F-3EB1-95AD-DCE9B851305E}"/>
                </a:ext>
              </a:extLst>
            </p:cNvPr>
            <p:cNvSpPr txBox="1"/>
            <p:nvPr/>
          </p:nvSpPr>
          <p:spPr>
            <a:xfrm>
              <a:off x="8766966" y="4676215"/>
              <a:ext cx="5222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83.3</a:t>
              </a:r>
              <a:endParaRPr lang="ko-KR" altLang="en-US" sz="1200" spc="-2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8AE0FECB-5F15-DDA4-62EB-514D886100A4}"/>
                </a:ext>
              </a:extLst>
            </p:cNvPr>
            <p:cNvSpPr txBox="1"/>
            <p:nvPr/>
          </p:nvSpPr>
          <p:spPr>
            <a:xfrm>
              <a:off x="8419285" y="4422996"/>
              <a:ext cx="1064715" cy="15305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</a:t>
              </a:r>
              <a:r>
                <a:rPr lang="ko-KR" altLang="en-US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단위</a:t>
              </a:r>
              <a:r>
                <a:rPr lang="en-US" altLang="ko-KR" sz="10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: %, N=4, 790)</a:t>
              </a:r>
              <a:endParaRPr lang="ko-KR" altLang="en-US" sz="10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122" name="그룹 121">
              <a:extLst>
                <a:ext uri="{FF2B5EF4-FFF2-40B4-BE49-F238E27FC236}">
                  <a16:creationId xmlns:a16="http://schemas.microsoft.com/office/drawing/2014/main" id="{3C4F8FC3-A13B-3B68-340B-88EB7DD762D4}"/>
                </a:ext>
              </a:extLst>
            </p:cNvPr>
            <p:cNvGrpSpPr/>
            <p:nvPr/>
          </p:nvGrpSpPr>
          <p:grpSpPr>
            <a:xfrm>
              <a:off x="2900996" y="4422996"/>
              <a:ext cx="1204291" cy="216000"/>
              <a:chOff x="2900996" y="4603705"/>
              <a:chExt cx="1204291" cy="216000"/>
            </a:xfrm>
          </p:grpSpPr>
          <p:sp>
            <p:nvSpPr>
              <p:cNvPr id="159" name="사각형: 둥근 모서리 158">
                <a:extLst>
                  <a:ext uri="{FF2B5EF4-FFF2-40B4-BE49-F238E27FC236}">
                    <a16:creationId xmlns:a16="http://schemas.microsoft.com/office/drawing/2014/main" id="{45070A7A-F563-F199-6AC4-BE39FF0B4EDF}"/>
                  </a:ext>
                </a:extLst>
              </p:cNvPr>
              <p:cNvSpPr/>
              <p:nvPr/>
            </p:nvSpPr>
            <p:spPr>
              <a:xfrm>
                <a:off x="2900996" y="4603705"/>
                <a:ext cx="1204291" cy="216000"/>
              </a:xfrm>
              <a:prstGeom prst="roundRect">
                <a:avLst/>
              </a:prstGeom>
              <a:solidFill>
                <a:schemeClr val="bg1"/>
              </a:solidFill>
              <a:ln w="3175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200"/>
              </a:p>
            </p:txBody>
          </p:sp>
          <p:sp>
            <p:nvSpPr>
              <p:cNvPr id="288" name="TextBox 287">
                <a:extLst>
                  <a:ext uri="{FF2B5EF4-FFF2-40B4-BE49-F238E27FC236}">
                    <a16:creationId xmlns:a16="http://schemas.microsoft.com/office/drawing/2014/main" id="{F0325A1A-2936-4585-2A47-5306B006F777}"/>
                  </a:ext>
                </a:extLst>
              </p:cNvPr>
              <p:cNvSpPr txBox="1"/>
              <p:nvPr/>
            </p:nvSpPr>
            <p:spPr>
              <a:xfrm>
                <a:off x="3206148" y="4642808"/>
                <a:ext cx="97142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900" spc="-30" dirty="0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예</a:t>
                </a:r>
                <a:endParaRPr lang="en-US" altLang="ko-KR" sz="9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289" name="직선 연결선 288">
                <a:extLst>
                  <a:ext uri="{FF2B5EF4-FFF2-40B4-BE49-F238E27FC236}">
                    <a16:creationId xmlns:a16="http://schemas.microsoft.com/office/drawing/2014/main" id="{AE868957-4F8C-B54E-6006-85B538E3DA2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98942" y="4639705"/>
                <a:ext cx="0" cy="144000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90" name="그룹 289">
                <a:extLst>
                  <a:ext uri="{FF2B5EF4-FFF2-40B4-BE49-F238E27FC236}">
                    <a16:creationId xmlns:a16="http://schemas.microsoft.com/office/drawing/2014/main" id="{DFE9EE57-8CF1-27B4-DDD3-0A29E93DD1AE}"/>
                  </a:ext>
                </a:extLst>
              </p:cNvPr>
              <p:cNvGrpSpPr/>
              <p:nvPr/>
            </p:nvGrpSpPr>
            <p:grpSpPr>
              <a:xfrm>
                <a:off x="3015941" y="4688846"/>
                <a:ext cx="144000" cy="45719"/>
                <a:chOff x="4345918" y="1178174"/>
                <a:chExt cx="144000" cy="45719"/>
              </a:xfrm>
            </p:grpSpPr>
            <p:cxnSp>
              <p:nvCxnSpPr>
                <p:cNvPr id="295" name="직선 연결선 294">
                  <a:extLst>
                    <a:ext uri="{FF2B5EF4-FFF2-40B4-BE49-F238E27FC236}">
                      <a16:creationId xmlns:a16="http://schemas.microsoft.com/office/drawing/2014/main" id="{F89FC791-501C-156F-EA16-3B9163A0F1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345918" y="1201033"/>
                  <a:ext cx="144000" cy="1"/>
                </a:xfrm>
                <a:prstGeom prst="line">
                  <a:avLst/>
                </a:prstGeom>
                <a:noFill/>
                <a:ln w="15875" cap="rnd">
                  <a:solidFill>
                    <a:srgbClr val="3C4D03"/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6" name="타원 295">
                  <a:extLst>
                    <a:ext uri="{FF2B5EF4-FFF2-40B4-BE49-F238E27FC236}">
                      <a16:creationId xmlns:a16="http://schemas.microsoft.com/office/drawing/2014/main" id="{395DE144-B224-E02E-23C7-BD5185216CD6}"/>
                    </a:ext>
                  </a:extLst>
                </p:cNvPr>
                <p:cNvSpPr/>
                <p:nvPr/>
              </p:nvSpPr>
              <p:spPr>
                <a:xfrm>
                  <a:off x="4395059" y="117817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rgbClr val="3C4D03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291" name="TextBox 290">
                <a:extLst>
                  <a:ext uri="{FF2B5EF4-FFF2-40B4-BE49-F238E27FC236}">
                    <a16:creationId xmlns:a16="http://schemas.microsoft.com/office/drawing/2014/main" id="{8C4C3C87-BB9F-22B3-541D-FEFC443E7022}"/>
                  </a:ext>
                </a:extLst>
              </p:cNvPr>
              <p:cNvSpPr txBox="1"/>
              <p:nvPr/>
            </p:nvSpPr>
            <p:spPr>
              <a:xfrm>
                <a:off x="3665253" y="4642808"/>
                <a:ext cx="291426" cy="13779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900" spc="-30" dirty="0" err="1">
                    <a:latin typeface="페이퍼로지 3 Light" pitchFamily="2" charset="-127"/>
                    <a:ea typeface="페이퍼로지 3 Light" pitchFamily="2" charset="-127"/>
                    <a:cs typeface="Pretendard ExtraBold" panose="02000903000000020004" pitchFamily="50" charset="-127"/>
                  </a:rPr>
                  <a:t>아니오</a:t>
                </a:r>
                <a:endParaRPr lang="en-US" altLang="ko-KR" sz="900" spc="-30" dirty="0">
                  <a:latin typeface="페이퍼로지 3 Light" pitchFamily="2" charset="-127"/>
                  <a:ea typeface="페이퍼로지 3 Light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292" name="그룹 291">
                <a:extLst>
                  <a:ext uri="{FF2B5EF4-FFF2-40B4-BE49-F238E27FC236}">
                    <a16:creationId xmlns:a16="http://schemas.microsoft.com/office/drawing/2014/main" id="{5D05170A-A901-C7DB-D9D7-5E1261B59C89}"/>
                  </a:ext>
                </a:extLst>
              </p:cNvPr>
              <p:cNvGrpSpPr/>
              <p:nvPr/>
            </p:nvGrpSpPr>
            <p:grpSpPr>
              <a:xfrm>
                <a:off x="3475046" y="4688846"/>
                <a:ext cx="144000" cy="45719"/>
                <a:chOff x="4805023" y="1178174"/>
                <a:chExt cx="144000" cy="45719"/>
              </a:xfrm>
            </p:grpSpPr>
            <p:cxnSp>
              <p:nvCxnSpPr>
                <p:cNvPr id="293" name="직선 연결선 292">
                  <a:extLst>
                    <a:ext uri="{FF2B5EF4-FFF2-40B4-BE49-F238E27FC236}">
                      <a16:creationId xmlns:a16="http://schemas.microsoft.com/office/drawing/2014/main" id="{0E32A3C1-C7F1-4CC6-848F-49B51F5477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805023" y="1201033"/>
                  <a:ext cx="144000" cy="1"/>
                </a:xfrm>
                <a:prstGeom prst="line">
                  <a:avLst/>
                </a:prstGeom>
                <a:noFill/>
                <a:ln w="15875" cap="rnd">
                  <a:solidFill>
                    <a:schemeClr val="tx1">
                      <a:lumMod val="75000"/>
                      <a:lumOff val="25000"/>
                    </a:schemeClr>
                  </a:solidFill>
                  <a:prstDash val="solid"/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4" name="타원 293">
                  <a:extLst>
                    <a:ext uri="{FF2B5EF4-FFF2-40B4-BE49-F238E27FC236}">
                      <a16:creationId xmlns:a16="http://schemas.microsoft.com/office/drawing/2014/main" id="{C2EC2D43-FD73-C93C-D9DB-AB1B7F240D09}"/>
                    </a:ext>
                  </a:extLst>
                </p:cNvPr>
                <p:cNvSpPr/>
                <p:nvPr/>
              </p:nvSpPr>
              <p:spPr>
                <a:xfrm>
                  <a:off x="4854164" y="1178174"/>
                  <a:ext cx="45719" cy="45719"/>
                </a:xfrm>
                <a:prstGeom prst="ellipse">
                  <a:avLst/>
                </a:prstGeom>
                <a:solidFill>
                  <a:schemeClr val="bg1"/>
                </a:solidFill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</p:grpSp>
        <p:sp>
          <p:nvSpPr>
            <p:cNvPr id="123" name="TextBox 122">
              <a:extLst>
                <a:ext uri="{FF2B5EF4-FFF2-40B4-BE49-F238E27FC236}">
                  <a16:creationId xmlns:a16="http://schemas.microsoft.com/office/drawing/2014/main" id="{E6C1BA07-E0C4-5139-6DD9-F5140E87F454}"/>
                </a:ext>
              </a:extLst>
            </p:cNvPr>
            <p:cNvSpPr txBox="1"/>
            <p:nvPr/>
          </p:nvSpPr>
          <p:spPr>
            <a:xfrm>
              <a:off x="6017214" y="6455877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(391)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4" name="TextBox 123">
              <a:extLst>
                <a:ext uri="{FF2B5EF4-FFF2-40B4-BE49-F238E27FC236}">
                  <a16:creationId xmlns:a16="http://schemas.microsoft.com/office/drawing/2014/main" id="{1716DC31-1A8C-7E9E-8187-B5ADE78BFEE6}"/>
                </a:ext>
              </a:extLst>
            </p:cNvPr>
            <p:cNvSpPr txBox="1"/>
            <p:nvPr/>
          </p:nvSpPr>
          <p:spPr>
            <a:xfrm>
              <a:off x="6734861" y="6455877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(555)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5" name="TextBox 124">
              <a:extLst>
                <a:ext uri="{FF2B5EF4-FFF2-40B4-BE49-F238E27FC236}">
                  <a16:creationId xmlns:a16="http://schemas.microsoft.com/office/drawing/2014/main" id="{95B0A3AB-E253-CE07-7EE5-2510C1DDC2C3}"/>
                </a:ext>
              </a:extLst>
            </p:cNvPr>
            <p:cNvSpPr txBox="1"/>
            <p:nvPr/>
          </p:nvSpPr>
          <p:spPr>
            <a:xfrm>
              <a:off x="7452505" y="6455877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(950)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C058C90B-C172-8416-C7A2-46B8FF26CBFC}"/>
                </a:ext>
              </a:extLst>
            </p:cNvPr>
            <p:cNvSpPr txBox="1"/>
            <p:nvPr/>
          </p:nvSpPr>
          <p:spPr>
            <a:xfrm>
              <a:off x="8133604" y="6455877"/>
              <a:ext cx="355225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(2204)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27" name="TextBox 126">
              <a:extLst>
                <a:ext uri="{FF2B5EF4-FFF2-40B4-BE49-F238E27FC236}">
                  <a16:creationId xmlns:a16="http://schemas.microsoft.com/office/drawing/2014/main" id="{B1A42227-2403-4A90-9A6E-37A68681B4F3}"/>
                </a:ext>
              </a:extLst>
            </p:cNvPr>
            <p:cNvSpPr txBox="1"/>
            <p:nvPr/>
          </p:nvSpPr>
          <p:spPr>
            <a:xfrm>
              <a:off x="8887796" y="6455877"/>
              <a:ext cx="2821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(690)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38" name="자유형: 도형 137">
              <a:extLst>
                <a:ext uri="{FF2B5EF4-FFF2-40B4-BE49-F238E27FC236}">
                  <a16:creationId xmlns:a16="http://schemas.microsoft.com/office/drawing/2014/main" id="{7AEA10EF-58FC-1D27-FB67-57CC467089A9}"/>
                </a:ext>
              </a:extLst>
            </p:cNvPr>
            <p:cNvSpPr/>
            <p:nvPr/>
          </p:nvSpPr>
          <p:spPr>
            <a:xfrm>
              <a:off x="3200816" y="5386339"/>
              <a:ext cx="1422400" cy="447040"/>
            </a:xfrm>
            <a:custGeom>
              <a:avLst/>
              <a:gdLst>
                <a:gd name="connsiteX0" fmla="*/ 0 w 1422400"/>
                <a:gd name="connsiteY0" fmla="*/ 228600 h 447040"/>
                <a:gd name="connsiteX1" fmla="*/ 721360 w 1422400"/>
                <a:gd name="connsiteY1" fmla="*/ 0 h 447040"/>
                <a:gd name="connsiteX2" fmla="*/ 1422400 w 1422400"/>
                <a:gd name="connsiteY2" fmla="*/ 447040 h 447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2400" h="447040">
                  <a:moveTo>
                    <a:pt x="0" y="228600"/>
                  </a:moveTo>
                  <a:lnTo>
                    <a:pt x="721360" y="0"/>
                  </a:lnTo>
                  <a:lnTo>
                    <a:pt x="1422400" y="447040"/>
                  </a:lnTo>
                </a:path>
              </a:pathLst>
            </a:custGeom>
            <a:noFill/>
            <a:ln w="48815" cap="flat">
              <a:solidFill>
                <a:schemeClr val="tx1">
                  <a:lumMod val="75000"/>
                  <a:lumOff val="25000"/>
                </a:schemeClr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9" name="자유형: 도형 138">
              <a:extLst>
                <a:ext uri="{FF2B5EF4-FFF2-40B4-BE49-F238E27FC236}">
                  <a16:creationId xmlns:a16="http://schemas.microsoft.com/office/drawing/2014/main" id="{69D6F373-CE93-B4AC-D626-50C50E1996CB}"/>
                </a:ext>
              </a:extLst>
            </p:cNvPr>
            <p:cNvSpPr/>
            <p:nvPr/>
          </p:nvSpPr>
          <p:spPr>
            <a:xfrm>
              <a:off x="3205896" y="4949459"/>
              <a:ext cx="1432560" cy="467360"/>
            </a:xfrm>
            <a:custGeom>
              <a:avLst/>
              <a:gdLst>
                <a:gd name="connsiteX0" fmla="*/ 0 w 1432560"/>
                <a:gd name="connsiteY0" fmla="*/ 213360 h 467360"/>
                <a:gd name="connsiteX1" fmla="*/ 695960 w 1432560"/>
                <a:gd name="connsiteY1" fmla="*/ 467360 h 467360"/>
                <a:gd name="connsiteX2" fmla="*/ 1432560 w 1432560"/>
                <a:gd name="connsiteY2" fmla="*/ 0 h 467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32560" h="467360">
                  <a:moveTo>
                    <a:pt x="0" y="213360"/>
                  </a:moveTo>
                  <a:lnTo>
                    <a:pt x="695960" y="467360"/>
                  </a:lnTo>
                  <a:lnTo>
                    <a:pt x="1432560" y="0"/>
                  </a:lnTo>
                </a:path>
              </a:pathLst>
            </a:custGeom>
            <a:noFill/>
            <a:ln w="48815" cap="flat">
              <a:solidFill>
                <a:srgbClr val="3C4D03"/>
              </a:solidFill>
              <a:prstDash val="solid"/>
              <a:miter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33830025-41D2-FD6B-9D5D-A3CE26BB5344}"/>
                </a:ext>
              </a:extLst>
            </p:cNvPr>
            <p:cNvSpPr txBox="1"/>
            <p:nvPr/>
          </p:nvSpPr>
          <p:spPr>
            <a:xfrm>
              <a:off x="2991681" y="492542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67.0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41" name="타원 140">
              <a:extLst>
                <a:ext uri="{FF2B5EF4-FFF2-40B4-BE49-F238E27FC236}">
                  <a16:creationId xmlns:a16="http://schemas.microsoft.com/office/drawing/2014/main" id="{1E700380-F780-0817-851C-541A25F57E5D}"/>
                </a:ext>
              </a:extLst>
            </p:cNvPr>
            <p:cNvSpPr/>
            <p:nvPr/>
          </p:nvSpPr>
          <p:spPr>
            <a:xfrm>
              <a:off x="3171926" y="5573854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2" name="타원 141">
              <a:extLst>
                <a:ext uri="{FF2B5EF4-FFF2-40B4-BE49-F238E27FC236}">
                  <a16:creationId xmlns:a16="http://schemas.microsoft.com/office/drawing/2014/main" id="{8159509A-31B7-CB9A-76F9-D672216E355F}"/>
                </a:ext>
              </a:extLst>
            </p:cNvPr>
            <p:cNvSpPr/>
            <p:nvPr/>
          </p:nvSpPr>
          <p:spPr>
            <a:xfrm>
              <a:off x="3872206" y="534148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3" name="타원 142">
              <a:extLst>
                <a:ext uri="{FF2B5EF4-FFF2-40B4-BE49-F238E27FC236}">
                  <a16:creationId xmlns:a16="http://schemas.microsoft.com/office/drawing/2014/main" id="{DF8A990A-B7F5-7E98-76EC-FDD4C65A722E}"/>
                </a:ext>
              </a:extLst>
            </p:cNvPr>
            <p:cNvSpPr/>
            <p:nvPr/>
          </p:nvSpPr>
          <p:spPr>
            <a:xfrm>
              <a:off x="4584676" y="579487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4" name="타원 143">
              <a:extLst>
                <a:ext uri="{FF2B5EF4-FFF2-40B4-BE49-F238E27FC236}">
                  <a16:creationId xmlns:a16="http://schemas.microsoft.com/office/drawing/2014/main" id="{43AE0790-8242-A5DF-53E8-937521717FA6}"/>
                </a:ext>
              </a:extLst>
            </p:cNvPr>
            <p:cNvSpPr/>
            <p:nvPr/>
          </p:nvSpPr>
          <p:spPr>
            <a:xfrm>
              <a:off x="4584676" y="492619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5" name="타원 144">
              <a:extLst>
                <a:ext uri="{FF2B5EF4-FFF2-40B4-BE49-F238E27FC236}">
                  <a16:creationId xmlns:a16="http://schemas.microsoft.com/office/drawing/2014/main" id="{AE01A694-BB4E-F42F-E1AB-7D4880952CCF}"/>
                </a:ext>
              </a:extLst>
            </p:cNvPr>
            <p:cNvSpPr/>
            <p:nvPr/>
          </p:nvSpPr>
          <p:spPr>
            <a:xfrm>
              <a:off x="3171926" y="513574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6" name="타원 145">
              <a:extLst>
                <a:ext uri="{FF2B5EF4-FFF2-40B4-BE49-F238E27FC236}">
                  <a16:creationId xmlns:a16="http://schemas.microsoft.com/office/drawing/2014/main" id="{2389674B-7F3D-80C0-F3D0-136FE8815408}"/>
                </a:ext>
              </a:extLst>
            </p:cNvPr>
            <p:cNvSpPr/>
            <p:nvPr/>
          </p:nvSpPr>
          <p:spPr>
            <a:xfrm>
              <a:off x="3872206" y="5391019"/>
              <a:ext cx="72000" cy="72000"/>
            </a:xfrm>
            <a:prstGeom prst="ellipse">
              <a:avLst/>
            </a:prstGeom>
            <a:solidFill>
              <a:schemeClr val="bg1"/>
            </a:solidFill>
            <a:ln w="34925">
              <a:solidFill>
                <a:srgbClr val="3C4D03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B4083438-9717-B0B7-708C-FD44DE6D1188}"/>
                </a:ext>
              </a:extLst>
            </p:cNvPr>
            <p:cNvSpPr txBox="1"/>
            <p:nvPr/>
          </p:nvSpPr>
          <p:spPr>
            <a:xfrm>
              <a:off x="3692721" y="5425216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49.2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48" name="TextBox 147">
              <a:extLst>
                <a:ext uri="{FF2B5EF4-FFF2-40B4-BE49-F238E27FC236}">
                  <a16:creationId xmlns:a16="http://schemas.microsoft.com/office/drawing/2014/main" id="{0AF887E2-B889-2109-B787-7139F9790067}"/>
                </a:ext>
              </a:extLst>
            </p:cNvPr>
            <p:cNvSpPr txBox="1"/>
            <p:nvPr/>
          </p:nvSpPr>
          <p:spPr>
            <a:xfrm>
              <a:off x="4360998" y="4682563"/>
              <a:ext cx="52123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82.4</a:t>
              </a:r>
              <a:endParaRPr lang="ko-KR" altLang="en-US" sz="1200" spc="-2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49" name="TextBox 148">
              <a:extLst>
                <a:ext uri="{FF2B5EF4-FFF2-40B4-BE49-F238E27FC236}">
                  <a16:creationId xmlns:a16="http://schemas.microsoft.com/office/drawing/2014/main" id="{11D30934-789E-2176-CEAE-A85AB6FC6BC3}"/>
                </a:ext>
              </a:extLst>
            </p:cNvPr>
            <p:cNvSpPr txBox="1"/>
            <p:nvPr/>
          </p:nvSpPr>
          <p:spPr>
            <a:xfrm>
              <a:off x="2991681" y="561122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33.0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0" name="TextBox 149">
              <a:extLst>
                <a:ext uri="{FF2B5EF4-FFF2-40B4-BE49-F238E27FC236}">
                  <a16:creationId xmlns:a16="http://schemas.microsoft.com/office/drawing/2014/main" id="{70E612BC-10CF-1B08-6408-73F0A320A9F1}"/>
                </a:ext>
              </a:extLst>
            </p:cNvPr>
            <p:cNvSpPr txBox="1"/>
            <p:nvPr/>
          </p:nvSpPr>
          <p:spPr>
            <a:xfrm>
              <a:off x="3692721" y="5127358"/>
              <a:ext cx="43249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9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50.8</a:t>
              </a:r>
              <a:endParaRPr lang="ko-KR" altLang="en-US" sz="9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1" name="TextBox 150">
              <a:extLst>
                <a:ext uri="{FF2B5EF4-FFF2-40B4-BE49-F238E27FC236}">
                  <a16:creationId xmlns:a16="http://schemas.microsoft.com/office/drawing/2014/main" id="{63D1BEA6-1665-F289-0F77-68663BBC1729}"/>
                </a:ext>
              </a:extLst>
            </p:cNvPr>
            <p:cNvSpPr txBox="1"/>
            <p:nvPr/>
          </p:nvSpPr>
          <p:spPr>
            <a:xfrm>
              <a:off x="4365835" y="5547433"/>
              <a:ext cx="51918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ko-KR" sz="1200" spc="-2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17.6</a:t>
              </a:r>
              <a:endParaRPr lang="ko-KR" altLang="en-US" sz="1200" spc="-2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2" name="TextBox 151">
              <a:extLst>
                <a:ext uri="{FF2B5EF4-FFF2-40B4-BE49-F238E27FC236}">
                  <a16:creationId xmlns:a16="http://schemas.microsoft.com/office/drawing/2014/main" id="{EB0B9E3E-D56C-E515-24FA-774FBDFA41DB}"/>
                </a:ext>
              </a:extLst>
            </p:cNvPr>
            <p:cNvSpPr txBox="1"/>
            <p:nvPr/>
          </p:nvSpPr>
          <p:spPr>
            <a:xfrm>
              <a:off x="3082987" y="6208043"/>
              <a:ext cx="194284" cy="1282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전체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3" name="TextBox 152">
              <a:extLst>
                <a:ext uri="{FF2B5EF4-FFF2-40B4-BE49-F238E27FC236}">
                  <a16:creationId xmlns:a16="http://schemas.microsoft.com/office/drawing/2014/main" id="{9CED317C-21F4-0EFD-8615-CF0E7541359D}"/>
                </a:ext>
              </a:extLst>
            </p:cNvPr>
            <p:cNvSpPr txBox="1"/>
            <p:nvPr/>
          </p:nvSpPr>
          <p:spPr>
            <a:xfrm>
              <a:off x="3634616" y="6143923"/>
              <a:ext cx="504625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’11</a:t>
              </a: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이전 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탈북민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EDEFEFB7-5922-6913-63E6-7BE785944F7E}"/>
                </a:ext>
              </a:extLst>
            </p:cNvPr>
            <p:cNvSpPr txBox="1"/>
            <p:nvPr/>
          </p:nvSpPr>
          <p:spPr>
            <a:xfrm>
              <a:off x="4350896" y="6143923"/>
              <a:ext cx="504625" cy="25648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altLang="ko-KR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’12</a:t>
              </a:r>
              <a:r>
                <a:rPr lang="ko-KR" altLang="en-US" sz="900" spc="-3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년 이후 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>
                <a:lnSpc>
                  <a:spcPts val="1000"/>
                </a:lnSpc>
              </a:pPr>
              <a:r>
                <a:rPr lang="ko-KR" altLang="en-US" sz="900" spc="-30" dirty="0" err="1">
                  <a:solidFill>
                    <a:schemeClr val="tx1">
                      <a:lumMod val="65000"/>
                      <a:lumOff val="35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탈북민</a:t>
              </a:r>
              <a:endParaRPr lang="en-US" altLang="ko-KR" sz="900" spc="-30" dirty="0">
                <a:solidFill>
                  <a:schemeClr val="tx1">
                    <a:lumMod val="65000"/>
                    <a:lumOff val="3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69A23DDB-9F91-F091-20FD-8D533E81DE11}"/>
                </a:ext>
              </a:extLst>
            </p:cNvPr>
            <p:cNvSpPr txBox="1"/>
            <p:nvPr/>
          </p:nvSpPr>
          <p:spPr>
            <a:xfrm>
              <a:off x="2990815" y="6455877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(4,790)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A752B886-4482-4E60-6C25-69E6D63AC682}"/>
                </a:ext>
              </a:extLst>
            </p:cNvPr>
            <p:cNvSpPr txBox="1"/>
            <p:nvPr/>
          </p:nvSpPr>
          <p:spPr>
            <a:xfrm>
              <a:off x="3697615" y="6455877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(2,224)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35E6AFE1-DBBD-0FF1-DB73-1442981596D3}"/>
                </a:ext>
              </a:extLst>
            </p:cNvPr>
            <p:cNvSpPr txBox="1"/>
            <p:nvPr/>
          </p:nvSpPr>
          <p:spPr>
            <a:xfrm>
              <a:off x="4413894" y="6455877"/>
              <a:ext cx="378630" cy="1377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en-US" altLang="ko-KR" sz="900" spc="-30" dirty="0">
                  <a:solidFill>
                    <a:schemeClr val="bg1">
                      <a:lumMod val="50000"/>
                    </a:schemeClr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(2,566)</a:t>
              </a:r>
              <a:endPara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  <p:cxnSp>
          <p:nvCxnSpPr>
            <p:cNvPr id="158" name="직선 연결선 157">
              <a:extLst>
                <a:ext uri="{FF2B5EF4-FFF2-40B4-BE49-F238E27FC236}">
                  <a16:creationId xmlns:a16="http://schemas.microsoft.com/office/drawing/2014/main" id="{F810413E-21B6-94E5-556E-801D0FA39A77}"/>
                </a:ext>
              </a:extLst>
            </p:cNvPr>
            <p:cNvCxnSpPr>
              <a:cxnSpLocks/>
            </p:cNvCxnSpPr>
            <p:nvPr/>
          </p:nvCxnSpPr>
          <p:spPr>
            <a:xfrm>
              <a:off x="5203241" y="4182783"/>
              <a:ext cx="0" cy="1875076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01" name="직선 연결선 300">
            <a:extLst>
              <a:ext uri="{FF2B5EF4-FFF2-40B4-BE49-F238E27FC236}">
                <a16:creationId xmlns:a16="http://schemas.microsoft.com/office/drawing/2014/main" id="{F8B2B41C-1E7B-8B3F-2E32-2611D00217F6}"/>
              </a:ext>
            </a:extLst>
          </p:cNvPr>
          <p:cNvCxnSpPr>
            <a:cxnSpLocks/>
          </p:cNvCxnSpPr>
          <p:nvPr/>
        </p:nvCxnSpPr>
        <p:spPr>
          <a:xfrm>
            <a:off x="-20981" y="4123711"/>
            <a:ext cx="12233963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02" name="그룹 301">
            <a:extLst>
              <a:ext uri="{FF2B5EF4-FFF2-40B4-BE49-F238E27FC236}">
                <a16:creationId xmlns:a16="http://schemas.microsoft.com/office/drawing/2014/main" id="{85BFE745-FE9B-10D1-F4E2-9315F1E274E4}"/>
              </a:ext>
            </a:extLst>
          </p:cNvPr>
          <p:cNvGrpSpPr/>
          <p:nvPr/>
        </p:nvGrpSpPr>
        <p:grpSpPr>
          <a:xfrm>
            <a:off x="0" y="4321929"/>
            <a:ext cx="2652036" cy="320397"/>
            <a:chOff x="0" y="2739468"/>
            <a:chExt cx="2652036" cy="320397"/>
          </a:xfrm>
        </p:grpSpPr>
        <p:sp>
          <p:nvSpPr>
            <p:cNvPr id="303" name="화살표: 오각형 302">
              <a:extLst>
                <a:ext uri="{FF2B5EF4-FFF2-40B4-BE49-F238E27FC236}">
                  <a16:creationId xmlns:a16="http://schemas.microsoft.com/office/drawing/2014/main" id="{3FE47790-8BB0-92E8-2860-FA245ABF590D}"/>
                </a:ext>
              </a:extLst>
            </p:cNvPr>
            <p:cNvSpPr/>
            <p:nvPr/>
          </p:nvSpPr>
          <p:spPr>
            <a:xfrm>
              <a:off x="0" y="2739468"/>
              <a:ext cx="2652036" cy="320397"/>
            </a:xfrm>
            <a:prstGeom prst="homePlate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4" name="TextBox 303">
              <a:extLst>
                <a:ext uri="{FF2B5EF4-FFF2-40B4-BE49-F238E27FC236}">
                  <a16:creationId xmlns:a16="http://schemas.microsoft.com/office/drawing/2014/main" id="{1320FE0F-D7FA-A6BA-08D5-38D3FF80BC5F}"/>
                </a:ext>
              </a:extLst>
            </p:cNvPr>
            <p:cNvSpPr txBox="1"/>
            <p:nvPr/>
          </p:nvSpPr>
          <p:spPr>
            <a:xfrm>
              <a:off x="674940" y="2777197"/>
              <a:ext cx="1718740" cy="24493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1600" spc="-3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외국 영상물 시청 여부</a:t>
              </a:r>
              <a:endParaRPr lang="en-US" altLang="ko-KR" sz="16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305" name="그룹 304">
            <a:extLst>
              <a:ext uri="{FF2B5EF4-FFF2-40B4-BE49-F238E27FC236}">
                <a16:creationId xmlns:a16="http://schemas.microsoft.com/office/drawing/2014/main" id="{DFF3B53B-B534-76DA-5410-5EEDCF2D1D4A}"/>
              </a:ext>
            </a:extLst>
          </p:cNvPr>
          <p:cNvGrpSpPr/>
          <p:nvPr/>
        </p:nvGrpSpPr>
        <p:grpSpPr>
          <a:xfrm>
            <a:off x="9149307" y="4860297"/>
            <a:ext cx="2166271" cy="1457966"/>
            <a:chOff x="9142101" y="4693056"/>
            <a:chExt cx="2166271" cy="1457966"/>
          </a:xfrm>
          <a:solidFill>
            <a:srgbClr val="3C4D03"/>
          </a:solidFill>
        </p:grpSpPr>
        <p:sp>
          <p:nvSpPr>
            <p:cNvPr id="306" name="타원 305">
              <a:extLst>
                <a:ext uri="{FF2B5EF4-FFF2-40B4-BE49-F238E27FC236}">
                  <a16:creationId xmlns:a16="http://schemas.microsoft.com/office/drawing/2014/main" id="{067BFCE4-EB1F-DE1A-281D-21EF448AC946}"/>
                </a:ext>
              </a:extLst>
            </p:cNvPr>
            <p:cNvSpPr/>
            <p:nvPr/>
          </p:nvSpPr>
          <p:spPr>
            <a:xfrm>
              <a:off x="9739905" y="4693056"/>
              <a:ext cx="1457966" cy="1457966"/>
            </a:xfrm>
            <a:prstGeom prst="ellipse">
              <a:avLst/>
            </a:prstGeom>
            <a:grpFill/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7" name="이등변 삼각형 306">
              <a:extLst>
                <a:ext uri="{FF2B5EF4-FFF2-40B4-BE49-F238E27FC236}">
                  <a16:creationId xmlns:a16="http://schemas.microsoft.com/office/drawing/2014/main" id="{8245259E-9040-9F6B-04FC-37885065A138}"/>
                </a:ext>
              </a:extLst>
            </p:cNvPr>
            <p:cNvSpPr/>
            <p:nvPr/>
          </p:nvSpPr>
          <p:spPr>
            <a:xfrm rot="17472760">
              <a:off x="9398186" y="4712007"/>
              <a:ext cx="307521" cy="819691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8" name="TextBox 307">
              <a:extLst>
                <a:ext uri="{FF2B5EF4-FFF2-40B4-BE49-F238E27FC236}">
                  <a16:creationId xmlns:a16="http://schemas.microsoft.com/office/drawing/2014/main" id="{A94C5434-91AF-B8E5-D620-49E023E5E08A}"/>
                </a:ext>
              </a:extLst>
            </p:cNvPr>
            <p:cNvSpPr txBox="1"/>
            <p:nvPr/>
          </p:nvSpPr>
          <p:spPr>
            <a:xfrm>
              <a:off x="9629405" y="4929597"/>
              <a:ext cx="1678967" cy="98488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북한이탈주민 </a:t>
              </a:r>
              <a:endParaRPr lang="en-US" altLang="ko-KR" sz="1400" spc="-8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en-US" altLang="ko-KR" sz="1600" spc="-8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83.3% </a:t>
              </a:r>
              <a:r>
                <a:rPr lang="ko-KR" altLang="en-US" sz="1600" spc="-8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이상 </a:t>
              </a:r>
              <a:br>
                <a:rPr lang="en-US" altLang="ko-KR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</a:br>
              <a:r>
                <a:rPr lang="ko-KR" altLang="en-US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남한 드라마 및 </a:t>
              </a:r>
              <a:endParaRPr lang="en-US" altLang="ko-KR" sz="1400" spc="-8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1400" spc="-8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외국 영상물 시청</a:t>
              </a:r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65298F61-86FC-F571-3A06-5A5D0BDC2B50}"/>
              </a:ext>
            </a:extLst>
          </p:cNvPr>
          <p:cNvGrpSpPr/>
          <p:nvPr/>
        </p:nvGrpSpPr>
        <p:grpSpPr>
          <a:xfrm>
            <a:off x="766762" y="1688978"/>
            <a:ext cx="5119200" cy="2099879"/>
            <a:chOff x="6306036" y="1887196"/>
            <a:chExt cx="5119200" cy="2099879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0A298773-E487-F290-1AB7-ECF925EC651C}"/>
                </a:ext>
              </a:extLst>
            </p:cNvPr>
            <p:cNvSpPr/>
            <p:nvPr/>
          </p:nvSpPr>
          <p:spPr>
            <a:xfrm>
              <a:off x="6306036" y="1971075"/>
              <a:ext cx="5119200" cy="2016000"/>
            </a:xfrm>
            <a:prstGeom prst="roundRect">
              <a:avLst>
                <a:gd name="adj" fmla="val 614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사각형: 둥근 위쪽 모서리 20">
              <a:extLst>
                <a:ext uri="{FF2B5EF4-FFF2-40B4-BE49-F238E27FC236}">
                  <a16:creationId xmlns:a16="http://schemas.microsoft.com/office/drawing/2014/main" id="{C3C0EC05-4699-3F36-74A1-6FA66A37F7B3}"/>
                </a:ext>
              </a:extLst>
            </p:cNvPr>
            <p:cNvSpPr/>
            <p:nvPr/>
          </p:nvSpPr>
          <p:spPr>
            <a:xfrm>
              <a:off x="6306037" y="1887196"/>
              <a:ext cx="5119199" cy="540000"/>
            </a:xfrm>
            <a:prstGeom prst="round2SameRect">
              <a:avLst>
                <a:gd name="adj1" fmla="val 24621"/>
                <a:gd name="adj2" fmla="val 0"/>
              </a:avLst>
            </a:pr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C8C8237-0394-BD68-19F2-739E67C85803}"/>
                </a:ext>
              </a:extLst>
            </p:cNvPr>
            <p:cNvSpPr txBox="1"/>
            <p:nvPr/>
          </p:nvSpPr>
          <p:spPr>
            <a:xfrm>
              <a:off x="7778801" y="1972530"/>
              <a:ext cx="2173673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국가 제일주의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85681199-1C47-B193-FD43-B2A8E387CB2D}"/>
                </a:ext>
              </a:extLst>
            </p:cNvPr>
            <p:cNvSpPr txBox="1"/>
            <p:nvPr/>
          </p:nvSpPr>
          <p:spPr>
            <a:xfrm>
              <a:off x="6549819" y="2475620"/>
              <a:ext cx="463163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사상이반</a:t>
              </a:r>
              <a:r>
                <a:rPr lang="en-US" altLang="ko-KR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외부세계 동경 등 차단 및 </a:t>
              </a:r>
              <a:endParaRPr lang="en-US" altLang="ko-KR" sz="1600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반사회주의</a:t>
              </a:r>
              <a:r>
                <a:rPr lang="en-US" altLang="ko-KR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600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비사회주의 현상 차단 정책 강화</a:t>
              </a:r>
            </a:p>
          </p:txBody>
        </p:sp>
        <p:grpSp>
          <p:nvGrpSpPr>
            <p:cNvPr id="24" name="그룹 23">
              <a:extLst>
                <a:ext uri="{FF2B5EF4-FFF2-40B4-BE49-F238E27FC236}">
                  <a16:creationId xmlns:a16="http://schemas.microsoft.com/office/drawing/2014/main" id="{7763D92F-B635-E0A4-FD8B-DA248D29FCD7}"/>
                </a:ext>
              </a:extLst>
            </p:cNvPr>
            <p:cNvGrpSpPr/>
            <p:nvPr/>
          </p:nvGrpSpPr>
          <p:grpSpPr>
            <a:xfrm>
              <a:off x="6465410" y="3079838"/>
              <a:ext cx="4800453" cy="468000"/>
              <a:chOff x="6480938" y="3447283"/>
              <a:chExt cx="4800453" cy="468000"/>
            </a:xfrm>
          </p:grpSpPr>
          <p:sp>
            <p:nvSpPr>
              <p:cNvPr id="26" name="사각형: 둥근 모서리 25">
                <a:extLst>
                  <a:ext uri="{FF2B5EF4-FFF2-40B4-BE49-F238E27FC236}">
                    <a16:creationId xmlns:a16="http://schemas.microsoft.com/office/drawing/2014/main" id="{57D4E0CB-1274-D972-B5B8-6A95C9A0A018}"/>
                  </a:ext>
                </a:extLst>
              </p:cNvPr>
              <p:cNvSpPr/>
              <p:nvPr/>
            </p:nvSpPr>
            <p:spPr>
              <a:xfrm>
                <a:off x="6480938" y="3447283"/>
                <a:ext cx="1548000" cy="468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2020</a:t>
                </a:r>
                <a:r>
                  <a:rPr lang="ko-KR" altLang="en-US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 </a:t>
                </a:r>
                <a:endParaRPr lang="en-US" altLang="ko-KR" sz="11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en-US" altLang="ko-KR" sz="1400" spc="-2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400" spc="-2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반동사상문화배격법</a:t>
                </a:r>
                <a:endParaRPr lang="en-US" altLang="ko-KR" sz="1400" spc="-2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7" name="사각형: 둥근 모서리 26">
                <a:extLst>
                  <a:ext uri="{FF2B5EF4-FFF2-40B4-BE49-F238E27FC236}">
                    <a16:creationId xmlns:a16="http://schemas.microsoft.com/office/drawing/2014/main" id="{A972521B-5C16-9F88-A2D6-AEA9A6373939}"/>
                  </a:ext>
                </a:extLst>
              </p:cNvPr>
              <p:cNvSpPr/>
              <p:nvPr/>
            </p:nvSpPr>
            <p:spPr>
              <a:xfrm>
                <a:off x="8107165" y="3447283"/>
                <a:ext cx="1548000" cy="468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2021</a:t>
                </a:r>
                <a:r>
                  <a:rPr lang="ko-KR" altLang="en-US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 </a:t>
                </a:r>
                <a:endParaRPr lang="en-US" altLang="ko-KR" sz="11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400" spc="-2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청년교양보장법</a:t>
                </a:r>
                <a:endParaRPr lang="en-US" altLang="ko-KR" sz="1400" spc="-2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28" name="사각형: 둥근 모서리 27">
                <a:extLst>
                  <a:ext uri="{FF2B5EF4-FFF2-40B4-BE49-F238E27FC236}">
                    <a16:creationId xmlns:a16="http://schemas.microsoft.com/office/drawing/2014/main" id="{004E5906-0A9D-6DF0-61F1-7CD341255F2E}"/>
                  </a:ext>
                </a:extLst>
              </p:cNvPr>
              <p:cNvSpPr/>
              <p:nvPr/>
            </p:nvSpPr>
            <p:spPr>
              <a:xfrm>
                <a:off x="9733391" y="3447283"/>
                <a:ext cx="1548000" cy="468000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algn="ctr"/>
                <a:r>
                  <a:rPr lang="en-US" altLang="ko-KR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2023</a:t>
                </a:r>
                <a:r>
                  <a:rPr lang="ko-KR" altLang="en-US" sz="1100" spc="-20" dirty="0">
                    <a:solidFill>
                      <a:schemeClr val="bg1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년</a:t>
                </a:r>
                <a:endParaRPr lang="en-US" altLang="ko-KR" sz="1100" spc="-20" dirty="0">
                  <a:solidFill>
                    <a:schemeClr val="bg1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  <a:p>
                <a:pPr algn="ctr"/>
                <a:r>
                  <a:rPr lang="ko-KR" altLang="en-US" sz="1600" spc="-20" dirty="0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400" spc="-20" dirty="0" err="1">
                    <a:solidFill>
                      <a:schemeClr val="bg1"/>
                    </a:solidFill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평양문화어보호법</a:t>
                </a:r>
                <a:endParaRPr lang="en-US" altLang="ko-KR" sz="1600" spc="-20" dirty="0">
                  <a:solidFill>
                    <a:schemeClr val="bg1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AF22A23E-EE39-8D4C-5BE1-6F6B662B5E80}"/>
                </a:ext>
              </a:extLst>
            </p:cNvPr>
            <p:cNvSpPr txBox="1"/>
            <p:nvPr/>
          </p:nvSpPr>
          <p:spPr>
            <a:xfrm>
              <a:off x="6414443" y="3596060"/>
              <a:ext cx="490238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1600" spc="-20" dirty="0">
                  <a:solidFill>
                    <a:srgbClr val="3C4D03"/>
                  </a:solidFill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외부 문물 유포 및 유포 행위에 대한 처벌 근거 마련</a:t>
              </a:r>
              <a:endParaRPr lang="en-US" altLang="ko-KR" sz="1600" spc="-2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16ECBB6D-47E3-82A0-A8EB-8F4FE20E29BC}"/>
              </a:ext>
            </a:extLst>
          </p:cNvPr>
          <p:cNvGrpSpPr/>
          <p:nvPr/>
        </p:nvGrpSpPr>
        <p:grpSpPr>
          <a:xfrm>
            <a:off x="6306036" y="1688978"/>
            <a:ext cx="5119200" cy="2099879"/>
            <a:chOff x="766762" y="1887196"/>
            <a:chExt cx="5119200" cy="2099879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30668200-29D4-D96A-AD43-AE18E7EC4B9F}"/>
                </a:ext>
              </a:extLst>
            </p:cNvPr>
            <p:cNvSpPr/>
            <p:nvPr/>
          </p:nvSpPr>
          <p:spPr>
            <a:xfrm>
              <a:off x="766762" y="1971075"/>
              <a:ext cx="5119200" cy="2016000"/>
            </a:xfrm>
            <a:prstGeom prst="roundRect">
              <a:avLst>
                <a:gd name="adj" fmla="val 614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위쪽 모서리 10">
              <a:extLst>
                <a:ext uri="{FF2B5EF4-FFF2-40B4-BE49-F238E27FC236}">
                  <a16:creationId xmlns:a16="http://schemas.microsoft.com/office/drawing/2014/main" id="{83ABFCC5-7E16-9404-E27D-2FEC5884C331}"/>
                </a:ext>
              </a:extLst>
            </p:cNvPr>
            <p:cNvSpPr/>
            <p:nvPr/>
          </p:nvSpPr>
          <p:spPr>
            <a:xfrm>
              <a:off x="766763" y="1887196"/>
              <a:ext cx="5119199" cy="540000"/>
            </a:xfrm>
            <a:prstGeom prst="round2SameRect">
              <a:avLst>
                <a:gd name="adj1" fmla="val 24621"/>
                <a:gd name="adj2" fmla="val 0"/>
              </a:avLst>
            </a:pr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73A24D2-E058-3338-4AEF-EA31D75B56E2}"/>
                </a:ext>
              </a:extLst>
            </p:cNvPr>
            <p:cNvSpPr txBox="1"/>
            <p:nvPr/>
          </p:nvSpPr>
          <p:spPr>
            <a:xfrm>
              <a:off x="2055983" y="1972530"/>
              <a:ext cx="2540760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주민 </a:t>
              </a:r>
              <a:r>
                <a:rPr lang="ko-KR" altLang="en-US" sz="2400" spc="-10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생활 관리 및 </a:t>
              </a:r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통제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96D24AD-5555-169F-3ADC-841198F65EF5}"/>
                </a:ext>
              </a:extLst>
            </p:cNvPr>
            <p:cNvSpPr txBox="1"/>
            <p:nvPr/>
          </p:nvSpPr>
          <p:spPr>
            <a:xfrm>
              <a:off x="1010545" y="2869358"/>
              <a:ext cx="463163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정치</a:t>
              </a:r>
              <a: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경제</a:t>
              </a:r>
              <a: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사회</a:t>
              </a:r>
              <a: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문화 등의</a:t>
              </a:r>
              <a:br>
                <a:rPr lang="en-US" altLang="ko-KR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</a:br>
              <a:r>
                <a:rPr lang="ko-KR" altLang="en-US" spc="-2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영역에서 주민 생활 전반을 관리 및 통제</a:t>
              </a:r>
              <a:endParaRPr lang="en-US" altLang="ko-KR" spc="-2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D2AFB8E-0F93-5318-0B0C-DFEC54E05A15}"/>
              </a:ext>
            </a:extLst>
          </p:cNvPr>
          <p:cNvSpPr txBox="1"/>
          <p:nvPr/>
        </p:nvSpPr>
        <p:spPr>
          <a:xfrm>
            <a:off x="9325025" y="6487903"/>
            <a:ext cx="2214389" cy="1377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출처 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북한경제사회실태 인식보고서 그래프</a:t>
            </a:r>
            <a:r>
              <a:rPr lang="en-US" altLang="ko-KR" sz="900" spc="-30" dirty="0">
                <a:solidFill>
                  <a:schemeClr val="bg1">
                    <a:lumMod val="50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(2024)</a:t>
            </a:r>
            <a:endParaRPr lang="ko-KR" altLang="en-US" sz="900" spc="-30" dirty="0">
              <a:solidFill>
                <a:schemeClr val="bg1">
                  <a:lumMod val="50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32516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240F27C3-5A9B-E57B-DF3F-100EA3E5AFF8}"/>
              </a:ext>
            </a:extLst>
          </p:cNvPr>
          <p:cNvSpPr txBox="1"/>
          <p:nvPr/>
        </p:nvSpPr>
        <p:spPr>
          <a:xfrm>
            <a:off x="952055" y="2311771"/>
            <a:ext cx="3932167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 주민의 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500" dirty="0">
                <a:solidFill>
                  <a:srgbClr val="3C4D0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인권</a:t>
            </a:r>
          </a:p>
        </p:txBody>
      </p:sp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03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8ADDDDD-3AA7-79D2-0AE0-778A2D2A46CB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id="{3CF4783A-2043-E070-9DD6-0D2A229B21B4}"/>
              </a:ext>
            </a:extLst>
          </p:cNvPr>
          <p:cNvSpPr/>
          <p:nvPr/>
        </p:nvSpPr>
        <p:spPr>
          <a:xfrm>
            <a:off x="2490493" y="4171950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DB48859A-DF31-7CDC-6F94-12774F15EB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8978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3145092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 실태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인권의 문제</a:t>
              </a:r>
            </a:p>
          </p:txBody>
        </p:sp>
      </p:grpSp>
      <p:cxnSp>
        <p:nvCxnSpPr>
          <p:cNvPr id="23" name="직선 화살표 연결선 22">
            <a:extLst>
              <a:ext uri="{FF2B5EF4-FFF2-40B4-BE49-F238E27FC236}">
                <a16:creationId xmlns:a16="http://schemas.microsoft.com/office/drawing/2014/main" id="{37812C55-8DE2-AB0A-4E28-1FB516F15764}"/>
              </a:ext>
            </a:extLst>
          </p:cNvPr>
          <p:cNvCxnSpPr>
            <a:cxnSpLocks/>
          </p:cNvCxnSpPr>
          <p:nvPr/>
        </p:nvCxnSpPr>
        <p:spPr>
          <a:xfrm>
            <a:off x="0" y="2226111"/>
            <a:ext cx="12192000" cy="0"/>
          </a:xfrm>
          <a:prstGeom prst="straightConnector1">
            <a:avLst/>
          </a:prstGeom>
          <a:ln w="127000">
            <a:solidFill>
              <a:schemeClr val="tx1">
                <a:lumMod val="75000"/>
                <a:lumOff val="25000"/>
              </a:schemeClr>
            </a:solidFill>
            <a:headEnd type="non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사각형: 둥근 모서리 23">
            <a:extLst>
              <a:ext uri="{FF2B5EF4-FFF2-40B4-BE49-F238E27FC236}">
                <a16:creationId xmlns:a16="http://schemas.microsoft.com/office/drawing/2014/main" id="{17AD4BB3-B744-8A77-0A6C-759277CC6606}"/>
              </a:ext>
            </a:extLst>
          </p:cNvPr>
          <p:cNvSpPr/>
          <p:nvPr/>
        </p:nvSpPr>
        <p:spPr>
          <a:xfrm>
            <a:off x="766762" y="1956111"/>
            <a:ext cx="5040000" cy="54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1981</a:t>
            </a:r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</a:p>
        </p:txBody>
      </p:sp>
      <p:sp>
        <p:nvSpPr>
          <p:cNvPr id="25" name="사각형: 둥근 모서리 24">
            <a:extLst>
              <a:ext uri="{FF2B5EF4-FFF2-40B4-BE49-F238E27FC236}">
                <a16:creationId xmlns:a16="http://schemas.microsoft.com/office/drawing/2014/main" id="{FDA1D238-DDD7-CE9B-8052-75E751920FC5}"/>
              </a:ext>
            </a:extLst>
          </p:cNvPr>
          <p:cNvSpPr/>
          <p:nvPr/>
        </p:nvSpPr>
        <p:spPr>
          <a:xfrm>
            <a:off x="6385236" y="1956111"/>
            <a:ext cx="5040000" cy="540000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1991</a:t>
            </a:r>
            <a:r>
              <a: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~ 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56A62414-20BB-5471-C533-2804EB62F9EC}"/>
              </a:ext>
            </a:extLst>
          </p:cNvPr>
          <p:cNvGrpSpPr/>
          <p:nvPr/>
        </p:nvGrpSpPr>
        <p:grpSpPr>
          <a:xfrm>
            <a:off x="0" y="2923101"/>
            <a:ext cx="12192000" cy="3281453"/>
            <a:chOff x="0" y="2923101"/>
            <a:chExt cx="12192000" cy="3281453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26DA9B41-B521-CB98-4B0A-23EC586A477A}"/>
                </a:ext>
              </a:extLst>
            </p:cNvPr>
            <p:cNvSpPr/>
            <p:nvPr/>
          </p:nvSpPr>
          <p:spPr>
            <a:xfrm>
              <a:off x="0" y="4239827"/>
              <a:ext cx="12192000" cy="648000"/>
            </a:xfrm>
            <a:prstGeom prst="rect">
              <a:avLst/>
            </a:prstGeom>
            <a:solidFill>
              <a:schemeClr val="tx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D82EA6E3-86A7-212B-78AE-46832069D31B}"/>
                </a:ext>
              </a:extLst>
            </p:cNvPr>
            <p:cNvSpPr/>
            <p:nvPr/>
          </p:nvSpPr>
          <p:spPr>
            <a:xfrm>
              <a:off x="766762" y="2923101"/>
              <a:ext cx="5040000" cy="3281453"/>
            </a:xfrm>
            <a:prstGeom prst="roundRect">
              <a:avLst>
                <a:gd name="adj" fmla="val 531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사각형: 둥근 모서리 31">
              <a:extLst>
                <a:ext uri="{FF2B5EF4-FFF2-40B4-BE49-F238E27FC236}">
                  <a16:creationId xmlns:a16="http://schemas.microsoft.com/office/drawing/2014/main" id="{6CAAFEE2-6917-FFB4-4D08-70EB4F90DB34}"/>
                </a:ext>
              </a:extLst>
            </p:cNvPr>
            <p:cNvSpPr/>
            <p:nvPr/>
          </p:nvSpPr>
          <p:spPr>
            <a:xfrm>
              <a:off x="6385236" y="2923101"/>
              <a:ext cx="5040000" cy="3281453"/>
            </a:xfrm>
            <a:prstGeom prst="roundRect">
              <a:avLst>
                <a:gd name="adj" fmla="val 5630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7AB9808-2E17-D6C4-E5B4-3029724E1979}"/>
                </a:ext>
              </a:extLst>
            </p:cNvPr>
            <p:cNvSpPr txBox="1"/>
            <p:nvPr/>
          </p:nvSpPr>
          <p:spPr>
            <a:xfrm>
              <a:off x="1077824" y="4071385"/>
              <a:ext cx="4417876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altLang="ko-KR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UN </a:t>
              </a:r>
            </a:p>
            <a:p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시민적</a:t>
              </a:r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정치적 권리에 관한 국제협약’</a:t>
              </a:r>
              <a:endParaRPr lang="en-US" altLang="ko-KR" sz="2000" spc="-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  <a:p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‘경제</a:t>
              </a:r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사회</a:t>
              </a:r>
              <a:r>
                <a:rPr lang="en-US" altLang="ko-KR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20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문화적 권리에 관한 국제협약’ 가입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1B7583E-6F56-5723-CB25-7AD4CD58D24D}"/>
                </a:ext>
              </a:extLst>
            </p:cNvPr>
            <p:cNvSpPr txBox="1"/>
            <p:nvPr/>
          </p:nvSpPr>
          <p:spPr>
            <a:xfrm>
              <a:off x="7646077" y="4379161"/>
              <a:ext cx="2518318" cy="369332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altLang="ko-KR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UN </a:t>
              </a:r>
              <a:r>
                <a:rPr lang="ko-KR" altLang="en-US" sz="2400" spc="-5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회원국으로 활동 </a:t>
              </a:r>
            </a:p>
          </p:txBody>
        </p:sp>
        <p:pic>
          <p:nvPicPr>
            <p:cNvPr id="35" name="Picture 2">
              <a:extLst>
                <a:ext uri="{FF2B5EF4-FFF2-40B4-BE49-F238E27FC236}">
                  <a16:creationId xmlns:a16="http://schemas.microsoft.com/office/drawing/2014/main" id="{93BD1640-C617-FE2C-0A71-BFFC22D573E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10184" y="4055938"/>
              <a:ext cx="773396" cy="6464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36" name="직선 화살표 연결선 35">
              <a:extLst>
                <a:ext uri="{FF2B5EF4-FFF2-40B4-BE49-F238E27FC236}">
                  <a16:creationId xmlns:a16="http://schemas.microsoft.com/office/drawing/2014/main" id="{873E8FA6-0398-E2CD-4858-584064B2B902}"/>
                </a:ext>
              </a:extLst>
            </p:cNvPr>
            <p:cNvCxnSpPr>
              <a:cxnSpLocks/>
            </p:cNvCxnSpPr>
            <p:nvPr/>
          </p:nvCxnSpPr>
          <p:spPr>
            <a:xfrm>
              <a:off x="5934000" y="4563827"/>
              <a:ext cx="324000" cy="0"/>
            </a:xfrm>
            <a:prstGeom prst="straightConnector1">
              <a:avLst/>
            </a:prstGeom>
            <a:ln cap="rnd">
              <a:solidFill>
                <a:srgbClr val="3C4D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사각형: 둥근 모서리 1">
            <a:extLst>
              <a:ext uri="{FF2B5EF4-FFF2-40B4-BE49-F238E27FC236}">
                <a16:creationId xmlns:a16="http://schemas.microsoft.com/office/drawing/2014/main" id="{ABBD8860-1796-199F-B6E3-FF2CA29D6C97}"/>
              </a:ext>
            </a:extLst>
          </p:cNvPr>
          <p:cNvSpPr/>
          <p:nvPr/>
        </p:nvSpPr>
        <p:spPr>
          <a:xfrm>
            <a:off x="971209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당국</a:t>
            </a:r>
            <a:endParaRPr lang="ko-KR" altLang="en-US" sz="2000" spc="-15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5754BBF-6924-7F3F-CCA9-39208B2EA7C8}"/>
              </a:ext>
            </a:extLst>
          </p:cNvPr>
          <p:cNvSpPr/>
          <p:nvPr/>
        </p:nvSpPr>
        <p:spPr>
          <a:xfrm>
            <a:off x="6497783" y="3277926"/>
            <a:ext cx="4735702" cy="504000"/>
          </a:xfrm>
          <a:prstGeom prst="roundRect">
            <a:avLst>
              <a:gd name="adj" fmla="val 50000"/>
            </a:avLst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당국</a:t>
            </a:r>
          </a:p>
        </p:txBody>
      </p:sp>
    </p:spTree>
    <p:extLst>
      <p:ext uri="{BB962C8B-B14F-4D97-AF65-F5344CB8AC3E}">
        <p14:creationId xmlns:p14="http://schemas.microsoft.com/office/powerpoint/2010/main" val="2838227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3145092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 실태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인권의 문제</a:t>
              </a:r>
            </a:p>
          </p:txBody>
        </p:sp>
      </p:grpSp>
      <p:sp>
        <p:nvSpPr>
          <p:cNvPr id="2" name="직사각형 1">
            <a:extLst>
              <a:ext uri="{FF2B5EF4-FFF2-40B4-BE49-F238E27FC236}">
                <a16:creationId xmlns:a16="http://schemas.microsoft.com/office/drawing/2014/main" id="{3E885372-DFE0-540F-3FF9-C8F5BF13A357}"/>
              </a:ext>
            </a:extLst>
          </p:cNvPr>
          <p:cNvSpPr/>
          <p:nvPr/>
        </p:nvSpPr>
        <p:spPr>
          <a:xfrm>
            <a:off x="0" y="4508938"/>
            <a:ext cx="12192000" cy="2349062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사각형: 둥근 모서리 10">
            <a:extLst>
              <a:ext uri="{FF2B5EF4-FFF2-40B4-BE49-F238E27FC236}">
                <a16:creationId xmlns:a16="http://schemas.microsoft.com/office/drawing/2014/main" id="{5CEDFD4B-76F2-17DB-15BA-67041AA640EB}"/>
              </a:ext>
            </a:extLst>
          </p:cNvPr>
          <p:cNvSpPr/>
          <p:nvPr/>
        </p:nvSpPr>
        <p:spPr>
          <a:xfrm>
            <a:off x="766200" y="2023831"/>
            <a:ext cx="10659600" cy="4180724"/>
          </a:xfrm>
          <a:prstGeom prst="roundRect">
            <a:avLst>
              <a:gd name="adj" fmla="val 3802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3E3FB0-155D-8C97-055E-4B9374C1C5AA}"/>
              </a:ext>
            </a:extLst>
          </p:cNvPr>
          <p:cNvSpPr txBox="1"/>
          <p:nvPr/>
        </p:nvSpPr>
        <p:spPr>
          <a:xfrm>
            <a:off x="1154892" y="3260113"/>
            <a:ext cx="9882217" cy="170816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en-US" altLang="ko-KR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2014</a:t>
            </a:r>
            <a:r>
              <a:rPr lang="ko-KR" altLang="en-US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</a:t>
            </a:r>
            <a:r>
              <a:rPr lang="en-US" altLang="ko-KR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UN </a:t>
            </a:r>
            <a:r>
              <a:rPr lang="ko-KR" altLang="en-US" sz="24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 인권조사위원회 「북한인권보고서」 공개</a:t>
            </a:r>
            <a:endParaRPr lang="en-US" altLang="ko-KR" sz="2400" spc="-50" dirty="0">
              <a:solidFill>
                <a:schemeClr val="tx1">
                  <a:lumMod val="75000"/>
                  <a:lumOff val="25000"/>
                </a:schemeClr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endParaRPr lang="ko-KR" altLang="en-US" sz="1500" spc="-50" dirty="0">
              <a:solidFill>
                <a:srgbClr val="823000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인권문제는 북한 체제에 의해 자행된</a:t>
            </a:r>
            <a:br>
              <a:rPr lang="en-US" altLang="ko-KR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</a:br>
            <a:r>
              <a:rPr lang="ko-KR" altLang="en-US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조직적이고 광범위한 ‘반인도적 범죄</a:t>
            </a:r>
            <a:r>
              <a:rPr lang="en-US" altLang="ko-KR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로 규정</a:t>
            </a:r>
            <a:r>
              <a:rPr lang="en-US" altLang="ko-KR" sz="3600" spc="-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endParaRPr lang="ko-KR" altLang="en-US" sz="3600" spc="-50" dirty="0">
              <a:solidFill>
                <a:srgbClr val="3C4D03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78319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3145092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 실태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 인권의 문제</a:t>
              </a:r>
            </a:p>
          </p:txBody>
        </p:sp>
      </p:grpSp>
      <p:grpSp>
        <p:nvGrpSpPr>
          <p:cNvPr id="294" name="그룹 293">
            <a:extLst>
              <a:ext uri="{FF2B5EF4-FFF2-40B4-BE49-F238E27FC236}">
                <a16:creationId xmlns:a16="http://schemas.microsoft.com/office/drawing/2014/main" id="{C649934D-0241-5A70-C43C-35C228D8BBEA}"/>
              </a:ext>
            </a:extLst>
          </p:cNvPr>
          <p:cNvGrpSpPr/>
          <p:nvPr/>
        </p:nvGrpSpPr>
        <p:grpSpPr>
          <a:xfrm>
            <a:off x="0" y="1944503"/>
            <a:ext cx="12192000" cy="540000"/>
            <a:chOff x="0" y="2023830"/>
            <a:chExt cx="12192000" cy="540000"/>
          </a:xfrm>
        </p:grpSpPr>
        <p:cxnSp>
          <p:nvCxnSpPr>
            <p:cNvPr id="2" name="직선 화살표 연결선 1">
              <a:extLst>
                <a:ext uri="{FF2B5EF4-FFF2-40B4-BE49-F238E27FC236}">
                  <a16:creationId xmlns:a16="http://schemas.microsoft.com/office/drawing/2014/main" id="{37BE3A1B-E47D-F55A-9A9B-DF1B55C805E3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293830"/>
              <a:ext cx="12192000" cy="0"/>
            </a:xfrm>
            <a:prstGeom prst="straightConnector1">
              <a:avLst/>
            </a:prstGeom>
            <a:ln w="127000"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E7ED9640-5DA7-1384-271E-4F2ED710F1A1}"/>
                </a:ext>
              </a:extLst>
            </p:cNvPr>
            <p:cNvSpPr/>
            <p:nvPr/>
          </p:nvSpPr>
          <p:spPr>
            <a:xfrm>
              <a:off x="766762" y="2023830"/>
              <a:ext cx="10658472" cy="54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충분히 보장받지 </a:t>
              </a:r>
              <a:r>
                <a:rPr lang="ko-KR" altLang="en-US" sz="2400" spc="-15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못하는 기본권</a:t>
              </a:r>
              <a:endParaRPr lang="ko-KR" altLang="en-US" sz="24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</p:grpSp>
      <p:sp>
        <p:nvSpPr>
          <p:cNvPr id="8" name="사다리꼴 7">
            <a:extLst>
              <a:ext uri="{FF2B5EF4-FFF2-40B4-BE49-F238E27FC236}">
                <a16:creationId xmlns:a16="http://schemas.microsoft.com/office/drawing/2014/main" id="{B44FF65E-F46C-4482-1A3C-983E03A0FE89}"/>
              </a:ext>
            </a:extLst>
          </p:cNvPr>
          <p:cNvSpPr/>
          <p:nvPr/>
        </p:nvSpPr>
        <p:spPr>
          <a:xfrm>
            <a:off x="766200" y="2442255"/>
            <a:ext cx="10659600" cy="488491"/>
          </a:xfrm>
          <a:prstGeom prst="trapezoid">
            <a:avLst>
              <a:gd name="adj" fmla="val 101996"/>
            </a:avLst>
          </a:prstGeom>
          <a:gradFill flip="none" rotWithShape="1">
            <a:gsLst>
              <a:gs pos="53800">
                <a:srgbClr val="B3B3B3">
                  <a:alpha val="30000"/>
                </a:srgbClr>
              </a:gs>
              <a:gs pos="100000">
                <a:schemeClr val="bg1">
                  <a:lumMod val="75000"/>
                  <a:alpha val="0"/>
                </a:schemeClr>
              </a:gs>
              <a:gs pos="0">
                <a:schemeClr val="bg1">
                  <a:lumMod val="65000"/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5364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112" b="0" i="0" u="none" strike="noStrike" kern="1200" cap="none" spc="-100" normalizeH="0" baseline="0" noProof="0">
              <a:ln>
                <a:solidFill>
                  <a:srgbClr val="FFFFFF">
                    <a:lumMod val="65000"/>
                    <a:alpha val="0"/>
                  </a:srgbClr>
                </a:solidFill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KoPub돋움체 Medium" panose="00000600000000000000" pitchFamily="2" charset="-127"/>
              <a:ea typeface="KoPub돋움체 Medium" panose="00000600000000000000" pitchFamily="2" charset="-127"/>
              <a:cs typeface="+mn-cs"/>
            </a:endParaRPr>
          </a:p>
        </p:txBody>
      </p:sp>
      <p:sp>
        <p:nvSpPr>
          <p:cNvPr id="20" name="사각형: 둥근 모서리 19">
            <a:extLst>
              <a:ext uri="{FF2B5EF4-FFF2-40B4-BE49-F238E27FC236}">
                <a16:creationId xmlns:a16="http://schemas.microsoft.com/office/drawing/2014/main" id="{1B22FF73-6B98-82EE-5C20-CE274DABF4B3}"/>
              </a:ext>
            </a:extLst>
          </p:cNvPr>
          <p:cNvSpPr/>
          <p:nvPr/>
        </p:nvSpPr>
        <p:spPr>
          <a:xfrm>
            <a:off x="779460" y="2930746"/>
            <a:ext cx="5119200" cy="3352513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사각형: 둥근 모서리 20">
            <a:extLst>
              <a:ext uri="{FF2B5EF4-FFF2-40B4-BE49-F238E27FC236}">
                <a16:creationId xmlns:a16="http://schemas.microsoft.com/office/drawing/2014/main" id="{25E205ED-0D01-B9E5-EF73-CD9D3CCED172}"/>
              </a:ext>
            </a:extLst>
          </p:cNvPr>
          <p:cNvSpPr/>
          <p:nvPr/>
        </p:nvSpPr>
        <p:spPr>
          <a:xfrm>
            <a:off x="971209" y="3109148"/>
            <a:ext cx="4735702" cy="468000"/>
          </a:xfrm>
          <a:prstGeom prst="roundRect">
            <a:avLst>
              <a:gd name="adj" fmla="val 50000"/>
            </a:avLst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시민적</a:t>
            </a:r>
            <a:r>
              <a:rPr lang="en-US" altLang="ko-KR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정치적 권리 측면</a:t>
            </a:r>
          </a:p>
        </p:txBody>
      </p: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854C8BA8-BB39-3E61-3DA7-6F23E3861B89}"/>
              </a:ext>
            </a:extLst>
          </p:cNvPr>
          <p:cNvGrpSpPr/>
          <p:nvPr/>
        </p:nvGrpSpPr>
        <p:grpSpPr>
          <a:xfrm>
            <a:off x="857972" y="4292458"/>
            <a:ext cx="4962176" cy="540000"/>
            <a:chOff x="857972" y="4505114"/>
            <a:chExt cx="4962176" cy="540000"/>
          </a:xfrm>
        </p:grpSpPr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0578756A-9295-113F-31BE-9C05ECDA54B4}"/>
                </a:ext>
              </a:extLst>
            </p:cNvPr>
            <p:cNvSpPr/>
            <p:nvPr/>
          </p:nvSpPr>
          <p:spPr>
            <a:xfrm>
              <a:off x="857972" y="4505114"/>
              <a:ext cx="4962176" cy="54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E73A30CF-5C81-8662-0124-B508C3BCDE0D}"/>
                </a:ext>
              </a:extLst>
            </p:cNvPr>
            <p:cNvSpPr txBox="1"/>
            <p:nvPr/>
          </p:nvSpPr>
          <p:spPr>
            <a:xfrm>
              <a:off x="1023612" y="461311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고문 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·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비인도적 처우 금지</a:t>
              </a:r>
            </a:p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정치범에 대한 열악한 구금 환경 및 과도한 조사 방식 </a:t>
              </a: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84407D29-D5EF-8715-1EB6-2C5D61B66AC3}"/>
              </a:ext>
            </a:extLst>
          </p:cNvPr>
          <p:cNvGrpSpPr/>
          <p:nvPr/>
        </p:nvGrpSpPr>
        <p:grpSpPr>
          <a:xfrm>
            <a:off x="857972" y="4965738"/>
            <a:ext cx="4962176" cy="432000"/>
            <a:chOff x="857972" y="5094394"/>
            <a:chExt cx="4962176" cy="432000"/>
          </a:xfrm>
        </p:grpSpPr>
        <p:sp>
          <p:nvSpPr>
            <p:cNvPr id="27" name="직사각형 26">
              <a:extLst>
                <a:ext uri="{FF2B5EF4-FFF2-40B4-BE49-F238E27FC236}">
                  <a16:creationId xmlns:a16="http://schemas.microsoft.com/office/drawing/2014/main" id="{225C8422-AE35-56BE-A76D-4A8397DBAB1E}"/>
                </a:ext>
              </a:extLst>
            </p:cNvPr>
            <p:cNvSpPr/>
            <p:nvPr/>
          </p:nvSpPr>
          <p:spPr>
            <a:xfrm>
              <a:off x="857972" y="5094394"/>
              <a:ext cx="4962176" cy="43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431267D-D76B-A8C1-63FB-C7DCA8DF02AF}"/>
                </a:ext>
              </a:extLst>
            </p:cNvPr>
            <p:cNvSpPr txBox="1"/>
            <p:nvPr/>
          </p:nvSpPr>
          <p:spPr>
            <a:xfrm>
              <a:off x="1023611" y="514839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종교의 자유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표현의 자유 제한</a:t>
              </a:r>
            </a:p>
          </p:txBody>
        </p:sp>
      </p:grpSp>
      <p:grpSp>
        <p:nvGrpSpPr>
          <p:cNvPr id="29" name="그룹 28">
            <a:extLst>
              <a:ext uri="{FF2B5EF4-FFF2-40B4-BE49-F238E27FC236}">
                <a16:creationId xmlns:a16="http://schemas.microsoft.com/office/drawing/2014/main" id="{9E9C46AF-1745-264A-2474-29226E0816AF}"/>
              </a:ext>
            </a:extLst>
          </p:cNvPr>
          <p:cNvGrpSpPr/>
          <p:nvPr/>
        </p:nvGrpSpPr>
        <p:grpSpPr>
          <a:xfrm>
            <a:off x="857972" y="3727178"/>
            <a:ext cx="4962176" cy="432000"/>
            <a:chOff x="857972" y="3915834"/>
            <a:chExt cx="4962176" cy="432000"/>
          </a:xfrm>
        </p:grpSpPr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D241CB7A-AEE8-31D1-C87F-2F88BAD3E654}"/>
                </a:ext>
              </a:extLst>
            </p:cNvPr>
            <p:cNvSpPr/>
            <p:nvPr/>
          </p:nvSpPr>
          <p:spPr>
            <a:xfrm>
              <a:off x="857972" y="3915834"/>
              <a:ext cx="4962176" cy="432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56" name="TextBox 255">
              <a:extLst>
                <a:ext uri="{FF2B5EF4-FFF2-40B4-BE49-F238E27FC236}">
                  <a16:creationId xmlns:a16="http://schemas.microsoft.com/office/drawing/2014/main" id="{501C54C5-B386-7286-FF26-3B718DE766E2}"/>
                </a:ext>
              </a:extLst>
            </p:cNvPr>
            <p:cNvSpPr txBox="1"/>
            <p:nvPr/>
          </p:nvSpPr>
          <p:spPr>
            <a:xfrm>
              <a:off x="1023611" y="396983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신체의 자유 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: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공개처형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불법 심문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,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자의적 체포 </a:t>
              </a:r>
            </a:p>
          </p:txBody>
        </p:sp>
      </p:grpSp>
      <p:grpSp>
        <p:nvGrpSpPr>
          <p:cNvPr id="257" name="그룹 256">
            <a:extLst>
              <a:ext uri="{FF2B5EF4-FFF2-40B4-BE49-F238E27FC236}">
                <a16:creationId xmlns:a16="http://schemas.microsoft.com/office/drawing/2014/main" id="{4FAD6A39-FF53-B7FF-6B03-73123FC3BC34}"/>
              </a:ext>
            </a:extLst>
          </p:cNvPr>
          <p:cNvGrpSpPr/>
          <p:nvPr/>
        </p:nvGrpSpPr>
        <p:grpSpPr>
          <a:xfrm>
            <a:off x="857972" y="5531018"/>
            <a:ext cx="4962176" cy="540000"/>
            <a:chOff x="857972" y="5683674"/>
            <a:chExt cx="4962176" cy="540000"/>
          </a:xfrm>
        </p:grpSpPr>
        <p:sp>
          <p:nvSpPr>
            <p:cNvPr id="258" name="직사각형 257">
              <a:extLst>
                <a:ext uri="{FF2B5EF4-FFF2-40B4-BE49-F238E27FC236}">
                  <a16:creationId xmlns:a16="http://schemas.microsoft.com/office/drawing/2014/main" id="{0623C29B-F275-0D99-F922-F52393AAD4BE}"/>
                </a:ext>
              </a:extLst>
            </p:cNvPr>
            <p:cNvSpPr/>
            <p:nvPr/>
          </p:nvSpPr>
          <p:spPr>
            <a:xfrm>
              <a:off x="857972" y="5683674"/>
              <a:ext cx="4962176" cy="540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pc="-60"/>
            </a:p>
          </p:txBody>
        </p:sp>
        <p:sp>
          <p:nvSpPr>
            <p:cNvPr id="264" name="TextBox 263">
              <a:extLst>
                <a:ext uri="{FF2B5EF4-FFF2-40B4-BE49-F238E27FC236}">
                  <a16:creationId xmlns:a16="http://schemas.microsoft.com/office/drawing/2014/main" id="{2FFC2BE2-BF48-DFFD-C894-61073C6C37EB}"/>
                </a:ext>
              </a:extLst>
            </p:cNvPr>
            <p:cNvSpPr txBox="1"/>
            <p:nvPr/>
          </p:nvSpPr>
          <p:spPr>
            <a:xfrm>
              <a:off x="1023611" y="5791674"/>
              <a:ext cx="4630897" cy="32400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정보 </a:t>
              </a:r>
              <a:r>
                <a:rPr lang="ko-KR" altLang="en-US" sz="1600" b="0" spc="-60" dirty="0" err="1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접근권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 </a:t>
              </a:r>
              <a:r>
                <a:rPr lang="en-US" altLang="ko-KR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: </a:t>
              </a:r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사상적 통제 및 외부 정보 차단을 위한</a:t>
              </a:r>
            </a:p>
            <a:p>
              <a:r>
                <a:rPr lang="ko-KR" altLang="en-US" sz="1600" b="0" spc="-6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강제 이주와 국경통제 강화 </a:t>
              </a:r>
            </a:p>
          </p:txBody>
        </p:sp>
      </p:grpSp>
      <p:sp>
        <p:nvSpPr>
          <p:cNvPr id="265" name="사각형: 둥근 모서리 264">
            <a:extLst>
              <a:ext uri="{FF2B5EF4-FFF2-40B4-BE49-F238E27FC236}">
                <a16:creationId xmlns:a16="http://schemas.microsoft.com/office/drawing/2014/main" id="{D586C427-251B-039A-28FB-96BC4D70B007}"/>
              </a:ext>
            </a:extLst>
          </p:cNvPr>
          <p:cNvSpPr/>
          <p:nvPr/>
        </p:nvSpPr>
        <p:spPr>
          <a:xfrm>
            <a:off x="6306034" y="2930746"/>
            <a:ext cx="5119200" cy="3352513"/>
          </a:xfrm>
          <a:prstGeom prst="roundRect">
            <a:avLst>
              <a:gd name="adj" fmla="val 5337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6" name="사각형: 둥근 모서리 265">
            <a:extLst>
              <a:ext uri="{FF2B5EF4-FFF2-40B4-BE49-F238E27FC236}">
                <a16:creationId xmlns:a16="http://schemas.microsoft.com/office/drawing/2014/main" id="{883C53BF-6C39-1A2D-62FB-9A477119CDE5}"/>
              </a:ext>
            </a:extLst>
          </p:cNvPr>
          <p:cNvSpPr/>
          <p:nvPr/>
        </p:nvSpPr>
        <p:spPr>
          <a:xfrm>
            <a:off x="6497783" y="3109148"/>
            <a:ext cx="4735702" cy="468000"/>
          </a:xfrm>
          <a:prstGeom prst="roundRect">
            <a:avLst>
              <a:gd name="adj" fmla="val 50000"/>
            </a:avLst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경제적</a:t>
            </a:r>
            <a:r>
              <a:rPr lang="en-US" altLang="ko-KR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사회적</a:t>
            </a:r>
            <a:r>
              <a:rPr lang="en-US" altLang="ko-KR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·</a:t>
            </a:r>
            <a:r>
              <a:rPr lang="ko-KR" altLang="en-US" sz="2000" spc="-1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문화적 권리 측면</a:t>
            </a:r>
          </a:p>
        </p:txBody>
      </p:sp>
      <p:sp>
        <p:nvSpPr>
          <p:cNvPr id="267" name="직사각형 266">
            <a:extLst>
              <a:ext uri="{FF2B5EF4-FFF2-40B4-BE49-F238E27FC236}">
                <a16:creationId xmlns:a16="http://schemas.microsoft.com/office/drawing/2014/main" id="{FC3A0F9C-8D34-B905-03D6-9BABF9D3B982}"/>
              </a:ext>
            </a:extLst>
          </p:cNvPr>
          <p:cNvSpPr/>
          <p:nvPr/>
        </p:nvSpPr>
        <p:spPr>
          <a:xfrm>
            <a:off x="6384546" y="3727178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269" name="TextBox 268">
            <a:extLst>
              <a:ext uri="{FF2B5EF4-FFF2-40B4-BE49-F238E27FC236}">
                <a16:creationId xmlns:a16="http://schemas.microsoft.com/office/drawing/2014/main" id="{C3B7C756-FD8D-5855-024C-576A3EC6221F}"/>
              </a:ext>
            </a:extLst>
          </p:cNvPr>
          <p:cNvSpPr txBox="1"/>
          <p:nvPr/>
        </p:nvSpPr>
        <p:spPr>
          <a:xfrm>
            <a:off x="6550185" y="3812678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1600" b="0" spc="-60" dirty="0" err="1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식량권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 위협 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식량문제를 주민 통제 수단으로 활용</a:t>
            </a:r>
          </a:p>
        </p:txBody>
      </p:sp>
      <p:sp>
        <p:nvSpPr>
          <p:cNvPr id="270" name="직사각형 269">
            <a:extLst>
              <a:ext uri="{FF2B5EF4-FFF2-40B4-BE49-F238E27FC236}">
                <a16:creationId xmlns:a16="http://schemas.microsoft.com/office/drawing/2014/main" id="{6D6C77F4-C3EF-CE42-C641-5E61D909FDB8}"/>
              </a:ext>
            </a:extLst>
          </p:cNvPr>
          <p:cNvSpPr/>
          <p:nvPr/>
        </p:nvSpPr>
        <p:spPr>
          <a:xfrm>
            <a:off x="6384546" y="4557098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271" name="TextBox 270">
            <a:extLst>
              <a:ext uri="{FF2B5EF4-FFF2-40B4-BE49-F238E27FC236}">
                <a16:creationId xmlns:a16="http://schemas.microsoft.com/office/drawing/2014/main" id="{8910AE10-D8B5-54DF-F948-179779C91B74}"/>
              </a:ext>
            </a:extLst>
          </p:cNvPr>
          <p:cNvSpPr txBox="1"/>
          <p:nvPr/>
        </p:nvSpPr>
        <p:spPr>
          <a:xfrm>
            <a:off x="6550185" y="4642598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생명권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건강권 침해 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의료 기반의 부족</a:t>
            </a:r>
          </a:p>
        </p:txBody>
      </p:sp>
      <p:sp>
        <p:nvSpPr>
          <p:cNvPr id="272" name="직사각형 271">
            <a:extLst>
              <a:ext uri="{FF2B5EF4-FFF2-40B4-BE49-F238E27FC236}">
                <a16:creationId xmlns:a16="http://schemas.microsoft.com/office/drawing/2014/main" id="{9117ACD7-1CBE-08AC-D4AB-BE30D4DE6BC3}"/>
              </a:ext>
            </a:extLst>
          </p:cNvPr>
          <p:cNvSpPr/>
          <p:nvPr/>
        </p:nvSpPr>
        <p:spPr>
          <a:xfrm>
            <a:off x="6384546" y="5387018"/>
            <a:ext cx="4962176" cy="684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pc="-60"/>
          </a:p>
        </p:txBody>
      </p:sp>
      <p:sp>
        <p:nvSpPr>
          <p:cNvPr id="273" name="TextBox 272">
            <a:extLst>
              <a:ext uri="{FF2B5EF4-FFF2-40B4-BE49-F238E27FC236}">
                <a16:creationId xmlns:a16="http://schemas.microsoft.com/office/drawing/2014/main" id="{B00D2797-02FE-6B70-9CDA-F106C8B35DC1}"/>
              </a:ext>
            </a:extLst>
          </p:cNvPr>
          <p:cNvSpPr txBox="1"/>
          <p:nvPr/>
        </p:nvSpPr>
        <p:spPr>
          <a:xfrm>
            <a:off x="6550185" y="5472518"/>
            <a:ext cx="4630897" cy="513000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직업 선택의 자유 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: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직업선택 제한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열악한 근로환경</a:t>
            </a:r>
            <a:r>
              <a:rPr lang="en-US" altLang="ko-KR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, </a:t>
            </a:r>
            <a:r>
              <a:rPr lang="ko-KR" altLang="en-US" sz="1600" b="0" spc="-6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부족한 보수</a:t>
            </a:r>
          </a:p>
        </p:txBody>
      </p:sp>
      <p:sp>
        <p:nvSpPr>
          <p:cNvPr id="290" name="사각형: 둥근 모서리 289">
            <a:extLst>
              <a:ext uri="{FF2B5EF4-FFF2-40B4-BE49-F238E27FC236}">
                <a16:creationId xmlns:a16="http://schemas.microsoft.com/office/drawing/2014/main" id="{EFB96A92-A33A-FF12-771D-9A5333295C90}"/>
              </a:ext>
            </a:extLst>
          </p:cNvPr>
          <p:cNvSpPr/>
          <p:nvPr/>
        </p:nvSpPr>
        <p:spPr>
          <a:xfrm>
            <a:off x="857971" y="2997989"/>
            <a:ext cx="4962176" cy="3218029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1" name="사각형: 둥근 모서리 290">
            <a:extLst>
              <a:ext uri="{FF2B5EF4-FFF2-40B4-BE49-F238E27FC236}">
                <a16:creationId xmlns:a16="http://schemas.microsoft.com/office/drawing/2014/main" id="{184C6C31-628B-19E7-5110-3A3AE3D0C7EB}"/>
              </a:ext>
            </a:extLst>
          </p:cNvPr>
          <p:cNvSpPr/>
          <p:nvPr/>
        </p:nvSpPr>
        <p:spPr>
          <a:xfrm>
            <a:off x="6384545" y="2997989"/>
            <a:ext cx="4962176" cy="3218029"/>
          </a:xfrm>
          <a:prstGeom prst="roundRect">
            <a:avLst>
              <a:gd name="adj" fmla="val 4975"/>
            </a:avLst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86073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3145092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 실태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314958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우리 정부의 대응과 북한의 반응</a:t>
              </a:r>
            </a:p>
          </p:txBody>
        </p:sp>
      </p:grpSp>
      <p:grpSp>
        <p:nvGrpSpPr>
          <p:cNvPr id="8" name="그룹 7">
            <a:extLst>
              <a:ext uri="{FF2B5EF4-FFF2-40B4-BE49-F238E27FC236}">
                <a16:creationId xmlns:a16="http://schemas.microsoft.com/office/drawing/2014/main" id="{F0734420-55E2-558D-3F4C-07935CF25043}"/>
              </a:ext>
            </a:extLst>
          </p:cNvPr>
          <p:cNvGrpSpPr/>
          <p:nvPr/>
        </p:nvGrpSpPr>
        <p:grpSpPr>
          <a:xfrm>
            <a:off x="777917" y="2734565"/>
            <a:ext cx="10658471" cy="3254563"/>
            <a:chOff x="777914" y="2923101"/>
            <a:chExt cx="10658472" cy="3254563"/>
          </a:xfrm>
        </p:grpSpPr>
        <p:sp>
          <p:nvSpPr>
            <p:cNvPr id="10" name="사각형: 둥근 모서리 9">
              <a:extLst>
                <a:ext uri="{FF2B5EF4-FFF2-40B4-BE49-F238E27FC236}">
                  <a16:creationId xmlns:a16="http://schemas.microsoft.com/office/drawing/2014/main" id="{A6FBBCEC-2767-9F59-6596-15C21C2FAD50}"/>
                </a:ext>
              </a:extLst>
            </p:cNvPr>
            <p:cNvSpPr/>
            <p:nvPr/>
          </p:nvSpPr>
          <p:spPr>
            <a:xfrm>
              <a:off x="777914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사각형: 둥근 모서리 10">
              <a:extLst>
                <a:ext uri="{FF2B5EF4-FFF2-40B4-BE49-F238E27FC236}">
                  <a16:creationId xmlns:a16="http://schemas.microsoft.com/office/drawing/2014/main" id="{AE6478EB-0A51-2663-7436-9738D582C58C}"/>
                </a:ext>
              </a:extLst>
            </p:cNvPr>
            <p:cNvSpPr/>
            <p:nvPr/>
          </p:nvSpPr>
          <p:spPr>
            <a:xfrm>
              <a:off x="842149" y="2975382"/>
              <a:ext cx="1053000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</p:txBody>
        </p:sp>
      </p:grpSp>
      <p:grpSp>
        <p:nvGrpSpPr>
          <p:cNvPr id="20" name="그룹 19">
            <a:extLst>
              <a:ext uri="{FF2B5EF4-FFF2-40B4-BE49-F238E27FC236}">
                <a16:creationId xmlns:a16="http://schemas.microsoft.com/office/drawing/2014/main" id="{7ABC8F06-9755-C2CF-B1B4-E4006D106E4D}"/>
              </a:ext>
            </a:extLst>
          </p:cNvPr>
          <p:cNvGrpSpPr/>
          <p:nvPr/>
        </p:nvGrpSpPr>
        <p:grpSpPr>
          <a:xfrm>
            <a:off x="0" y="1944623"/>
            <a:ext cx="12192000" cy="540000"/>
            <a:chOff x="0" y="2023830"/>
            <a:chExt cx="12192000" cy="540000"/>
          </a:xfrm>
        </p:grpSpPr>
        <p:cxnSp>
          <p:nvCxnSpPr>
            <p:cNvPr id="21" name="직선 화살표 연결선 20">
              <a:extLst>
                <a:ext uri="{FF2B5EF4-FFF2-40B4-BE49-F238E27FC236}">
                  <a16:creationId xmlns:a16="http://schemas.microsoft.com/office/drawing/2014/main" id="{DEA77752-EEFC-C753-9B8B-31472C5049F6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293830"/>
              <a:ext cx="12192000" cy="0"/>
            </a:xfrm>
            <a:prstGeom prst="straightConnector1">
              <a:avLst/>
            </a:prstGeom>
            <a:ln w="127000">
              <a:solidFill>
                <a:schemeClr val="tx1">
                  <a:lumMod val="75000"/>
                  <a:lumOff val="25000"/>
                </a:schemeClr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사각형: 둥근 모서리 21">
              <a:extLst>
                <a:ext uri="{FF2B5EF4-FFF2-40B4-BE49-F238E27FC236}">
                  <a16:creationId xmlns:a16="http://schemas.microsoft.com/office/drawing/2014/main" id="{C5E469AC-292C-DFCE-F02F-147648EB88DD}"/>
                </a:ext>
              </a:extLst>
            </p:cNvPr>
            <p:cNvSpPr/>
            <p:nvPr/>
          </p:nvSpPr>
          <p:spPr>
            <a:xfrm>
              <a:off x="766762" y="2023830"/>
              <a:ext cx="10658472" cy="540000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북한 당국의 반응</a:t>
              </a: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3067518-6934-0255-3D50-4C6940E544D3}"/>
              </a:ext>
            </a:extLst>
          </p:cNvPr>
          <p:cNvSpPr txBox="1"/>
          <p:nvPr/>
        </p:nvSpPr>
        <p:spPr>
          <a:xfrm>
            <a:off x="2714492" y="3618053"/>
            <a:ext cx="6785321" cy="14875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ko-KR" altLang="en-US" sz="28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유엔 </a:t>
            </a:r>
            <a:r>
              <a:rPr lang="en-US" altLang="ko-KR" sz="2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2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북한인권결의안</a:t>
            </a:r>
            <a:r>
              <a:rPr lang="en-US" altLang="ko-KR" sz="28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’</a:t>
            </a:r>
            <a:r>
              <a:rPr lang="ko-KR" altLang="en-US" sz="28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에 대해</a:t>
            </a:r>
            <a:r>
              <a:rPr lang="en-US" altLang="ko-KR" sz="2800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en-US" altLang="ko-KR" sz="28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“</a:t>
            </a:r>
            <a:r>
              <a:rPr lang="ko-KR" altLang="en-US" sz="28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자국 내 인권문제가 존재하지 않으며</a:t>
            </a:r>
            <a:r>
              <a:rPr lang="en-US" altLang="ko-KR" sz="28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, </a:t>
            </a:r>
          </a:p>
          <a:p>
            <a:pPr algn="ctr">
              <a:spcBef>
                <a:spcPts val="200"/>
              </a:spcBef>
              <a:spcAft>
                <a:spcPts val="200"/>
              </a:spcAft>
            </a:pPr>
            <a:r>
              <a:rPr lang="ko-KR" altLang="en-US" sz="2800" spc="-50" dirty="0">
                <a:solidFill>
                  <a:srgbClr val="3C4D03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이는 </a:t>
            </a:r>
            <a:r>
              <a:rPr lang="ko-KR" altLang="en-US" sz="28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주권의 심각한 침해</a:t>
            </a:r>
            <a:r>
              <a:rPr lang="en-US" altLang="ko-KR" sz="28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”</a:t>
            </a:r>
            <a:r>
              <a:rPr lang="ko-KR" altLang="en-US" sz="28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라고 반발  </a:t>
            </a:r>
            <a:endParaRPr lang="en-US" altLang="ko-KR" sz="2800" spc="-30" dirty="0">
              <a:solidFill>
                <a:srgbClr val="3C4D03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1371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6E122-F86F-4C32-9F0A-96E080A14C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7" name="그룹 296">
            <a:extLst>
              <a:ext uri="{FF2B5EF4-FFF2-40B4-BE49-F238E27FC236}">
                <a16:creationId xmlns:a16="http://schemas.microsoft.com/office/drawing/2014/main" id="{377905B9-6C80-595C-33EB-CE03FEEFCC5A}"/>
              </a:ext>
            </a:extLst>
          </p:cNvPr>
          <p:cNvGrpSpPr/>
          <p:nvPr/>
        </p:nvGrpSpPr>
        <p:grpSpPr>
          <a:xfrm>
            <a:off x="0" y="1935038"/>
            <a:ext cx="12192000" cy="540000"/>
            <a:chOff x="0" y="2023830"/>
            <a:chExt cx="12192000" cy="540000"/>
          </a:xfrm>
        </p:grpSpPr>
        <p:cxnSp>
          <p:nvCxnSpPr>
            <p:cNvPr id="298" name="직선 화살표 연결선 297">
              <a:extLst>
                <a:ext uri="{FF2B5EF4-FFF2-40B4-BE49-F238E27FC236}">
                  <a16:creationId xmlns:a16="http://schemas.microsoft.com/office/drawing/2014/main" id="{B916EDDE-2C53-8DC8-921A-2D1F4E4A316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293830"/>
              <a:ext cx="12192000" cy="0"/>
            </a:xfrm>
            <a:prstGeom prst="straightConnector1">
              <a:avLst/>
            </a:prstGeom>
            <a:ln w="127000">
              <a:solidFill>
                <a:srgbClr val="3C4D03"/>
              </a:solidFill>
              <a:headEnd type="non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사각형: 둥근 모서리 298">
              <a:extLst>
                <a:ext uri="{FF2B5EF4-FFF2-40B4-BE49-F238E27FC236}">
                  <a16:creationId xmlns:a16="http://schemas.microsoft.com/office/drawing/2014/main" id="{B5125B1A-D205-8C19-D3F2-808ADCF8E6AC}"/>
                </a:ext>
              </a:extLst>
            </p:cNvPr>
            <p:cNvSpPr/>
            <p:nvPr/>
          </p:nvSpPr>
          <p:spPr>
            <a:xfrm>
              <a:off x="766762" y="2023830"/>
              <a:ext cx="10658472" cy="540000"/>
            </a:xfrm>
            <a:prstGeom prst="roundRect">
              <a:avLst>
                <a:gd name="adj" fmla="val 50000"/>
              </a:avLst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2400" spc="-1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우리 정부의 대응</a:t>
              </a:r>
            </a:p>
          </p:txBody>
        </p:sp>
      </p:grpSp>
      <p:pic>
        <p:nvPicPr>
          <p:cNvPr id="6" name="그래픽 5">
            <a:extLst>
              <a:ext uri="{FF2B5EF4-FFF2-40B4-BE49-F238E27FC236}">
                <a16:creationId xmlns:a16="http://schemas.microsoft.com/office/drawing/2014/main" id="{20458141-82D1-A4FC-392D-3C2A437FD5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F7580087-7FAD-EA25-0850-2520564378EA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7EE0708-B908-8E67-92E2-9529395C8817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AFE03A-B8AD-B498-A042-382E96206792}"/>
              </a:ext>
            </a:extLst>
          </p:cNvPr>
          <p:cNvSpPr txBox="1"/>
          <p:nvPr/>
        </p:nvSpPr>
        <p:spPr>
          <a:xfrm>
            <a:off x="893281" y="480256"/>
            <a:ext cx="3145092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주민의 인권 실태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B808C5D-591F-8786-D504-537F5B5355C5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주민의 인권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9CAB3A8B-0923-9141-49AE-04EA7C63627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4ACE280E-BB82-0C37-59E5-86C5FCF82D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24D18D0B-8E42-63B9-9939-3767F726BFB8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A8C51E10-0B32-BA50-9566-641A93B0191E}"/>
                </a:ext>
              </a:extLst>
            </p:cNvPr>
            <p:cNvSpPr txBox="1"/>
            <p:nvPr/>
          </p:nvSpPr>
          <p:spPr>
            <a:xfrm>
              <a:off x="886637" y="1356798"/>
              <a:ext cx="314958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우리 정부와 북한의 대응과 반응 </a:t>
              </a:r>
            </a:p>
          </p:txBody>
        </p:sp>
      </p:grp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8C7160E-1124-75A4-7DF4-0439A5E85A09}"/>
              </a:ext>
            </a:extLst>
          </p:cNvPr>
          <p:cNvGrpSpPr/>
          <p:nvPr/>
        </p:nvGrpSpPr>
        <p:grpSpPr>
          <a:xfrm>
            <a:off x="766761" y="2724980"/>
            <a:ext cx="3348000" cy="3254563"/>
            <a:chOff x="766762" y="2923101"/>
            <a:chExt cx="10658472" cy="3254563"/>
          </a:xfrm>
        </p:grpSpPr>
        <p:sp>
          <p:nvSpPr>
            <p:cNvPr id="12" name="사각형: 둥근 모서리 11">
              <a:extLst>
                <a:ext uri="{FF2B5EF4-FFF2-40B4-BE49-F238E27FC236}">
                  <a16:creationId xmlns:a16="http://schemas.microsoft.com/office/drawing/2014/main" id="{CFA216CA-0A35-CF7F-8658-AA08ABF8CF16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사각형: 둥근 모서리 15">
              <a:extLst>
                <a:ext uri="{FF2B5EF4-FFF2-40B4-BE49-F238E27FC236}">
                  <a16:creationId xmlns:a16="http://schemas.microsoft.com/office/drawing/2014/main" id="{D548DF57-B030-92AA-6965-4A74343906A5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ko-KR"/>
            </a:p>
          </p:txBody>
        </p:sp>
      </p:grp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ED3DB8F3-28AC-AE2C-85D0-223A2073C2BE}"/>
              </a:ext>
            </a:extLst>
          </p:cNvPr>
          <p:cNvGrpSpPr/>
          <p:nvPr/>
        </p:nvGrpSpPr>
        <p:grpSpPr>
          <a:xfrm>
            <a:off x="4421997" y="2724980"/>
            <a:ext cx="3348000" cy="3254563"/>
            <a:chOff x="766762" y="2923101"/>
            <a:chExt cx="10658472" cy="3254563"/>
          </a:xfrm>
        </p:grpSpPr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D565579D-CE14-B2D1-F775-3D0F0AAB1C04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66EC8349-6C12-1663-A949-51825BAEDAFA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" name="그룹 21">
            <a:extLst>
              <a:ext uri="{FF2B5EF4-FFF2-40B4-BE49-F238E27FC236}">
                <a16:creationId xmlns:a16="http://schemas.microsoft.com/office/drawing/2014/main" id="{4B7BD2D7-F4EC-D967-6A17-AF797B97498D}"/>
              </a:ext>
            </a:extLst>
          </p:cNvPr>
          <p:cNvGrpSpPr/>
          <p:nvPr/>
        </p:nvGrpSpPr>
        <p:grpSpPr>
          <a:xfrm>
            <a:off x="8077234" y="2724980"/>
            <a:ext cx="3348000" cy="3254563"/>
            <a:chOff x="766762" y="2923101"/>
            <a:chExt cx="10658472" cy="3254563"/>
          </a:xfrm>
        </p:grpSpPr>
        <p:sp>
          <p:nvSpPr>
            <p:cNvPr id="23" name="사각형: 둥근 모서리 22">
              <a:extLst>
                <a:ext uri="{FF2B5EF4-FFF2-40B4-BE49-F238E27FC236}">
                  <a16:creationId xmlns:a16="http://schemas.microsoft.com/office/drawing/2014/main" id="{064275B0-F927-208B-00A5-4BCD446B70BA}"/>
                </a:ext>
              </a:extLst>
            </p:cNvPr>
            <p:cNvSpPr/>
            <p:nvPr/>
          </p:nvSpPr>
          <p:spPr>
            <a:xfrm>
              <a:off x="766762" y="2923101"/>
              <a:ext cx="10658472" cy="3254563"/>
            </a:xfrm>
            <a:prstGeom prst="roundRect">
              <a:avLst>
                <a:gd name="adj" fmla="val 5337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사각형: 둥근 모서리 23">
              <a:extLst>
                <a:ext uri="{FF2B5EF4-FFF2-40B4-BE49-F238E27FC236}">
                  <a16:creationId xmlns:a16="http://schemas.microsoft.com/office/drawing/2014/main" id="{7C272317-07FF-1BB0-65A1-6542848F0D51}"/>
                </a:ext>
              </a:extLst>
            </p:cNvPr>
            <p:cNvSpPr/>
            <p:nvPr/>
          </p:nvSpPr>
          <p:spPr>
            <a:xfrm>
              <a:off x="935536" y="2975382"/>
              <a:ext cx="10320921" cy="3150000"/>
            </a:xfrm>
            <a:prstGeom prst="roundRect">
              <a:avLst>
                <a:gd name="adj" fmla="val 4975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4A7F2B26-1502-139E-49C9-142BBEDA134A}"/>
              </a:ext>
            </a:extLst>
          </p:cNvPr>
          <p:cNvSpPr txBox="1"/>
          <p:nvPr/>
        </p:nvSpPr>
        <p:spPr>
          <a:xfrm>
            <a:off x="1019171" y="4162834"/>
            <a:ext cx="2843181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ko-KR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‘</a:t>
            </a:r>
            <a:r>
              <a:rPr lang="ko-KR" altLang="en-US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북한인권결의안’</a:t>
            </a:r>
            <a:endParaRPr lang="en-US" altLang="ko-KR" sz="2000" spc="-50" dirty="0">
              <a:solidFill>
                <a:srgbClr val="3C4D03"/>
              </a:solidFill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en-US" altLang="ko-KR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2003</a:t>
            </a:r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년 이후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매년 유엔 인권이사회</a:t>
            </a:r>
            <a:r>
              <a:rPr lang="en-US" altLang="ko-KR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, </a:t>
            </a: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유엔 총회 등에서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북한의 인권개선을 촉구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3BF9B06-BCB7-E692-3BE3-79B0428966B1}"/>
              </a:ext>
            </a:extLst>
          </p:cNvPr>
          <p:cNvSpPr txBox="1"/>
          <p:nvPr/>
        </p:nvSpPr>
        <p:spPr>
          <a:xfrm>
            <a:off x="4879318" y="4162834"/>
            <a:ext cx="2433358" cy="1169551"/>
          </a:xfrm>
          <a:prstGeom prst="rect">
            <a:avLst/>
          </a:prstGeom>
          <a:noFill/>
        </p:spPr>
        <p:txBody>
          <a:bodyPr wrap="none" lIns="0" tIns="0" rIns="0" bIns="0">
            <a:spAutoFit/>
          </a:bodyPr>
          <a:lstStyle/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북한인권법 제정</a:t>
            </a:r>
            <a:r>
              <a:rPr lang="en-US" altLang="ko-KR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(2016)</a:t>
            </a:r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 및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pc="-5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북한인권 관련 </a:t>
            </a:r>
            <a:endParaRPr lang="en-US" altLang="ko-KR" spc="-5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/>
            <a:r>
              <a:rPr lang="ko-KR" altLang="en-US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시민단체</a:t>
            </a:r>
            <a:r>
              <a:rPr lang="en-US" altLang="ko-KR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(NGO) </a:t>
            </a:r>
          </a:p>
          <a:p>
            <a:pPr algn="ctr"/>
            <a:r>
              <a:rPr lang="ko-KR" altLang="en-US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활동 지원</a:t>
            </a:r>
            <a:endParaRPr lang="en-US" altLang="ko-KR" sz="2000" spc="-30" dirty="0">
              <a:solidFill>
                <a:srgbClr val="3C4D03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62A634C-2E64-3960-1800-2C1BAAFE7D0E}"/>
              </a:ext>
            </a:extLst>
          </p:cNvPr>
          <p:cNvSpPr txBox="1"/>
          <p:nvPr/>
        </p:nvSpPr>
        <p:spPr>
          <a:xfrm>
            <a:off x="8299458" y="4162834"/>
            <a:ext cx="290355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북한인권보고서 발간 </a:t>
            </a:r>
          </a:p>
          <a:p>
            <a:pPr algn="ctr"/>
            <a:r>
              <a:rPr lang="en-US" altLang="ko-KR" sz="2000" spc="-3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(2023~)</a:t>
            </a:r>
          </a:p>
        </p:txBody>
      </p: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9201548B-B32B-0E4E-14A5-33B6765E9CAE}"/>
              </a:ext>
            </a:extLst>
          </p:cNvPr>
          <p:cNvGrpSpPr>
            <a:grpSpLocks noChangeAspect="1"/>
          </p:cNvGrpSpPr>
          <p:nvPr/>
        </p:nvGrpSpPr>
        <p:grpSpPr>
          <a:xfrm>
            <a:off x="2150197" y="3104943"/>
            <a:ext cx="581128" cy="792000"/>
            <a:chOff x="2277708" y="3460798"/>
            <a:chExt cx="528298" cy="720000"/>
          </a:xfrm>
        </p:grpSpPr>
        <p:sp>
          <p:nvSpPr>
            <p:cNvPr id="29" name="Oval 168">
              <a:extLst>
                <a:ext uri="{FF2B5EF4-FFF2-40B4-BE49-F238E27FC236}">
                  <a16:creationId xmlns:a16="http://schemas.microsoft.com/office/drawing/2014/main" id="{5EA43E82-D0D9-C538-7954-131A2D73D5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1144" y="3460798"/>
              <a:ext cx="461425" cy="461425"/>
            </a:xfrm>
            <a:prstGeom prst="ellipse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0" name="Freeform 169">
              <a:extLst>
                <a:ext uri="{FF2B5EF4-FFF2-40B4-BE49-F238E27FC236}">
                  <a16:creationId xmlns:a16="http://schemas.microsoft.com/office/drawing/2014/main" id="{C2EF525F-9B9B-F802-EA90-2DC3FDC35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4766" y="3534358"/>
              <a:ext cx="274180" cy="394552"/>
            </a:xfrm>
            <a:custGeom>
              <a:avLst/>
              <a:gdLst>
                <a:gd name="T0" fmla="*/ 0 w 486"/>
                <a:gd name="T1" fmla="*/ 626 h 698"/>
                <a:gd name="T2" fmla="*/ 10 w 486"/>
                <a:gd name="T3" fmla="*/ 698 h 698"/>
                <a:gd name="T4" fmla="*/ 475 w 486"/>
                <a:gd name="T5" fmla="*/ 698 h 698"/>
                <a:gd name="T6" fmla="*/ 486 w 486"/>
                <a:gd name="T7" fmla="*/ 626 h 698"/>
                <a:gd name="T8" fmla="*/ 346 w 486"/>
                <a:gd name="T9" fmla="*/ 329 h 698"/>
                <a:gd name="T10" fmla="*/ 423 w 486"/>
                <a:gd name="T11" fmla="*/ 181 h 698"/>
                <a:gd name="T12" fmla="*/ 243 w 486"/>
                <a:gd name="T13" fmla="*/ 0 h 698"/>
                <a:gd name="T14" fmla="*/ 62 w 486"/>
                <a:gd name="T15" fmla="*/ 181 h 698"/>
                <a:gd name="T16" fmla="*/ 139 w 486"/>
                <a:gd name="T17" fmla="*/ 329 h 698"/>
                <a:gd name="T18" fmla="*/ 0 w 486"/>
                <a:gd name="T19" fmla="*/ 62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86" h="698">
                  <a:moveTo>
                    <a:pt x="0" y="626"/>
                  </a:moveTo>
                  <a:cubicBezTo>
                    <a:pt x="0" y="653"/>
                    <a:pt x="3" y="677"/>
                    <a:pt x="10" y="698"/>
                  </a:cubicBezTo>
                  <a:cubicBezTo>
                    <a:pt x="475" y="698"/>
                    <a:pt x="475" y="698"/>
                    <a:pt x="475" y="698"/>
                  </a:cubicBezTo>
                  <a:cubicBezTo>
                    <a:pt x="482" y="677"/>
                    <a:pt x="486" y="653"/>
                    <a:pt x="486" y="626"/>
                  </a:cubicBezTo>
                  <a:cubicBezTo>
                    <a:pt x="486" y="519"/>
                    <a:pt x="429" y="391"/>
                    <a:pt x="346" y="329"/>
                  </a:cubicBezTo>
                  <a:cubicBezTo>
                    <a:pt x="393" y="296"/>
                    <a:pt x="423" y="242"/>
                    <a:pt x="423" y="181"/>
                  </a:cubicBezTo>
                  <a:cubicBezTo>
                    <a:pt x="423" y="81"/>
                    <a:pt x="343" y="0"/>
                    <a:pt x="243" y="0"/>
                  </a:cubicBezTo>
                  <a:cubicBezTo>
                    <a:pt x="143" y="0"/>
                    <a:pt x="62" y="81"/>
                    <a:pt x="62" y="181"/>
                  </a:cubicBezTo>
                  <a:cubicBezTo>
                    <a:pt x="62" y="242"/>
                    <a:pt x="92" y="296"/>
                    <a:pt x="139" y="329"/>
                  </a:cubicBezTo>
                  <a:cubicBezTo>
                    <a:pt x="57" y="391"/>
                    <a:pt x="0" y="519"/>
                    <a:pt x="0" y="6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1" name="Freeform 170">
              <a:extLst>
                <a:ext uri="{FF2B5EF4-FFF2-40B4-BE49-F238E27FC236}">
                  <a16:creationId xmlns:a16="http://schemas.microsoft.com/office/drawing/2014/main" id="{6497D57D-63A1-94CF-8AFB-D79517F26F1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3621" y="3523213"/>
              <a:ext cx="296471" cy="416843"/>
            </a:xfrm>
            <a:custGeom>
              <a:avLst/>
              <a:gdLst>
                <a:gd name="T0" fmla="*/ 495 w 526"/>
                <a:gd name="T1" fmla="*/ 738 h 738"/>
                <a:gd name="T2" fmla="*/ 30 w 526"/>
                <a:gd name="T3" fmla="*/ 738 h 738"/>
                <a:gd name="T4" fmla="*/ 11 w 526"/>
                <a:gd name="T5" fmla="*/ 724 h 738"/>
                <a:gd name="T6" fmla="*/ 0 w 526"/>
                <a:gd name="T7" fmla="*/ 646 h 738"/>
                <a:gd name="T8" fmla="*/ 128 w 526"/>
                <a:gd name="T9" fmla="*/ 349 h 738"/>
                <a:gd name="T10" fmla="*/ 62 w 526"/>
                <a:gd name="T11" fmla="*/ 201 h 738"/>
                <a:gd name="T12" fmla="*/ 263 w 526"/>
                <a:gd name="T13" fmla="*/ 0 h 738"/>
                <a:gd name="T14" fmla="*/ 463 w 526"/>
                <a:gd name="T15" fmla="*/ 201 h 738"/>
                <a:gd name="T16" fmla="*/ 398 w 526"/>
                <a:gd name="T17" fmla="*/ 349 h 738"/>
                <a:gd name="T18" fmla="*/ 526 w 526"/>
                <a:gd name="T19" fmla="*/ 646 h 738"/>
                <a:gd name="T20" fmla="*/ 515 w 526"/>
                <a:gd name="T21" fmla="*/ 724 h 738"/>
                <a:gd name="T22" fmla="*/ 495 w 526"/>
                <a:gd name="T23" fmla="*/ 738 h 738"/>
                <a:gd name="T24" fmla="*/ 45 w 526"/>
                <a:gd name="T25" fmla="*/ 698 h 738"/>
                <a:gd name="T26" fmla="*/ 480 w 526"/>
                <a:gd name="T27" fmla="*/ 698 h 738"/>
                <a:gd name="T28" fmla="*/ 486 w 526"/>
                <a:gd name="T29" fmla="*/ 646 h 738"/>
                <a:gd name="T30" fmla="*/ 354 w 526"/>
                <a:gd name="T31" fmla="*/ 365 h 738"/>
                <a:gd name="T32" fmla="*/ 346 w 526"/>
                <a:gd name="T33" fmla="*/ 348 h 738"/>
                <a:gd name="T34" fmla="*/ 355 w 526"/>
                <a:gd name="T35" fmla="*/ 332 h 738"/>
                <a:gd name="T36" fmla="*/ 423 w 526"/>
                <a:gd name="T37" fmla="*/ 201 h 738"/>
                <a:gd name="T38" fmla="*/ 263 w 526"/>
                <a:gd name="T39" fmla="*/ 40 h 738"/>
                <a:gd name="T40" fmla="*/ 102 w 526"/>
                <a:gd name="T41" fmla="*/ 201 h 738"/>
                <a:gd name="T42" fmla="*/ 171 w 526"/>
                <a:gd name="T43" fmla="*/ 332 h 738"/>
                <a:gd name="T44" fmla="*/ 179 w 526"/>
                <a:gd name="T45" fmla="*/ 348 h 738"/>
                <a:gd name="T46" fmla="*/ 171 w 526"/>
                <a:gd name="T47" fmla="*/ 365 h 738"/>
                <a:gd name="T48" fmla="*/ 40 w 526"/>
                <a:gd name="T49" fmla="*/ 646 h 738"/>
                <a:gd name="T50" fmla="*/ 45 w 526"/>
                <a:gd name="T51" fmla="*/ 698 h 7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26" h="738">
                  <a:moveTo>
                    <a:pt x="495" y="738"/>
                  </a:moveTo>
                  <a:cubicBezTo>
                    <a:pt x="30" y="738"/>
                    <a:pt x="30" y="738"/>
                    <a:pt x="30" y="738"/>
                  </a:cubicBezTo>
                  <a:cubicBezTo>
                    <a:pt x="21" y="738"/>
                    <a:pt x="14" y="732"/>
                    <a:pt x="11" y="724"/>
                  </a:cubicBezTo>
                  <a:cubicBezTo>
                    <a:pt x="4" y="700"/>
                    <a:pt x="0" y="674"/>
                    <a:pt x="0" y="646"/>
                  </a:cubicBezTo>
                  <a:cubicBezTo>
                    <a:pt x="0" y="538"/>
                    <a:pt x="52" y="418"/>
                    <a:pt x="128" y="349"/>
                  </a:cubicBezTo>
                  <a:cubicBezTo>
                    <a:pt x="86" y="311"/>
                    <a:pt x="62" y="257"/>
                    <a:pt x="62" y="201"/>
                  </a:cubicBezTo>
                  <a:cubicBezTo>
                    <a:pt x="62" y="90"/>
                    <a:pt x="152" y="0"/>
                    <a:pt x="263" y="0"/>
                  </a:cubicBezTo>
                  <a:cubicBezTo>
                    <a:pt x="373" y="0"/>
                    <a:pt x="463" y="90"/>
                    <a:pt x="463" y="201"/>
                  </a:cubicBezTo>
                  <a:cubicBezTo>
                    <a:pt x="463" y="257"/>
                    <a:pt x="439" y="311"/>
                    <a:pt x="398" y="349"/>
                  </a:cubicBezTo>
                  <a:cubicBezTo>
                    <a:pt x="473" y="418"/>
                    <a:pt x="526" y="538"/>
                    <a:pt x="526" y="646"/>
                  </a:cubicBezTo>
                  <a:cubicBezTo>
                    <a:pt x="526" y="674"/>
                    <a:pt x="522" y="700"/>
                    <a:pt x="515" y="724"/>
                  </a:cubicBezTo>
                  <a:cubicBezTo>
                    <a:pt x="512" y="732"/>
                    <a:pt x="504" y="738"/>
                    <a:pt x="495" y="738"/>
                  </a:cubicBezTo>
                  <a:close/>
                  <a:moveTo>
                    <a:pt x="45" y="698"/>
                  </a:moveTo>
                  <a:cubicBezTo>
                    <a:pt x="480" y="698"/>
                    <a:pt x="480" y="698"/>
                    <a:pt x="480" y="698"/>
                  </a:cubicBezTo>
                  <a:cubicBezTo>
                    <a:pt x="484" y="682"/>
                    <a:pt x="486" y="665"/>
                    <a:pt x="486" y="646"/>
                  </a:cubicBezTo>
                  <a:cubicBezTo>
                    <a:pt x="486" y="542"/>
                    <a:pt x="429" y="421"/>
                    <a:pt x="354" y="365"/>
                  </a:cubicBezTo>
                  <a:cubicBezTo>
                    <a:pt x="349" y="361"/>
                    <a:pt x="346" y="355"/>
                    <a:pt x="346" y="348"/>
                  </a:cubicBezTo>
                  <a:cubicBezTo>
                    <a:pt x="347" y="342"/>
                    <a:pt x="350" y="336"/>
                    <a:pt x="355" y="332"/>
                  </a:cubicBezTo>
                  <a:cubicBezTo>
                    <a:pt x="398" y="302"/>
                    <a:pt x="423" y="253"/>
                    <a:pt x="423" y="201"/>
                  </a:cubicBezTo>
                  <a:cubicBezTo>
                    <a:pt x="423" y="112"/>
                    <a:pt x="351" y="40"/>
                    <a:pt x="263" y="40"/>
                  </a:cubicBezTo>
                  <a:cubicBezTo>
                    <a:pt x="174" y="40"/>
                    <a:pt x="102" y="112"/>
                    <a:pt x="102" y="201"/>
                  </a:cubicBezTo>
                  <a:cubicBezTo>
                    <a:pt x="102" y="253"/>
                    <a:pt x="128" y="302"/>
                    <a:pt x="171" y="332"/>
                  </a:cubicBezTo>
                  <a:cubicBezTo>
                    <a:pt x="176" y="336"/>
                    <a:pt x="179" y="342"/>
                    <a:pt x="179" y="348"/>
                  </a:cubicBezTo>
                  <a:cubicBezTo>
                    <a:pt x="179" y="355"/>
                    <a:pt x="176" y="361"/>
                    <a:pt x="171" y="365"/>
                  </a:cubicBezTo>
                  <a:cubicBezTo>
                    <a:pt x="96" y="421"/>
                    <a:pt x="40" y="542"/>
                    <a:pt x="40" y="646"/>
                  </a:cubicBezTo>
                  <a:cubicBezTo>
                    <a:pt x="40" y="665"/>
                    <a:pt x="42" y="682"/>
                    <a:pt x="45" y="698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9" name="Rectangle 171">
              <a:extLst>
                <a:ext uri="{FF2B5EF4-FFF2-40B4-BE49-F238E27FC236}">
                  <a16:creationId xmlns:a16="http://schemas.microsoft.com/office/drawing/2014/main" id="{7ECC5220-B5A3-CCE9-E11D-0865C04946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88853" y="3830829"/>
              <a:ext cx="506007" cy="2541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0" name="Freeform 172">
              <a:extLst>
                <a:ext uri="{FF2B5EF4-FFF2-40B4-BE49-F238E27FC236}">
                  <a16:creationId xmlns:a16="http://schemas.microsoft.com/office/drawing/2014/main" id="{E26A6B8E-C7AC-736E-90F4-1BB532073F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277708" y="3819683"/>
              <a:ext cx="528298" cy="276409"/>
            </a:xfrm>
            <a:custGeom>
              <a:avLst/>
              <a:gdLst>
                <a:gd name="T0" fmla="*/ 921 w 941"/>
                <a:gd name="T1" fmla="*/ 490 h 490"/>
                <a:gd name="T2" fmla="*/ 20 w 941"/>
                <a:gd name="T3" fmla="*/ 490 h 490"/>
                <a:gd name="T4" fmla="*/ 0 w 941"/>
                <a:gd name="T5" fmla="*/ 470 h 490"/>
                <a:gd name="T6" fmla="*/ 0 w 941"/>
                <a:gd name="T7" fmla="*/ 20 h 490"/>
                <a:gd name="T8" fmla="*/ 20 w 941"/>
                <a:gd name="T9" fmla="*/ 0 h 490"/>
                <a:gd name="T10" fmla="*/ 921 w 941"/>
                <a:gd name="T11" fmla="*/ 0 h 490"/>
                <a:gd name="T12" fmla="*/ 941 w 941"/>
                <a:gd name="T13" fmla="*/ 20 h 490"/>
                <a:gd name="T14" fmla="*/ 941 w 941"/>
                <a:gd name="T15" fmla="*/ 470 h 490"/>
                <a:gd name="T16" fmla="*/ 921 w 941"/>
                <a:gd name="T17" fmla="*/ 490 h 490"/>
                <a:gd name="T18" fmla="*/ 40 w 941"/>
                <a:gd name="T19" fmla="*/ 450 h 490"/>
                <a:gd name="T20" fmla="*/ 901 w 941"/>
                <a:gd name="T21" fmla="*/ 450 h 490"/>
                <a:gd name="T22" fmla="*/ 901 w 941"/>
                <a:gd name="T23" fmla="*/ 40 h 490"/>
                <a:gd name="T24" fmla="*/ 40 w 941"/>
                <a:gd name="T25" fmla="*/ 40 h 490"/>
                <a:gd name="T26" fmla="*/ 40 w 941"/>
                <a:gd name="T27" fmla="*/ 45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1" h="490">
                  <a:moveTo>
                    <a:pt x="921" y="490"/>
                  </a:moveTo>
                  <a:cubicBezTo>
                    <a:pt x="20" y="490"/>
                    <a:pt x="20" y="490"/>
                    <a:pt x="20" y="490"/>
                  </a:cubicBezTo>
                  <a:cubicBezTo>
                    <a:pt x="9" y="490"/>
                    <a:pt x="0" y="481"/>
                    <a:pt x="0" y="47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921" y="0"/>
                    <a:pt x="921" y="0"/>
                    <a:pt x="921" y="0"/>
                  </a:cubicBezTo>
                  <a:cubicBezTo>
                    <a:pt x="932" y="0"/>
                    <a:pt x="941" y="9"/>
                    <a:pt x="941" y="20"/>
                  </a:cubicBezTo>
                  <a:cubicBezTo>
                    <a:pt x="941" y="470"/>
                    <a:pt x="941" y="470"/>
                    <a:pt x="941" y="470"/>
                  </a:cubicBezTo>
                  <a:cubicBezTo>
                    <a:pt x="941" y="481"/>
                    <a:pt x="932" y="490"/>
                    <a:pt x="921" y="490"/>
                  </a:cubicBezTo>
                  <a:close/>
                  <a:moveTo>
                    <a:pt x="40" y="450"/>
                  </a:moveTo>
                  <a:cubicBezTo>
                    <a:pt x="901" y="450"/>
                    <a:pt x="901" y="450"/>
                    <a:pt x="901" y="450"/>
                  </a:cubicBezTo>
                  <a:cubicBezTo>
                    <a:pt x="901" y="40"/>
                    <a:pt x="901" y="40"/>
                    <a:pt x="901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450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1" name="Freeform 173">
              <a:extLst>
                <a:ext uri="{FF2B5EF4-FFF2-40B4-BE49-F238E27FC236}">
                  <a16:creationId xmlns:a16="http://schemas.microsoft.com/office/drawing/2014/main" id="{43EBAE6C-334D-CA7E-89FB-F1CDFF888D6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31826" y="4073801"/>
              <a:ext cx="22291" cy="102539"/>
            </a:xfrm>
            <a:custGeom>
              <a:avLst/>
              <a:gdLst>
                <a:gd name="T0" fmla="*/ 20 w 40"/>
                <a:gd name="T1" fmla="*/ 181 h 181"/>
                <a:gd name="T2" fmla="*/ 0 w 40"/>
                <a:gd name="T3" fmla="*/ 161 h 181"/>
                <a:gd name="T4" fmla="*/ 0 w 40"/>
                <a:gd name="T5" fmla="*/ 20 h 181"/>
                <a:gd name="T6" fmla="*/ 20 w 40"/>
                <a:gd name="T7" fmla="*/ 0 h 181"/>
                <a:gd name="T8" fmla="*/ 40 w 40"/>
                <a:gd name="T9" fmla="*/ 20 h 181"/>
                <a:gd name="T10" fmla="*/ 40 w 40"/>
                <a:gd name="T11" fmla="*/ 161 h 181"/>
                <a:gd name="T12" fmla="*/ 20 w 40"/>
                <a:gd name="T13" fmla="*/ 181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81">
                  <a:moveTo>
                    <a:pt x="20" y="181"/>
                  </a:moveTo>
                  <a:cubicBezTo>
                    <a:pt x="9" y="181"/>
                    <a:pt x="0" y="172"/>
                    <a:pt x="0" y="16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161"/>
                    <a:pt x="40" y="161"/>
                    <a:pt x="40" y="161"/>
                  </a:cubicBezTo>
                  <a:cubicBezTo>
                    <a:pt x="40" y="172"/>
                    <a:pt x="31" y="181"/>
                    <a:pt x="20" y="181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2" name="Freeform 174">
              <a:extLst>
                <a:ext uri="{FF2B5EF4-FFF2-40B4-BE49-F238E27FC236}">
                  <a16:creationId xmlns:a16="http://schemas.microsoft.com/office/drawing/2014/main" id="{5B8AC2A3-C0F1-DF47-E234-C82DACAF8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11454" y="4158507"/>
              <a:ext cx="260806" cy="22291"/>
            </a:xfrm>
            <a:custGeom>
              <a:avLst/>
              <a:gdLst>
                <a:gd name="T0" fmla="*/ 442 w 462"/>
                <a:gd name="T1" fmla="*/ 40 h 40"/>
                <a:gd name="T2" fmla="*/ 20 w 462"/>
                <a:gd name="T3" fmla="*/ 40 h 40"/>
                <a:gd name="T4" fmla="*/ 0 w 462"/>
                <a:gd name="T5" fmla="*/ 20 h 40"/>
                <a:gd name="T6" fmla="*/ 20 w 462"/>
                <a:gd name="T7" fmla="*/ 0 h 40"/>
                <a:gd name="T8" fmla="*/ 442 w 462"/>
                <a:gd name="T9" fmla="*/ 0 h 40"/>
                <a:gd name="T10" fmla="*/ 462 w 462"/>
                <a:gd name="T11" fmla="*/ 20 h 40"/>
                <a:gd name="T12" fmla="*/ 442 w 462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2" h="40">
                  <a:moveTo>
                    <a:pt x="442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53" y="0"/>
                    <a:pt x="462" y="9"/>
                    <a:pt x="462" y="20"/>
                  </a:cubicBezTo>
                  <a:cubicBezTo>
                    <a:pt x="462" y="31"/>
                    <a:pt x="453" y="40"/>
                    <a:pt x="442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4" name="Freeform 175">
              <a:extLst>
                <a:ext uri="{FF2B5EF4-FFF2-40B4-BE49-F238E27FC236}">
                  <a16:creationId xmlns:a16="http://schemas.microsoft.com/office/drawing/2014/main" id="{3B37386B-1C88-7B70-D6D5-F055464C9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6036" y="3879870"/>
              <a:ext cx="171642" cy="153809"/>
            </a:xfrm>
            <a:custGeom>
              <a:avLst/>
              <a:gdLst>
                <a:gd name="T0" fmla="*/ 273 w 306"/>
                <a:gd name="T1" fmla="*/ 34 h 274"/>
                <a:gd name="T2" fmla="*/ 153 w 306"/>
                <a:gd name="T3" fmla="*/ 34 h 274"/>
                <a:gd name="T4" fmla="*/ 33 w 306"/>
                <a:gd name="T5" fmla="*/ 34 h 274"/>
                <a:gd name="T6" fmla="*/ 33 w 306"/>
                <a:gd name="T7" fmla="*/ 154 h 274"/>
                <a:gd name="T8" fmla="*/ 153 w 306"/>
                <a:gd name="T9" fmla="*/ 274 h 274"/>
                <a:gd name="T10" fmla="*/ 273 w 306"/>
                <a:gd name="T11" fmla="*/ 154 h 274"/>
                <a:gd name="T12" fmla="*/ 273 w 306"/>
                <a:gd name="T13" fmla="*/ 34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6" h="274">
                  <a:moveTo>
                    <a:pt x="273" y="34"/>
                  </a:moveTo>
                  <a:cubicBezTo>
                    <a:pt x="240" y="0"/>
                    <a:pt x="186" y="0"/>
                    <a:pt x="153" y="34"/>
                  </a:cubicBezTo>
                  <a:cubicBezTo>
                    <a:pt x="120" y="0"/>
                    <a:pt x="66" y="0"/>
                    <a:pt x="33" y="34"/>
                  </a:cubicBezTo>
                  <a:cubicBezTo>
                    <a:pt x="0" y="67"/>
                    <a:pt x="0" y="120"/>
                    <a:pt x="33" y="154"/>
                  </a:cubicBezTo>
                  <a:cubicBezTo>
                    <a:pt x="153" y="274"/>
                    <a:pt x="153" y="274"/>
                    <a:pt x="153" y="274"/>
                  </a:cubicBezTo>
                  <a:cubicBezTo>
                    <a:pt x="273" y="154"/>
                    <a:pt x="273" y="154"/>
                    <a:pt x="273" y="154"/>
                  </a:cubicBezTo>
                  <a:cubicBezTo>
                    <a:pt x="306" y="120"/>
                    <a:pt x="306" y="67"/>
                    <a:pt x="273" y="34"/>
                  </a:cubicBezTo>
                  <a:close/>
                </a:path>
              </a:pathLst>
            </a:cu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65" name="그룹 264">
            <a:extLst>
              <a:ext uri="{FF2B5EF4-FFF2-40B4-BE49-F238E27FC236}">
                <a16:creationId xmlns:a16="http://schemas.microsoft.com/office/drawing/2014/main" id="{D7AFAE9D-9EBC-318C-AC7E-483C0BB8032C}"/>
              </a:ext>
            </a:extLst>
          </p:cNvPr>
          <p:cNvGrpSpPr>
            <a:grpSpLocks noChangeAspect="1"/>
          </p:cNvGrpSpPr>
          <p:nvPr/>
        </p:nvGrpSpPr>
        <p:grpSpPr>
          <a:xfrm>
            <a:off x="9447375" y="3101339"/>
            <a:ext cx="607718" cy="792000"/>
            <a:chOff x="9433280" y="3337624"/>
            <a:chExt cx="555236" cy="723603"/>
          </a:xfrm>
        </p:grpSpPr>
        <p:sp>
          <p:nvSpPr>
            <p:cNvPr id="266" name="Rectangle 60">
              <a:extLst>
                <a:ext uri="{FF2B5EF4-FFF2-40B4-BE49-F238E27FC236}">
                  <a16:creationId xmlns:a16="http://schemas.microsoft.com/office/drawing/2014/main" id="{7065655F-A251-2AB6-5FE6-FEE5202500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10020" y="3337624"/>
              <a:ext cx="478496" cy="654546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7" name="Rectangle 62">
              <a:extLst>
                <a:ext uri="{FF2B5EF4-FFF2-40B4-BE49-F238E27FC236}">
                  <a16:creationId xmlns:a16="http://schemas.microsoft.com/office/drawing/2014/main" id="{841BEBAC-7055-E974-BD8D-34C6FF9764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46822" y="3395396"/>
              <a:ext cx="476239" cy="65228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8" name="Freeform 63">
              <a:extLst>
                <a:ext uri="{FF2B5EF4-FFF2-40B4-BE49-F238E27FC236}">
                  <a16:creationId xmlns:a16="http://schemas.microsoft.com/office/drawing/2014/main" id="{416B97DB-1B83-185E-928A-EEF56F58EE2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433280" y="3381854"/>
              <a:ext cx="503324" cy="679373"/>
            </a:xfrm>
            <a:custGeom>
              <a:avLst/>
              <a:gdLst>
                <a:gd name="T0" fmla="*/ 742 w 762"/>
                <a:gd name="T1" fmla="*/ 1029 h 1029"/>
                <a:gd name="T2" fmla="*/ 20 w 762"/>
                <a:gd name="T3" fmla="*/ 1029 h 1029"/>
                <a:gd name="T4" fmla="*/ 0 w 762"/>
                <a:gd name="T5" fmla="*/ 1009 h 1029"/>
                <a:gd name="T6" fmla="*/ 0 w 762"/>
                <a:gd name="T7" fmla="*/ 20 h 1029"/>
                <a:gd name="T8" fmla="*/ 20 w 762"/>
                <a:gd name="T9" fmla="*/ 0 h 1029"/>
                <a:gd name="T10" fmla="*/ 742 w 762"/>
                <a:gd name="T11" fmla="*/ 0 h 1029"/>
                <a:gd name="T12" fmla="*/ 762 w 762"/>
                <a:gd name="T13" fmla="*/ 20 h 1029"/>
                <a:gd name="T14" fmla="*/ 762 w 762"/>
                <a:gd name="T15" fmla="*/ 1009 h 1029"/>
                <a:gd name="T16" fmla="*/ 742 w 762"/>
                <a:gd name="T17" fmla="*/ 1029 h 1029"/>
                <a:gd name="T18" fmla="*/ 40 w 762"/>
                <a:gd name="T19" fmla="*/ 989 h 1029"/>
                <a:gd name="T20" fmla="*/ 722 w 762"/>
                <a:gd name="T21" fmla="*/ 989 h 1029"/>
                <a:gd name="T22" fmla="*/ 722 w 762"/>
                <a:gd name="T23" fmla="*/ 40 h 1029"/>
                <a:gd name="T24" fmla="*/ 40 w 762"/>
                <a:gd name="T25" fmla="*/ 40 h 1029"/>
                <a:gd name="T26" fmla="*/ 40 w 762"/>
                <a:gd name="T27" fmla="*/ 989 h 10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2" h="1029">
                  <a:moveTo>
                    <a:pt x="742" y="1029"/>
                  </a:moveTo>
                  <a:cubicBezTo>
                    <a:pt x="20" y="1029"/>
                    <a:pt x="20" y="1029"/>
                    <a:pt x="20" y="1029"/>
                  </a:cubicBezTo>
                  <a:cubicBezTo>
                    <a:pt x="9" y="1029"/>
                    <a:pt x="0" y="1020"/>
                    <a:pt x="0" y="100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742" y="0"/>
                    <a:pt x="742" y="0"/>
                    <a:pt x="742" y="0"/>
                  </a:cubicBezTo>
                  <a:cubicBezTo>
                    <a:pt x="753" y="0"/>
                    <a:pt x="762" y="9"/>
                    <a:pt x="762" y="20"/>
                  </a:cubicBezTo>
                  <a:cubicBezTo>
                    <a:pt x="762" y="1009"/>
                    <a:pt x="762" y="1009"/>
                    <a:pt x="762" y="1009"/>
                  </a:cubicBezTo>
                  <a:cubicBezTo>
                    <a:pt x="762" y="1020"/>
                    <a:pt x="753" y="1029"/>
                    <a:pt x="742" y="1029"/>
                  </a:cubicBezTo>
                  <a:close/>
                  <a:moveTo>
                    <a:pt x="40" y="989"/>
                  </a:moveTo>
                  <a:cubicBezTo>
                    <a:pt x="722" y="989"/>
                    <a:pt x="722" y="989"/>
                    <a:pt x="722" y="989"/>
                  </a:cubicBezTo>
                  <a:cubicBezTo>
                    <a:pt x="722" y="40"/>
                    <a:pt x="722" y="40"/>
                    <a:pt x="722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989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9" name="Freeform 64">
              <a:extLst>
                <a:ext uri="{FF2B5EF4-FFF2-40B4-BE49-F238E27FC236}">
                  <a16:creationId xmlns:a16="http://schemas.microsoft.com/office/drawing/2014/main" id="{09155593-863E-47B3-DC0C-DFCEF145D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524048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0" name="Freeform 65">
              <a:extLst>
                <a:ext uri="{FF2B5EF4-FFF2-40B4-BE49-F238E27FC236}">
                  <a16:creationId xmlns:a16="http://schemas.microsoft.com/office/drawing/2014/main" id="{19CE1297-E0C9-ABFD-BC41-3A6971E00DB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569189"/>
              <a:ext cx="90282" cy="27085"/>
            </a:xfrm>
            <a:custGeom>
              <a:avLst/>
              <a:gdLst>
                <a:gd name="T0" fmla="*/ 118 w 138"/>
                <a:gd name="T1" fmla="*/ 40 h 40"/>
                <a:gd name="T2" fmla="*/ 20 w 138"/>
                <a:gd name="T3" fmla="*/ 40 h 40"/>
                <a:gd name="T4" fmla="*/ 0 w 138"/>
                <a:gd name="T5" fmla="*/ 20 h 40"/>
                <a:gd name="T6" fmla="*/ 20 w 138"/>
                <a:gd name="T7" fmla="*/ 0 h 40"/>
                <a:gd name="T8" fmla="*/ 118 w 138"/>
                <a:gd name="T9" fmla="*/ 0 h 40"/>
                <a:gd name="T10" fmla="*/ 138 w 138"/>
                <a:gd name="T11" fmla="*/ 20 h 40"/>
                <a:gd name="T12" fmla="*/ 118 w 138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40">
                  <a:moveTo>
                    <a:pt x="118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29" y="0"/>
                    <a:pt x="138" y="9"/>
                    <a:pt x="138" y="20"/>
                  </a:cubicBezTo>
                  <a:cubicBezTo>
                    <a:pt x="138" y="31"/>
                    <a:pt x="129" y="40"/>
                    <a:pt x="118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1" name="Freeform 66">
              <a:extLst>
                <a:ext uri="{FF2B5EF4-FFF2-40B4-BE49-F238E27FC236}">
                  <a16:creationId xmlns:a16="http://schemas.microsoft.com/office/drawing/2014/main" id="{41860B00-C265-83CA-9FC3-40BB5BE8524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505991"/>
              <a:ext cx="97054" cy="97053"/>
            </a:xfrm>
            <a:custGeom>
              <a:avLst/>
              <a:gdLst>
                <a:gd name="T0" fmla="*/ 128 w 148"/>
                <a:gd name="T1" fmla="*/ 148 h 148"/>
                <a:gd name="T2" fmla="*/ 20 w 148"/>
                <a:gd name="T3" fmla="*/ 148 h 148"/>
                <a:gd name="T4" fmla="*/ 0 w 148"/>
                <a:gd name="T5" fmla="*/ 128 h 148"/>
                <a:gd name="T6" fmla="*/ 0 w 148"/>
                <a:gd name="T7" fmla="*/ 20 h 148"/>
                <a:gd name="T8" fmla="*/ 20 w 148"/>
                <a:gd name="T9" fmla="*/ 0 h 148"/>
                <a:gd name="T10" fmla="*/ 128 w 148"/>
                <a:gd name="T11" fmla="*/ 0 h 148"/>
                <a:gd name="T12" fmla="*/ 148 w 148"/>
                <a:gd name="T13" fmla="*/ 20 h 148"/>
                <a:gd name="T14" fmla="*/ 148 w 148"/>
                <a:gd name="T15" fmla="*/ 128 h 148"/>
                <a:gd name="T16" fmla="*/ 128 w 148"/>
                <a:gd name="T17" fmla="*/ 148 h 148"/>
                <a:gd name="T18" fmla="*/ 40 w 148"/>
                <a:gd name="T19" fmla="*/ 108 h 148"/>
                <a:gd name="T20" fmla="*/ 108 w 148"/>
                <a:gd name="T21" fmla="*/ 108 h 148"/>
                <a:gd name="T22" fmla="*/ 108 w 148"/>
                <a:gd name="T23" fmla="*/ 40 h 148"/>
                <a:gd name="T24" fmla="*/ 40 w 148"/>
                <a:gd name="T25" fmla="*/ 40 h 148"/>
                <a:gd name="T26" fmla="*/ 40 w 148"/>
                <a:gd name="T2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28" y="14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9" y="148"/>
                    <a:pt x="0" y="139"/>
                    <a:pt x="0" y="1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9"/>
                    <a:pt x="148" y="2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39"/>
                    <a:pt x="139" y="148"/>
                    <a:pt x="128" y="148"/>
                  </a:cubicBezTo>
                  <a:close/>
                  <a:moveTo>
                    <a:pt x="4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8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2" name="Freeform 67">
              <a:extLst>
                <a:ext uri="{FF2B5EF4-FFF2-40B4-BE49-F238E27FC236}">
                  <a16:creationId xmlns:a16="http://schemas.microsoft.com/office/drawing/2014/main" id="{32CF584E-EA1B-E117-D913-B94453AD8A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686556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3" name="Freeform 68">
              <a:extLst>
                <a:ext uri="{FF2B5EF4-FFF2-40B4-BE49-F238E27FC236}">
                  <a16:creationId xmlns:a16="http://schemas.microsoft.com/office/drawing/2014/main" id="{7452699E-26BB-C834-7330-A08398C354F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650443"/>
              <a:ext cx="97054" cy="99310"/>
            </a:xfrm>
            <a:custGeom>
              <a:avLst/>
              <a:gdLst>
                <a:gd name="T0" fmla="*/ 128 w 148"/>
                <a:gd name="T1" fmla="*/ 148 h 148"/>
                <a:gd name="T2" fmla="*/ 20 w 148"/>
                <a:gd name="T3" fmla="*/ 148 h 148"/>
                <a:gd name="T4" fmla="*/ 0 w 148"/>
                <a:gd name="T5" fmla="*/ 128 h 148"/>
                <a:gd name="T6" fmla="*/ 0 w 148"/>
                <a:gd name="T7" fmla="*/ 20 h 148"/>
                <a:gd name="T8" fmla="*/ 20 w 148"/>
                <a:gd name="T9" fmla="*/ 0 h 148"/>
                <a:gd name="T10" fmla="*/ 128 w 148"/>
                <a:gd name="T11" fmla="*/ 0 h 148"/>
                <a:gd name="T12" fmla="*/ 148 w 148"/>
                <a:gd name="T13" fmla="*/ 20 h 148"/>
                <a:gd name="T14" fmla="*/ 148 w 148"/>
                <a:gd name="T15" fmla="*/ 128 h 148"/>
                <a:gd name="T16" fmla="*/ 128 w 148"/>
                <a:gd name="T17" fmla="*/ 148 h 148"/>
                <a:gd name="T18" fmla="*/ 40 w 148"/>
                <a:gd name="T19" fmla="*/ 108 h 148"/>
                <a:gd name="T20" fmla="*/ 108 w 148"/>
                <a:gd name="T21" fmla="*/ 108 h 148"/>
                <a:gd name="T22" fmla="*/ 108 w 148"/>
                <a:gd name="T23" fmla="*/ 40 h 148"/>
                <a:gd name="T24" fmla="*/ 40 w 148"/>
                <a:gd name="T25" fmla="*/ 40 h 148"/>
                <a:gd name="T26" fmla="*/ 40 w 148"/>
                <a:gd name="T27" fmla="*/ 10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8">
                  <a:moveTo>
                    <a:pt x="128" y="148"/>
                  </a:moveTo>
                  <a:cubicBezTo>
                    <a:pt x="20" y="148"/>
                    <a:pt x="20" y="148"/>
                    <a:pt x="20" y="148"/>
                  </a:cubicBezTo>
                  <a:cubicBezTo>
                    <a:pt x="9" y="148"/>
                    <a:pt x="0" y="139"/>
                    <a:pt x="0" y="128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9"/>
                    <a:pt x="148" y="20"/>
                  </a:cubicBezTo>
                  <a:cubicBezTo>
                    <a:pt x="148" y="128"/>
                    <a:pt x="148" y="128"/>
                    <a:pt x="148" y="128"/>
                  </a:cubicBezTo>
                  <a:cubicBezTo>
                    <a:pt x="148" y="139"/>
                    <a:pt x="139" y="148"/>
                    <a:pt x="128" y="148"/>
                  </a:cubicBezTo>
                  <a:close/>
                  <a:moveTo>
                    <a:pt x="40" y="108"/>
                  </a:moveTo>
                  <a:cubicBezTo>
                    <a:pt x="108" y="108"/>
                    <a:pt x="108" y="108"/>
                    <a:pt x="108" y="108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8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4" name="Freeform 69">
              <a:extLst>
                <a:ext uri="{FF2B5EF4-FFF2-40B4-BE49-F238E27FC236}">
                  <a16:creationId xmlns:a16="http://schemas.microsoft.com/office/drawing/2014/main" id="{2D3696BA-3A8F-657F-903B-DB8729E5496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61242" y="3828751"/>
              <a:ext cx="194107" cy="27085"/>
            </a:xfrm>
            <a:custGeom>
              <a:avLst/>
              <a:gdLst>
                <a:gd name="T0" fmla="*/ 275 w 295"/>
                <a:gd name="T1" fmla="*/ 40 h 40"/>
                <a:gd name="T2" fmla="*/ 20 w 295"/>
                <a:gd name="T3" fmla="*/ 40 h 40"/>
                <a:gd name="T4" fmla="*/ 0 w 295"/>
                <a:gd name="T5" fmla="*/ 20 h 40"/>
                <a:gd name="T6" fmla="*/ 20 w 295"/>
                <a:gd name="T7" fmla="*/ 0 h 40"/>
                <a:gd name="T8" fmla="*/ 275 w 295"/>
                <a:gd name="T9" fmla="*/ 0 h 40"/>
                <a:gd name="T10" fmla="*/ 295 w 295"/>
                <a:gd name="T11" fmla="*/ 20 h 40"/>
                <a:gd name="T12" fmla="*/ 275 w 295"/>
                <a:gd name="T13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40">
                  <a:moveTo>
                    <a:pt x="275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86" y="0"/>
                    <a:pt x="295" y="9"/>
                    <a:pt x="295" y="20"/>
                  </a:cubicBezTo>
                  <a:cubicBezTo>
                    <a:pt x="295" y="31"/>
                    <a:pt x="286" y="40"/>
                    <a:pt x="275" y="40"/>
                  </a:cubicBez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5" name="Freeform 70">
              <a:extLst>
                <a:ext uri="{FF2B5EF4-FFF2-40B4-BE49-F238E27FC236}">
                  <a16:creationId xmlns:a16="http://schemas.microsoft.com/office/drawing/2014/main" id="{55A854F4-313F-B2DF-0978-E343F1A0C6A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519048" y="3792638"/>
              <a:ext cx="97054" cy="97053"/>
            </a:xfrm>
            <a:custGeom>
              <a:avLst/>
              <a:gdLst>
                <a:gd name="T0" fmla="*/ 128 w 148"/>
                <a:gd name="T1" fmla="*/ 147 h 147"/>
                <a:gd name="T2" fmla="*/ 20 w 148"/>
                <a:gd name="T3" fmla="*/ 147 h 147"/>
                <a:gd name="T4" fmla="*/ 0 w 148"/>
                <a:gd name="T5" fmla="*/ 127 h 147"/>
                <a:gd name="T6" fmla="*/ 0 w 148"/>
                <a:gd name="T7" fmla="*/ 20 h 147"/>
                <a:gd name="T8" fmla="*/ 20 w 148"/>
                <a:gd name="T9" fmla="*/ 0 h 147"/>
                <a:gd name="T10" fmla="*/ 128 w 148"/>
                <a:gd name="T11" fmla="*/ 0 h 147"/>
                <a:gd name="T12" fmla="*/ 148 w 148"/>
                <a:gd name="T13" fmla="*/ 20 h 147"/>
                <a:gd name="T14" fmla="*/ 148 w 148"/>
                <a:gd name="T15" fmla="*/ 127 h 147"/>
                <a:gd name="T16" fmla="*/ 128 w 148"/>
                <a:gd name="T17" fmla="*/ 147 h 147"/>
                <a:gd name="T18" fmla="*/ 40 w 148"/>
                <a:gd name="T19" fmla="*/ 107 h 147"/>
                <a:gd name="T20" fmla="*/ 108 w 148"/>
                <a:gd name="T21" fmla="*/ 107 h 147"/>
                <a:gd name="T22" fmla="*/ 108 w 148"/>
                <a:gd name="T23" fmla="*/ 40 h 147"/>
                <a:gd name="T24" fmla="*/ 40 w 148"/>
                <a:gd name="T25" fmla="*/ 40 h 147"/>
                <a:gd name="T26" fmla="*/ 40 w 148"/>
                <a:gd name="T27" fmla="*/ 10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8" h="147">
                  <a:moveTo>
                    <a:pt x="128" y="147"/>
                  </a:moveTo>
                  <a:cubicBezTo>
                    <a:pt x="20" y="147"/>
                    <a:pt x="20" y="147"/>
                    <a:pt x="20" y="147"/>
                  </a:cubicBezTo>
                  <a:cubicBezTo>
                    <a:pt x="9" y="147"/>
                    <a:pt x="0" y="138"/>
                    <a:pt x="0" y="12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9" y="0"/>
                    <a:pt x="148" y="8"/>
                    <a:pt x="148" y="20"/>
                  </a:cubicBezTo>
                  <a:cubicBezTo>
                    <a:pt x="148" y="127"/>
                    <a:pt x="148" y="127"/>
                    <a:pt x="148" y="127"/>
                  </a:cubicBezTo>
                  <a:cubicBezTo>
                    <a:pt x="148" y="138"/>
                    <a:pt x="139" y="147"/>
                    <a:pt x="128" y="147"/>
                  </a:cubicBezTo>
                  <a:close/>
                  <a:moveTo>
                    <a:pt x="40" y="107"/>
                  </a:moveTo>
                  <a:cubicBezTo>
                    <a:pt x="108" y="107"/>
                    <a:pt x="108" y="107"/>
                    <a:pt x="108" y="107"/>
                  </a:cubicBezTo>
                  <a:cubicBezTo>
                    <a:pt x="108" y="40"/>
                    <a:pt x="108" y="40"/>
                    <a:pt x="108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107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6" name="Freeform 71">
              <a:extLst>
                <a:ext uri="{FF2B5EF4-FFF2-40B4-BE49-F238E27FC236}">
                  <a16:creationId xmlns:a16="http://schemas.microsoft.com/office/drawing/2014/main" id="{FA67FAD5-FB97-EF4B-92DD-BD6508EDA2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020" y="3438280"/>
              <a:ext cx="133167" cy="108339"/>
            </a:xfrm>
            <a:custGeom>
              <a:avLst/>
              <a:gdLst>
                <a:gd name="T0" fmla="*/ 84 w 202"/>
                <a:gd name="T1" fmla="*/ 164 h 164"/>
                <a:gd name="T2" fmla="*/ 62 w 202"/>
                <a:gd name="T3" fmla="*/ 155 h 164"/>
                <a:gd name="T4" fmla="*/ 12 w 202"/>
                <a:gd name="T5" fmla="*/ 102 h 164"/>
                <a:gd name="T6" fmla="*/ 13 w 202"/>
                <a:gd name="T7" fmla="*/ 59 h 164"/>
                <a:gd name="T8" fmla="*/ 55 w 202"/>
                <a:gd name="T9" fmla="*/ 60 h 164"/>
                <a:gd name="T10" fmla="*/ 83 w 202"/>
                <a:gd name="T11" fmla="*/ 89 h 164"/>
                <a:gd name="T12" fmla="*/ 145 w 202"/>
                <a:gd name="T13" fmla="*/ 14 h 164"/>
                <a:gd name="T14" fmla="*/ 187 w 202"/>
                <a:gd name="T15" fmla="*/ 11 h 164"/>
                <a:gd name="T16" fmla="*/ 191 w 202"/>
                <a:gd name="T17" fmla="*/ 53 h 164"/>
                <a:gd name="T18" fmla="*/ 107 w 202"/>
                <a:gd name="T19" fmla="*/ 153 h 164"/>
                <a:gd name="T20" fmla="*/ 85 w 202"/>
                <a:gd name="T21" fmla="*/ 164 h 164"/>
                <a:gd name="T22" fmla="*/ 84 w 202"/>
                <a:gd name="T23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164">
                  <a:moveTo>
                    <a:pt x="84" y="164"/>
                  </a:moveTo>
                  <a:cubicBezTo>
                    <a:pt x="76" y="164"/>
                    <a:pt x="68" y="161"/>
                    <a:pt x="62" y="155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0" y="90"/>
                    <a:pt x="1" y="71"/>
                    <a:pt x="13" y="59"/>
                  </a:cubicBezTo>
                  <a:cubicBezTo>
                    <a:pt x="25" y="48"/>
                    <a:pt x="44" y="48"/>
                    <a:pt x="55" y="60"/>
                  </a:cubicBezTo>
                  <a:cubicBezTo>
                    <a:pt x="83" y="89"/>
                    <a:pt x="83" y="89"/>
                    <a:pt x="83" y="89"/>
                  </a:cubicBezTo>
                  <a:cubicBezTo>
                    <a:pt x="145" y="14"/>
                    <a:pt x="145" y="14"/>
                    <a:pt x="145" y="14"/>
                  </a:cubicBezTo>
                  <a:cubicBezTo>
                    <a:pt x="156" y="2"/>
                    <a:pt x="175" y="0"/>
                    <a:pt x="187" y="11"/>
                  </a:cubicBezTo>
                  <a:cubicBezTo>
                    <a:pt x="200" y="21"/>
                    <a:pt x="202" y="40"/>
                    <a:pt x="191" y="53"/>
                  </a:cubicBezTo>
                  <a:cubicBezTo>
                    <a:pt x="107" y="153"/>
                    <a:pt x="107" y="153"/>
                    <a:pt x="107" y="153"/>
                  </a:cubicBezTo>
                  <a:cubicBezTo>
                    <a:pt x="102" y="160"/>
                    <a:pt x="93" y="164"/>
                    <a:pt x="85" y="164"/>
                  </a:cubicBezTo>
                  <a:cubicBezTo>
                    <a:pt x="85" y="164"/>
                    <a:pt x="84" y="164"/>
                    <a:pt x="84" y="164"/>
                  </a:cubicBezTo>
                  <a:close/>
                </a:path>
              </a:pathLst>
            </a:cu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0" name="Freeform 72">
              <a:extLst>
                <a:ext uri="{FF2B5EF4-FFF2-40B4-BE49-F238E27FC236}">
                  <a16:creationId xmlns:a16="http://schemas.microsoft.com/office/drawing/2014/main" id="{84751AFA-E712-4C5C-7CDE-5D734BAE138D}"/>
                </a:ext>
              </a:extLst>
            </p:cNvPr>
            <p:cNvSpPr>
              <a:spLocks/>
            </p:cNvSpPr>
            <p:nvPr/>
          </p:nvSpPr>
          <p:spPr bwMode="auto">
            <a:xfrm>
              <a:off x="9510020" y="3591759"/>
              <a:ext cx="133167" cy="108339"/>
            </a:xfrm>
            <a:custGeom>
              <a:avLst/>
              <a:gdLst>
                <a:gd name="T0" fmla="*/ 84 w 202"/>
                <a:gd name="T1" fmla="*/ 165 h 165"/>
                <a:gd name="T2" fmla="*/ 62 w 202"/>
                <a:gd name="T3" fmla="*/ 155 h 165"/>
                <a:gd name="T4" fmla="*/ 12 w 202"/>
                <a:gd name="T5" fmla="*/ 102 h 165"/>
                <a:gd name="T6" fmla="*/ 13 w 202"/>
                <a:gd name="T7" fmla="*/ 60 h 165"/>
                <a:gd name="T8" fmla="*/ 55 w 202"/>
                <a:gd name="T9" fmla="*/ 61 h 165"/>
                <a:gd name="T10" fmla="*/ 83 w 202"/>
                <a:gd name="T11" fmla="*/ 90 h 165"/>
                <a:gd name="T12" fmla="*/ 145 w 202"/>
                <a:gd name="T13" fmla="*/ 15 h 165"/>
                <a:gd name="T14" fmla="*/ 187 w 202"/>
                <a:gd name="T15" fmla="*/ 11 h 165"/>
                <a:gd name="T16" fmla="*/ 191 w 202"/>
                <a:gd name="T17" fmla="*/ 53 h 165"/>
                <a:gd name="T18" fmla="*/ 107 w 202"/>
                <a:gd name="T19" fmla="*/ 154 h 165"/>
                <a:gd name="T20" fmla="*/ 85 w 202"/>
                <a:gd name="T21" fmla="*/ 165 h 165"/>
                <a:gd name="T22" fmla="*/ 84 w 202"/>
                <a:gd name="T23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2" h="165">
                  <a:moveTo>
                    <a:pt x="84" y="165"/>
                  </a:moveTo>
                  <a:cubicBezTo>
                    <a:pt x="76" y="165"/>
                    <a:pt x="68" y="161"/>
                    <a:pt x="62" y="155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0" y="90"/>
                    <a:pt x="1" y="71"/>
                    <a:pt x="13" y="60"/>
                  </a:cubicBezTo>
                  <a:cubicBezTo>
                    <a:pt x="25" y="48"/>
                    <a:pt x="44" y="49"/>
                    <a:pt x="55" y="61"/>
                  </a:cubicBezTo>
                  <a:cubicBezTo>
                    <a:pt x="83" y="90"/>
                    <a:pt x="83" y="90"/>
                    <a:pt x="83" y="90"/>
                  </a:cubicBezTo>
                  <a:cubicBezTo>
                    <a:pt x="145" y="15"/>
                    <a:pt x="145" y="15"/>
                    <a:pt x="145" y="15"/>
                  </a:cubicBezTo>
                  <a:cubicBezTo>
                    <a:pt x="156" y="2"/>
                    <a:pt x="175" y="0"/>
                    <a:pt x="187" y="11"/>
                  </a:cubicBezTo>
                  <a:cubicBezTo>
                    <a:pt x="200" y="22"/>
                    <a:pt x="202" y="41"/>
                    <a:pt x="191" y="53"/>
                  </a:cubicBezTo>
                  <a:cubicBezTo>
                    <a:pt x="107" y="154"/>
                    <a:pt x="107" y="154"/>
                    <a:pt x="107" y="154"/>
                  </a:cubicBezTo>
                  <a:cubicBezTo>
                    <a:pt x="102" y="160"/>
                    <a:pt x="93" y="164"/>
                    <a:pt x="85" y="165"/>
                  </a:cubicBezTo>
                  <a:cubicBezTo>
                    <a:pt x="85" y="165"/>
                    <a:pt x="84" y="165"/>
                    <a:pt x="84" y="165"/>
                  </a:cubicBezTo>
                  <a:close/>
                </a:path>
              </a:pathLst>
            </a:cu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00" name="그룹 299">
            <a:extLst>
              <a:ext uri="{FF2B5EF4-FFF2-40B4-BE49-F238E27FC236}">
                <a16:creationId xmlns:a16="http://schemas.microsoft.com/office/drawing/2014/main" id="{3B132963-6A0D-2A82-9E2E-D376EB4C2286}"/>
              </a:ext>
            </a:extLst>
          </p:cNvPr>
          <p:cNvGrpSpPr/>
          <p:nvPr/>
        </p:nvGrpSpPr>
        <p:grpSpPr>
          <a:xfrm>
            <a:off x="5682218" y="3104943"/>
            <a:ext cx="827559" cy="792000"/>
            <a:chOff x="5682218" y="3303064"/>
            <a:chExt cx="827559" cy="792000"/>
          </a:xfrm>
        </p:grpSpPr>
        <p:sp>
          <p:nvSpPr>
            <p:cNvPr id="282" name="Rectangle 296">
              <a:extLst>
                <a:ext uri="{FF2B5EF4-FFF2-40B4-BE49-F238E27FC236}">
                  <a16:creationId xmlns:a16="http://schemas.microsoft.com/office/drawing/2014/main" id="{E18DA5BD-5209-5809-9502-0C1EA08DEC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98380" y="3509953"/>
              <a:ext cx="795232" cy="5689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3" name="Freeform 297">
              <a:extLst>
                <a:ext uri="{FF2B5EF4-FFF2-40B4-BE49-F238E27FC236}">
                  <a16:creationId xmlns:a16="http://schemas.microsoft.com/office/drawing/2014/main" id="{EBE42F0D-4E40-0F84-06CC-F9E9730019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2218" y="3493791"/>
              <a:ext cx="827559" cy="601273"/>
            </a:xfrm>
            <a:custGeom>
              <a:avLst/>
              <a:gdLst>
                <a:gd name="T0" fmla="*/ 965 w 985"/>
                <a:gd name="T1" fmla="*/ 714 h 714"/>
                <a:gd name="T2" fmla="*/ 20 w 985"/>
                <a:gd name="T3" fmla="*/ 714 h 714"/>
                <a:gd name="T4" fmla="*/ 0 w 985"/>
                <a:gd name="T5" fmla="*/ 694 h 714"/>
                <a:gd name="T6" fmla="*/ 0 w 985"/>
                <a:gd name="T7" fmla="*/ 20 h 714"/>
                <a:gd name="T8" fmla="*/ 20 w 985"/>
                <a:gd name="T9" fmla="*/ 0 h 714"/>
                <a:gd name="T10" fmla="*/ 965 w 985"/>
                <a:gd name="T11" fmla="*/ 0 h 714"/>
                <a:gd name="T12" fmla="*/ 985 w 985"/>
                <a:gd name="T13" fmla="*/ 20 h 714"/>
                <a:gd name="T14" fmla="*/ 985 w 985"/>
                <a:gd name="T15" fmla="*/ 694 h 714"/>
                <a:gd name="T16" fmla="*/ 965 w 985"/>
                <a:gd name="T17" fmla="*/ 714 h 714"/>
                <a:gd name="T18" fmla="*/ 40 w 985"/>
                <a:gd name="T19" fmla="*/ 674 h 714"/>
                <a:gd name="T20" fmla="*/ 945 w 985"/>
                <a:gd name="T21" fmla="*/ 674 h 714"/>
                <a:gd name="T22" fmla="*/ 945 w 985"/>
                <a:gd name="T23" fmla="*/ 40 h 714"/>
                <a:gd name="T24" fmla="*/ 40 w 985"/>
                <a:gd name="T25" fmla="*/ 40 h 714"/>
                <a:gd name="T26" fmla="*/ 40 w 985"/>
                <a:gd name="T27" fmla="*/ 67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5" h="714">
                  <a:moveTo>
                    <a:pt x="965" y="714"/>
                  </a:moveTo>
                  <a:cubicBezTo>
                    <a:pt x="20" y="714"/>
                    <a:pt x="20" y="714"/>
                    <a:pt x="20" y="714"/>
                  </a:cubicBezTo>
                  <a:cubicBezTo>
                    <a:pt x="9" y="714"/>
                    <a:pt x="0" y="705"/>
                    <a:pt x="0" y="69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965" y="0"/>
                    <a:pt x="965" y="0"/>
                    <a:pt x="965" y="0"/>
                  </a:cubicBezTo>
                  <a:cubicBezTo>
                    <a:pt x="976" y="0"/>
                    <a:pt x="985" y="8"/>
                    <a:pt x="985" y="20"/>
                  </a:cubicBezTo>
                  <a:cubicBezTo>
                    <a:pt x="985" y="694"/>
                    <a:pt x="985" y="694"/>
                    <a:pt x="985" y="694"/>
                  </a:cubicBezTo>
                  <a:cubicBezTo>
                    <a:pt x="985" y="705"/>
                    <a:pt x="976" y="714"/>
                    <a:pt x="965" y="714"/>
                  </a:cubicBezTo>
                  <a:close/>
                  <a:moveTo>
                    <a:pt x="40" y="674"/>
                  </a:moveTo>
                  <a:cubicBezTo>
                    <a:pt x="945" y="674"/>
                    <a:pt x="945" y="674"/>
                    <a:pt x="945" y="674"/>
                  </a:cubicBezTo>
                  <a:cubicBezTo>
                    <a:pt x="945" y="40"/>
                    <a:pt x="945" y="40"/>
                    <a:pt x="945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674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4" name="Rectangle 298">
              <a:extLst>
                <a:ext uri="{FF2B5EF4-FFF2-40B4-BE49-F238E27FC236}">
                  <a16:creationId xmlns:a16="http://schemas.microsoft.com/office/drawing/2014/main" id="{4AF92BAE-5682-D1F1-21FC-61CDBCE251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63246" y="3322460"/>
              <a:ext cx="468736" cy="7564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5" name="Freeform 299">
              <a:extLst>
                <a:ext uri="{FF2B5EF4-FFF2-40B4-BE49-F238E27FC236}">
                  <a16:creationId xmlns:a16="http://schemas.microsoft.com/office/drawing/2014/main" id="{FE2EE75B-1F0A-D99E-0944-357280FFA13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43851" y="3303064"/>
              <a:ext cx="504294" cy="791998"/>
            </a:xfrm>
            <a:custGeom>
              <a:avLst/>
              <a:gdLst>
                <a:gd name="T0" fmla="*/ 579 w 599"/>
                <a:gd name="T1" fmla="*/ 942 h 942"/>
                <a:gd name="T2" fmla="*/ 20 w 599"/>
                <a:gd name="T3" fmla="*/ 942 h 942"/>
                <a:gd name="T4" fmla="*/ 0 w 599"/>
                <a:gd name="T5" fmla="*/ 922 h 942"/>
                <a:gd name="T6" fmla="*/ 0 w 599"/>
                <a:gd name="T7" fmla="*/ 20 h 942"/>
                <a:gd name="T8" fmla="*/ 20 w 599"/>
                <a:gd name="T9" fmla="*/ 0 h 942"/>
                <a:gd name="T10" fmla="*/ 579 w 599"/>
                <a:gd name="T11" fmla="*/ 0 h 942"/>
                <a:gd name="T12" fmla="*/ 599 w 599"/>
                <a:gd name="T13" fmla="*/ 20 h 942"/>
                <a:gd name="T14" fmla="*/ 599 w 599"/>
                <a:gd name="T15" fmla="*/ 922 h 942"/>
                <a:gd name="T16" fmla="*/ 579 w 599"/>
                <a:gd name="T17" fmla="*/ 942 h 942"/>
                <a:gd name="T18" fmla="*/ 40 w 599"/>
                <a:gd name="T19" fmla="*/ 902 h 942"/>
                <a:gd name="T20" fmla="*/ 559 w 599"/>
                <a:gd name="T21" fmla="*/ 902 h 942"/>
                <a:gd name="T22" fmla="*/ 559 w 599"/>
                <a:gd name="T23" fmla="*/ 40 h 942"/>
                <a:gd name="T24" fmla="*/ 40 w 599"/>
                <a:gd name="T25" fmla="*/ 40 h 942"/>
                <a:gd name="T26" fmla="*/ 40 w 599"/>
                <a:gd name="T27" fmla="*/ 90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9" h="942">
                  <a:moveTo>
                    <a:pt x="579" y="942"/>
                  </a:moveTo>
                  <a:cubicBezTo>
                    <a:pt x="20" y="942"/>
                    <a:pt x="20" y="942"/>
                    <a:pt x="20" y="942"/>
                  </a:cubicBezTo>
                  <a:cubicBezTo>
                    <a:pt x="9" y="942"/>
                    <a:pt x="0" y="934"/>
                    <a:pt x="0" y="92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0" y="0"/>
                    <a:pt x="599" y="9"/>
                    <a:pt x="599" y="20"/>
                  </a:cubicBezTo>
                  <a:cubicBezTo>
                    <a:pt x="599" y="922"/>
                    <a:pt x="599" y="922"/>
                    <a:pt x="599" y="922"/>
                  </a:cubicBezTo>
                  <a:cubicBezTo>
                    <a:pt x="599" y="934"/>
                    <a:pt x="590" y="942"/>
                    <a:pt x="579" y="942"/>
                  </a:cubicBezTo>
                  <a:close/>
                  <a:moveTo>
                    <a:pt x="40" y="902"/>
                  </a:moveTo>
                  <a:cubicBezTo>
                    <a:pt x="559" y="902"/>
                    <a:pt x="559" y="902"/>
                    <a:pt x="559" y="902"/>
                  </a:cubicBezTo>
                  <a:cubicBezTo>
                    <a:pt x="559" y="40"/>
                    <a:pt x="559" y="40"/>
                    <a:pt x="559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902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6" name="Rectangle 300">
              <a:extLst>
                <a:ext uri="{FF2B5EF4-FFF2-40B4-BE49-F238E27FC236}">
                  <a16:creationId xmlns:a16="http://schemas.microsoft.com/office/drawing/2014/main" id="{B8AAF478-4DF7-173E-7572-CDBCA00EF5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31345" y="3907570"/>
              <a:ext cx="129306" cy="171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7" name="Freeform 301">
              <a:extLst>
                <a:ext uri="{FF2B5EF4-FFF2-40B4-BE49-F238E27FC236}">
                  <a16:creationId xmlns:a16="http://schemas.microsoft.com/office/drawing/2014/main" id="{205B33C3-8AD8-B78E-6E4E-E2743CB855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15180" y="3891406"/>
              <a:ext cx="161633" cy="203656"/>
            </a:xfrm>
            <a:custGeom>
              <a:avLst/>
              <a:gdLst>
                <a:gd name="T0" fmla="*/ 174 w 194"/>
                <a:gd name="T1" fmla="*/ 243 h 243"/>
                <a:gd name="T2" fmla="*/ 20 w 194"/>
                <a:gd name="T3" fmla="*/ 243 h 243"/>
                <a:gd name="T4" fmla="*/ 0 w 194"/>
                <a:gd name="T5" fmla="*/ 223 h 243"/>
                <a:gd name="T6" fmla="*/ 0 w 194"/>
                <a:gd name="T7" fmla="*/ 20 h 243"/>
                <a:gd name="T8" fmla="*/ 20 w 194"/>
                <a:gd name="T9" fmla="*/ 0 h 243"/>
                <a:gd name="T10" fmla="*/ 174 w 194"/>
                <a:gd name="T11" fmla="*/ 0 h 243"/>
                <a:gd name="T12" fmla="*/ 194 w 194"/>
                <a:gd name="T13" fmla="*/ 20 h 243"/>
                <a:gd name="T14" fmla="*/ 194 w 194"/>
                <a:gd name="T15" fmla="*/ 223 h 243"/>
                <a:gd name="T16" fmla="*/ 174 w 194"/>
                <a:gd name="T17" fmla="*/ 243 h 243"/>
                <a:gd name="T18" fmla="*/ 40 w 194"/>
                <a:gd name="T19" fmla="*/ 203 h 243"/>
                <a:gd name="T20" fmla="*/ 154 w 194"/>
                <a:gd name="T21" fmla="*/ 203 h 243"/>
                <a:gd name="T22" fmla="*/ 154 w 194"/>
                <a:gd name="T23" fmla="*/ 40 h 243"/>
                <a:gd name="T24" fmla="*/ 40 w 194"/>
                <a:gd name="T25" fmla="*/ 40 h 243"/>
                <a:gd name="T26" fmla="*/ 40 w 194"/>
                <a:gd name="T27" fmla="*/ 203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4" h="243">
                  <a:moveTo>
                    <a:pt x="174" y="243"/>
                  </a:moveTo>
                  <a:cubicBezTo>
                    <a:pt x="20" y="243"/>
                    <a:pt x="20" y="243"/>
                    <a:pt x="20" y="243"/>
                  </a:cubicBezTo>
                  <a:cubicBezTo>
                    <a:pt x="9" y="243"/>
                    <a:pt x="0" y="234"/>
                    <a:pt x="0" y="223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85" y="0"/>
                    <a:pt x="194" y="9"/>
                    <a:pt x="194" y="20"/>
                  </a:cubicBezTo>
                  <a:cubicBezTo>
                    <a:pt x="194" y="223"/>
                    <a:pt x="194" y="223"/>
                    <a:pt x="194" y="223"/>
                  </a:cubicBezTo>
                  <a:cubicBezTo>
                    <a:pt x="194" y="234"/>
                    <a:pt x="185" y="243"/>
                    <a:pt x="174" y="243"/>
                  </a:cubicBezTo>
                  <a:close/>
                  <a:moveTo>
                    <a:pt x="40" y="203"/>
                  </a:moveTo>
                  <a:cubicBezTo>
                    <a:pt x="154" y="203"/>
                    <a:pt x="154" y="203"/>
                    <a:pt x="154" y="203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40" y="40"/>
                    <a:pt x="40" y="40"/>
                    <a:pt x="40" y="40"/>
                  </a:cubicBezTo>
                  <a:lnTo>
                    <a:pt x="40" y="203"/>
                  </a:lnTo>
                  <a:close/>
                </a:path>
              </a:pathLst>
            </a:custGeom>
            <a:solidFill>
              <a:srgbClr val="3C4D0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8" name="Rectangle 302">
              <a:extLst>
                <a:ext uri="{FF2B5EF4-FFF2-40B4-BE49-F238E27FC236}">
                  <a16:creationId xmlns:a16="http://schemas.microsoft.com/office/drawing/2014/main" id="{3345DA25-7124-CDBE-58DE-1AE1796F01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0527" y="3409742"/>
              <a:ext cx="71118" cy="743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9" name="Rectangle 303">
              <a:extLst>
                <a:ext uri="{FF2B5EF4-FFF2-40B4-BE49-F238E27FC236}">
                  <a16:creationId xmlns:a16="http://schemas.microsoft.com/office/drawing/2014/main" id="{8DBE0C9C-C74E-DD74-9997-68D6144DBA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6902" y="3409742"/>
              <a:ext cx="71118" cy="743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0" name="Rectangle 304">
              <a:extLst>
                <a:ext uri="{FF2B5EF4-FFF2-40B4-BE49-F238E27FC236}">
                  <a16:creationId xmlns:a16="http://schemas.microsoft.com/office/drawing/2014/main" id="{F87B0D51-BA7C-A9FE-CC2E-F848C9635E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3278" y="3409742"/>
              <a:ext cx="71118" cy="743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1" name="Rectangle 305">
              <a:extLst>
                <a:ext uri="{FF2B5EF4-FFF2-40B4-BE49-F238E27FC236}">
                  <a16:creationId xmlns:a16="http://schemas.microsoft.com/office/drawing/2014/main" id="{38CBF7BA-9B83-71A6-AA1B-A2522ABFDF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0527" y="3568141"/>
              <a:ext cx="71118" cy="743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2" name="Rectangle 306">
              <a:extLst>
                <a:ext uri="{FF2B5EF4-FFF2-40B4-BE49-F238E27FC236}">
                  <a16:creationId xmlns:a16="http://schemas.microsoft.com/office/drawing/2014/main" id="{861E5B08-7B0B-F3DF-57C3-1E3DF50C699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6902" y="3568141"/>
              <a:ext cx="71118" cy="743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3" name="Rectangle 307">
              <a:extLst>
                <a:ext uri="{FF2B5EF4-FFF2-40B4-BE49-F238E27FC236}">
                  <a16:creationId xmlns:a16="http://schemas.microsoft.com/office/drawing/2014/main" id="{713BB680-07EB-7EE4-94A0-C5D3E92159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3278" y="3568141"/>
              <a:ext cx="71118" cy="74350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4" name="Rectangle 308">
              <a:extLst>
                <a:ext uri="{FF2B5EF4-FFF2-40B4-BE49-F238E27FC236}">
                  <a16:creationId xmlns:a16="http://schemas.microsoft.com/office/drawing/2014/main" id="{D5FBD94B-27C0-88E2-4B8E-AC2FA786C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50527" y="3729774"/>
              <a:ext cx="71118" cy="71118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5" name="Rectangle 309">
              <a:extLst>
                <a:ext uri="{FF2B5EF4-FFF2-40B4-BE49-F238E27FC236}">
                  <a16:creationId xmlns:a16="http://schemas.microsoft.com/office/drawing/2014/main" id="{1D9ACA33-C3B6-CFED-C9EE-97E2E7DA66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066902" y="3729774"/>
              <a:ext cx="71118" cy="71118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6" name="Rectangle 310">
              <a:extLst>
                <a:ext uri="{FF2B5EF4-FFF2-40B4-BE49-F238E27FC236}">
                  <a16:creationId xmlns:a16="http://schemas.microsoft.com/office/drawing/2014/main" id="{9F41C781-5C14-7F85-FB94-F6B081E3DC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83278" y="3729774"/>
              <a:ext cx="71118" cy="71118"/>
            </a:xfrm>
            <a:prstGeom prst="rect">
              <a:avLst/>
            </a:prstGeom>
            <a:solidFill>
              <a:srgbClr val="D5E29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304" name="그룹 303">
            <a:extLst>
              <a:ext uri="{FF2B5EF4-FFF2-40B4-BE49-F238E27FC236}">
                <a16:creationId xmlns:a16="http://schemas.microsoft.com/office/drawing/2014/main" id="{98D70AAE-1E8A-1F27-3198-E58647F2B667}"/>
              </a:ext>
            </a:extLst>
          </p:cNvPr>
          <p:cNvGrpSpPr>
            <a:grpSpLocks noChangeAspect="1"/>
          </p:cNvGrpSpPr>
          <p:nvPr/>
        </p:nvGrpSpPr>
        <p:grpSpPr>
          <a:xfrm rot="10800000" flipV="1">
            <a:off x="980192" y="2936953"/>
            <a:ext cx="570463" cy="324000"/>
            <a:chOff x="1736154" y="1707198"/>
            <a:chExt cx="1652246" cy="938409"/>
          </a:xfrm>
        </p:grpSpPr>
        <p:sp>
          <p:nvSpPr>
            <p:cNvPr id="302" name="그래픽 10">
              <a:extLst>
                <a:ext uri="{FF2B5EF4-FFF2-40B4-BE49-F238E27FC236}">
                  <a16:creationId xmlns:a16="http://schemas.microsoft.com/office/drawing/2014/main" id="{DAB53AF4-E2B0-E87D-63C4-54CFD22B0023}"/>
                </a:ext>
              </a:extLst>
            </p:cNvPr>
            <p:cNvSpPr/>
            <p:nvPr/>
          </p:nvSpPr>
          <p:spPr>
            <a:xfrm rot="16200000" flipH="1">
              <a:off x="2449991" y="1707198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303" name="그래픽 302">
              <a:extLst>
                <a:ext uri="{FF2B5EF4-FFF2-40B4-BE49-F238E27FC236}">
                  <a16:creationId xmlns:a16="http://schemas.microsoft.com/office/drawing/2014/main" id="{0A06779D-0DF6-8C38-C85F-31B994EF4F0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 flipH="1">
              <a:off x="1736154" y="1707324"/>
              <a:ext cx="938156" cy="938156"/>
            </a:xfrm>
            <a:prstGeom prst="rect">
              <a:avLst/>
            </a:prstGeom>
          </p:spPr>
        </p:pic>
      </p:grpSp>
      <p:grpSp>
        <p:nvGrpSpPr>
          <p:cNvPr id="311" name="그룹 310">
            <a:extLst>
              <a:ext uri="{FF2B5EF4-FFF2-40B4-BE49-F238E27FC236}">
                <a16:creationId xmlns:a16="http://schemas.microsoft.com/office/drawing/2014/main" id="{54572A9C-1CCC-5DAF-1B72-B7F87A4B0C55}"/>
              </a:ext>
            </a:extLst>
          </p:cNvPr>
          <p:cNvGrpSpPr>
            <a:grpSpLocks noChangeAspect="1"/>
          </p:cNvGrpSpPr>
          <p:nvPr/>
        </p:nvGrpSpPr>
        <p:grpSpPr>
          <a:xfrm rot="10800000" flipV="1">
            <a:off x="4637791" y="2936953"/>
            <a:ext cx="570463" cy="324000"/>
            <a:chOff x="1736154" y="1707198"/>
            <a:chExt cx="1652246" cy="938409"/>
          </a:xfrm>
        </p:grpSpPr>
        <p:sp>
          <p:nvSpPr>
            <p:cNvPr id="312" name="그래픽 10">
              <a:extLst>
                <a:ext uri="{FF2B5EF4-FFF2-40B4-BE49-F238E27FC236}">
                  <a16:creationId xmlns:a16="http://schemas.microsoft.com/office/drawing/2014/main" id="{F2387A51-CA91-33A2-0CEA-ABE1A04A5A82}"/>
                </a:ext>
              </a:extLst>
            </p:cNvPr>
            <p:cNvSpPr/>
            <p:nvPr/>
          </p:nvSpPr>
          <p:spPr>
            <a:xfrm rot="16200000" flipH="1">
              <a:off x="2449991" y="1707198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313" name="그래픽 312">
              <a:extLst>
                <a:ext uri="{FF2B5EF4-FFF2-40B4-BE49-F238E27FC236}">
                  <a16:creationId xmlns:a16="http://schemas.microsoft.com/office/drawing/2014/main" id="{4D8B556F-6537-FA2B-9499-E681EDEF57D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 flipH="1">
              <a:off x="1736154" y="1707324"/>
              <a:ext cx="938156" cy="938156"/>
            </a:xfrm>
            <a:prstGeom prst="rect">
              <a:avLst/>
            </a:prstGeom>
          </p:spPr>
        </p:pic>
      </p:grpSp>
      <p:grpSp>
        <p:nvGrpSpPr>
          <p:cNvPr id="314" name="그룹 313">
            <a:extLst>
              <a:ext uri="{FF2B5EF4-FFF2-40B4-BE49-F238E27FC236}">
                <a16:creationId xmlns:a16="http://schemas.microsoft.com/office/drawing/2014/main" id="{2AAA8B70-84D4-ECC6-A9B0-D5A51A9385B0}"/>
              </a:ext>
            </a:extLst>
          </p:cNvPr>
          <p:cNvGrpSpPr>
            <a:grpSpLocks noChangeAspect="1"/>
          </p:cNvGrpSpPr>
          <p:nvPr/>
        </p:nvGrpSpPr>
        <p:grpSpPr>
          <a:xfrm rot="10800000" flipV="1">
            <a:off x="8295391" y="2936953"/>
            <a:ext cx="570463" cy="324000"/>
            <a:chOff x="1736154" y="1707198"/>
            <a:chExt cx="1652246" cy="938409"/>
          </a:xfrm>
        </p:grpSpPr>
        <p:sp>
          <p:nvSpPr>
            <p:cNvPr id="315" name="그래픽 10">
              <a:extLst>
                <a:ext uri="{FF2B5EF4-FFF2-40B4-BE49-F238E27FC236}">
                  <a16:creationId xmlns:a16="http://schemas.microsoft.com/office/drawing/2014/main" id="{EBD086BC-6DA6-6A1A-9100-93D5C31A43BC}"/>
                </a:ext>
              </a:extLst>
            </p:cNvPr>
            <p:cNvSpPr/>
            <p:nvPr/>
          </p:nvSpPr>
          <p:spPr>
            <a:xfrm rot="16200000" flipH="1">
              <a:off x="2449991" y="1707198"/>
              <a:ext cx="938409" cy="938409"/>
            </a:xfrm>
            <a:custGeom>
              <a:avLst/>
              <a:gdLst>
                <a:gd name="connsiteX0" fmla="*/ 469205 w 938409"/>
                <a:gd name="connsiteY0" fmla="*/ 938283 h 938409"/>
                <a:gd name="connsiteX1" fmla="*/ 0 w 938409"/>
                <a:gd name="connsiteY1" fmla="*/ 469205 h 938409"/>
                <a:gd name="connsiteX2" fmla="*/ 469205 w 938409"/>
                <a:gd name="connsiteY2" fmla="*/ 0 h 938409"/>
                <a:gd name="connsiteX3" fmla="*/ 938410 w 938409"/>
                <a:gd name="connsiteY3" fmla="*/ 469205 h 938409"/>
                <a:gd name="connsiteX4" fmla="*/ 469205 w 938409"/>
                <a:gd name="connsiteY4" fmla="*/ 938410 h 93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8409" h="938409">
                  <a:moveTo>
                    <a:pt x="469205" y="938283"/>
                  </a:moveTo>
                  <a:cubicBezTo>
                    <a:pt x="210451" y="938283"/>
                    <a:pt x="0" y="727832"/>
                    <a:pt x="0" y="469205"/>
                  </a:cubicBezTo>
                  <a:cubicBezTo>
                    <a:pt x="0" y="210578"/>
                    <a:pt x="210451" y="0"/>
                    <a:pt x="469205" y="0"/>
                  </a:cubicBezTo>
                  <a:cubicBezTo>
                    <a:pt x="727958" y="0"/>
                    <a:pt x="938410" y="210451"/>
                    <a:pt x="938410" y="469205"/>
                  </a:cubicBezTo>
                  <a:cubicBezTo>
                    <a:pt x="938410" y="727958"/>
                    <a:pt x="727958" y="938410"/>
                    <a:pt x="469205" y="93841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1620000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/>
            </a:p>
          </p:txBody>
        </p:sp>
        <p:pic>
          <p:nvPicPr>
            <p:cNvPr id="316" name="그래픽 315">
              <a:extLst>
                <a:ext uri="{FF2B5EF4-FFF2-40B4-BE49-F238E27FC236}">
                  <a16:creationId xmlns:a16="http://schemas.microsoft.com/office/drawing/2014/main" id="{A51076AE-43C2-A447-F1A5-8D81CF8F967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 rot="16200000" flipH="1">
              <a:off x="1736154" y="1707324"/>
              <a:ext cx="938156" cy="93815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70989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01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4244590" cy="2166491"/>
            <a:chOff x="0" y="2311771"/>
            <a:chExt cx="4244590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3050515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3C4D03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북한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을</a:t>
              </a:r>
              <a:r>
                <a:rPr lang="ko-KR" altLang="en-US" sz="6600" spc="-500" dirty="0">
                  <a:solidFill>
                    <a:srgbClr val="823000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 </a:t>
              </a: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보는 관점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CF4783A-2043-E070-9DD6-0D2A229B21B4}"/>
                </a:ext>
              </a:extLst>
            </p:cNvPr>
            <p:cNvSpPr/>
            <p:nvPr/>
          </p:nvSpPr>
          <p:spPr>
            <a:xfrm>
              <a:off x="4060440" y="4171950"/>
              <a:ext cx="184150" cy="184150"/>
            </a:xfrm>
            <a:prstGeom prst="ellipse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177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04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40F27C3-5A9B-E57B-DF3F-100EA3E5AFF8}"/>
              </a:ext>
            </a:extLst>
          </p:cNvPr>
          <p:cNvSpPr txBox="1"/>
          <p:nvPr/>
        </p:nvSpPr>
        <p:spPr>
          <a:xfrm>
            <a:off x="952055" y="2311771"/>
            <a:ext cx="3773469" cy="216649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북한체제의 </a:t>
            </a:r>
            <a:endParaRPr lang="en-US" altLang="ko-KR" sz="6600" spc="-7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pPr>
              <a:lnSpc>
                <a:spcPct val="110000"/>
              </a:lnSpc>
            </a:pPr>
            <a:r>
              <a:rPr lang="ko-KR" altLang="en-US" sz="6600" spc="-500" dirty="0">
                <a:solidFill>
                  <a:srgbClr val="3C4D03"/>
                </a:solidFill>
                <a:latin typeface="에스코어 드림 8 Heavy" panose="020B0903030302020204" pitchFamily="34" charset="-127"/>
                <a:ea typeface="에스코어 드림 8 Heavy" panose="020B0903030302020204" pitchFamily="34" charset="-127"/>
                <a:cs typeface="Pretendard ExtraBold" panose="02000903000000020004" pitchFamily="50" charset="-127"/>
              </a:rPr>
              <a:t>향후 전망</a:t>
            </a:r>
          </a:p>
        </p:txBody>
      </p: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D8ADDDDD-3AA7-79D2-0AE0-778A2D2A46CB}"/>
              </a:ext>
            </a:extLst>
          </p:cNvPr>
          <p:cNvCxnSpPr>
            <a:cxnSpLocks/>
          </p:cNvCxnSpPr>
          <p:nvPr/>
        </p:nvCxnSpPr>
        <p:spPr>
          <a:xfrm>
            <a:off x="0" y="2817352"/>
            <a:ext cx="769257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타원 5">
            <a:extLst>
              <a:ext uri="{FF2B5EF4-FFF2-40B4-BE49-F238E27FC236}">
                <a16:creationId xmlns:a16="http://schemas.microsoft.com/office/drawing/2014/main" id="{3CF4783A-2043-E070-9DD6-0D2A229B21B4}"/>
              </a:ext>
            </a:extLst>
          </p:cNvPr>
          <p:cNvSpPr/>
          <p:nvPr/>
        </p:nvSpPr>
        <p:spPr>
          <a:xfrm>
            <a:off x="4180395" y="4171950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3" name="그래픽 2">
            <a:extLst>
              <a:ext uri="{FF2B5EF4-FFF2-40B4-BE49-F238E27FC236}">
                <a16:creationId xmlns:a16="http://schemas.microsoft.com/office/drawing/2014/main" id="{51431FF6-3DD0-2B17-3394-20816E5A4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90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04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28196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행보 및 전망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279196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북한체제의 향후 전망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68" name="직사각형 267">
            <a:extLst>
              <a:ext uri="{FF2B5EF4-FFF2-40B4-BE49-F238E27FC236}">
                <a16:creationId xmlns:a16="http://schemas.microsoft.com/office/drawing/2014/main" id="{0BCBC56C-49BE-A6CB-4C5F-9DF6A55838D2}"/>
              </a:ext>
            </a:extLst>
          </p:cNvPr>
          <p:cNvSpPr/>
          <p:nvPr/>
        </p:nvSpPr>
        <p:spPr>
          <a:xfrm>
            <a:off x="0" y="5994000"/>
            <a:ext cx="12192000" cy="864000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72" name="TextBox 271">
            <a:extLst>
              <a:ext uri="{FF2B5EF4-FFF2-40B4-BE49-F238E27FC236}">
                <a16:creationId xmlns:a16="http://schemas.microsoft.com/office/drawing/2014/main" id="{35EADC04-664C-9822-9ACF-D270AB776D18}"/>
              </a:ext>
            </a:extLst>
          </p:cNvPr>
          <p:cNvSpPr txBox="1"/>
          <p:nvPr/>
        </p:nvSpPr>
        <p:spPr>
          <a:xfrm>
            <a:off x="3323605" y="6317608"/>
            <a:ext cx="5544788" cy="4286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800" spc="-1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통일에 대해 생각하고 통일 미래 준비 필요</a:t>
            </a:r>
          </a:p>
        </p:txBody>
      </p:sp>
      <p:sp>
        <p:nvSpPr>
          <p:cNvPr id="277" name="타원 276">
            <a:extLst>
              <a:ext uri="{FF2B5EF4-FFF2-40B4-BE49-F238E27FC236}">
                <a16:creationId xmlns:a16="http://schemas.microsoft.com/office/drawing/2014/main" id="{D96B8CC1-1D2D-589D-5DF0-D400D465226D}"/>
              </a:ext>
            </a:extLst>
          </p:cNvPr>
          <p:cNvSpPr/>
          <p:nvPr/>
        </p:nvSpPr>
        <p:spPr>
          <a:xfrm>
            <a:off x="5839323" y="5724068"/>
            <a:ext cx="513354" cy="513354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78" name="그룹 277">
            <a:extLst>
              <a:ext uri="{FF2B5EF4-FFF2-40B4-BE49-F238E27FC236}">
                <a16:creationId xmlns:a16="http://schemas.microsoft.com/office/drawing/2014/main" id="{6A7D3AB2-66A6-6487-9A58-910931D976B0}"/>
              </a:ext>
            </a:extLst>
          </p:cNvPr>
          <p:cNvGrpSpPr/>
          <p:nvPr/>
        </p:nvGrpSpPr>
        <p:grpSpPr>
          <a:xfrm>
            <a:off x="6009253" y="6015424"/>
            <a:ext cx="173495" cy="85001"/>
            <a:chOff x="8787680" y="4841142"/>
            <a:chExt cx="157723" cy="77274"/>
          </a:xfrm>
        </p:grpSpPr>
        <p:cxnSp>
          <p:nvCxnSpPr>
            <p:cNvPr id="279" name="직선 연결선 278">
              <a:extLst>
                <a:ext uri="{FF2B5EF4-FFF2-40B4-BE49-F238E27FC236}">
                  <a16:creationId xmlns:a16="http://schemas.microsoft.com/office/drawing/2014/main" id="{D31CB9BC-D4C6-6F0A-4FF5-FD0E2D68D37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868129" y="4841142"/>
              <a:ext cx="77274" cy="77274"/>
            </a:xfrm>
            <a:prstGeom prst="line">
              <a:avLst/>
            </a:prstGeom>
            <a:ln w="19050" cap="rnd">
              <a:solidFill>
                <a:srgbClr val="3C4D03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직선 연결선 284">
              <a:extLst>
                <a:ext uri="{FF2B5EF4-FFF2-40B4-BE49-F238E27FC236}">
                  <a16:creationId xmlns:a16="http://schemas.microsoft.com/office/drawing/2014/main" id="{23FCB9EC-E051-20A9-8511-0D9D5CEE2E24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787680" y="4841142"/>
              <a:ext cx="77274" cy="77274"/>
            </a:xfrm>
            <a:prstGeom prst="line">
              <a:avLst/>
            </a:prstGeom>
            <a:ln w="19050" cap="rnd">
              <a:solidFill>
                <a:srgbClr val="3C4D03"/>
              </a:solidFill>
              <a:round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0" name="그룹 519">
            <a:extLst>
              <a:ext uri="{FF2B5EF4-FFF2-40B4-BE49-F238E27FC236}">
                <a16:creationId xmlns:a16="http://schemas.microsoft.com/office/drawing/2014/main" id="{E0F2C277-5C42-D00B-EC92-5A52FDAA58CA}"/>
              </a:ext>
            </a:extLst>
          </p:cNvPr>
          <p:cNvGrpSpPr/>
          <p:nvPr/>
        </p:nvGrpSpPr>
        <p:grpSpPr>
          <a:xfrm>
            <a:off x="766762" y="1578506"/>
            <a:ext cx="10658475" cy="3983700"/>
            <a:chOff x="766762" y="1790118"/>
            <a:chExt cx="10658475" cy="3983700"/>
          </a:xfrm>
        </p:grpSpPr>
        <p:sp>
          <p:nvSpPr>
            <p:cNvPr id="7" name="사각형: 둥근 모서리 6">
              <a:extLst>
                <a:ext uri="{FF2B5EF4-FFF2-40B4-BE49-F238E27FC236}">
                  <a16:creationId xmlns:a16="http://schemas.microsoft.com/office/drawing/2014/main" id="{73D94627-7EF8-D436-ADEC-6F6BC3C0F9DC}"/>
                </a:ext>
              </a:extLst>
            </p:cNvPr>
            <p:cNvSpPr/>
            <p:nvPr/>
          </p:nvSpPr>
          <p:spPr>
            <a:xfrm>
              <a:off x="1035534" y="4261818"/>
              <a:ext cx="10389703" cy="1512000"/>
            </a:xfrm>
            <a:prstGeom prst="roundRect">
              <a:avLst>
                <a:gd name="adj" fmla="val 3122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1000" sy="101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1" name="사각형: 둥근 모서리 320">
              <a:extLst>
                <a:ext uri="{FF2B5EF4-FFF2-40B4-BE49-F238E27FC236}">
                  <a16:creationId xmlns:a16="http://schemas.microsoft.com/office/drawing/2014/main" id="{F3857D50-8593-DAB1-95A6-91F4A48879F7}"/>
                </a:ext>
              </a:extLst>
            </p:cNvPr>
            <p:cNvSpPr/>
            <p:nvPr/>
          </p:nvSpPr>
          <p:spPr>
            <a:xfrm>
              <a:off x="1097518" y="4315818"/>
              <a:ext cx="693559" cy="1404000"/>
            </a:xfrm>
            <a:prstGeom prst="roundRect">
              <a:avLst>
                <a:gd name="adj" fmla="val 10807"/>
              </a:avLst>
            </a:pr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대남</a:t>
              </a:r>
            </a:p>
          </p:txBody>
        </p:sp>
        <p:grpSp>
          <p:nvGrpSpPr>
            <p:cNvPr id="511" name="그룹 510">
              <a:extLst>
                <a:ext uri="{FF2B5EF4-FFF2-40B4-BE49-F238E27FC236}">
                  <a16:creationId xmlns:a16="http://schemas.microsoft.com/office/drawing/2014/main" id="{0AE1FDE5-0BB1-F13E-C383-761C91E3863D}"/>
                </a:ext>
              </a:extLst>
            </p:cNvPr>
            <p:cNvGrpSpPr/>
            <p:nvPr/>
          </p:nvGrpSpPr>
          <p:grpSpPr>
            <a:xfrm>
              <a:off x="1983898" y="4445257"/>
              <a:ext cx="8972236" cy="1145123"/>
              <a:chOff x="1983898" y="4657744"/>
              <a:chExt cx="8972236" cy="1145123"/>
            </a:xfrm>
          </p:grpSpPr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345D2BC8-83D8-C67D-2405-BFEA31D63D59}"/>
                  </a:ext>
                </a:extLst>
              </p:cNvPr>
              <p:cNvSpPr txBox="1"/>
              <p:nvPr/>
            </p:nvSpPr>
            <p:spPr>
              <a:xfrm>
                <a:off x="2164562" y="4657744"/>
                <a:ext cx="445635" cy="367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rPr>
                  <a:t>01</a:t>
                </a:r>
                <a:endParaRPr lang="ko-KR" altLang="en-US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22" name="직사각형 321">
                <a:extLst>
                  <a:ext uri="{FF2B5EF4-FFF2-40B4-BE49-F238E27FC236}">
                    <a16:creationId xmlns:a16="http://schemas.microsoft.com/office/drawing/2014/main" id="{A1F9695E-E9DD-9FB1-1A65-AEE8DC34C226}"/>
                  </a:ext>
                </a:extLst>
              </p:cNvPr>
              <p:cNvSpPr/>
              <p:nvPr/>
            </p:nvSpPr>
            <p:spPr>
              <a:xfrm>
                <a:off x="1983898" y="5017303"/>
                <a:ext cx="4653280" cy="72610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23" name="직사각형 322">
                <a:extLst>
                  <a:ext uri="{FF2B5EF4-FFF2-40B4-BE49-F238E27FC236}">
                    <a16:creationId xmlns:a16="http://schemas.microsoft.com/office/drawing/2014/main" id="{5AEE57AB-7461-B498-9177-4075E6CA8C79}"/>
                  </a:ext>
                </a:extLst>
              </p:cNvPr>
              <p:cNvSpPr/>
              <p:nvPr/>
            </p:nvSpPr>
            <p:spPr>
              <a:xfrm>
                <a:off x="2014316" y="4902741"/>
                <a:ext cx="4653280" cy="3413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324" name="직선 연결선 323">
                <a:extLst>
                  <a:ext uri="{FF2B5EF4-FFF2-40B4-BE49-F238E27FC236}">
                    <a16:creationId xmlns:a16="http://schemas.microsoft.com/office/drawing/2014/main" id="{0D0031C6-231E-0062-F946-B1D71726290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14316" y="4902740"/>
                <a:ext cx="4437284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5" name="TextBox 324">
                <a:extLst>
                  <a:ext uri="{FF2B5EF4-FFF2-40B4-BE49-F238E27FC236}">
                    <a16:creationId xmlns:a16="http://schemas.microsoft.com/office/drawing/2014/main" id="{E0113EC2-B14D-C6BE-86F5-D91E080BC729}"/>
                  </a:ext>
                </a:extLst>
              </p:cNvPr>
              <p:cNvSpPr txBox="1"/>
              <p:nvPr/>
            </p:nvSpPr>
            <p:spPr>
              <a:xfrm>
                <a:off x="2164562" y="4984517"/>
                <a:ext cx="2786284" cy="1840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en-US" altLang="ko-KR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동족 관계가 아닌 적대적인 두 국가 관계</a:t>
                </a:r>
                <a:r>
                  <a:rPr lang="en-US" altLang="ko-KR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’</a:t>
                </a:r>
                <a:r>
                  <a:rPr lang="en-US" altLang="ko-KR" sz="1600" b="0" spc="-50" dirty="0">
                    <a:solidFill>
                      <a:srgbClr val="3C4D03"/>
                    </a:solidFill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공언</a:t>
                </a:r>
                <a:endParaRPr lang="en-US" altLang="ko-KR" sz="1600" b="0" spc="-5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  <p:grpSp>
            <p:nvGrpSpPr>
              <p:cNvPr id="327" name="그룹 326">
                <a:extLst>
                  <a:ext uri="{FF2B5EF4-FFF2-40B4-BE49-F238E27FC236}">
                    <a16:creationId xmlns:a16="http://schemas.microsoft.com/office/drawing/2014/main" id="{FBCEF1C3-7E5A-8743-A934-5EC0A8708EDE}"/>
                  </a:ext>
                </a:extLst>
              </p:cNvPr>
              <p:cNvGrpSpPr/>
              <p:nvPr/>
            </p:nvGrpSpPr>
            <p:grpSpPr>
              <a:xfrm>
                <a:off x="6991129" y="4670578"/>
                <a:ext cx="3965005" cy="1090476"/>
                <a:chOff x="5503044" y="3140749"/>
                <a:chExt cx="5613308" cy="1800000"/>
              </a:xfrm>
            </p:grpSpPr>
            <p:grpSp>
              <p:nvGrpSpPr>
                <p:cNvPr id="328" name="그룹 327">
                  <a:extLst>
                    <a:ext uri="{FF2B5EF4-FFF2-40B4-BE49-F238E27FC236}">
                      <a16:creationId xmlns:a16="http://schemas.microsoft.com/office/drawing/2014/main" id="{3A1438EA-C4C8-6C05-2F3C-C2E39418187B}"/>
                    </a:ext>
                  </a:extLst>
                </p:cNvPr>
                <p:cNvGrpSpPr/>
                <p:nvPr/>
              </p:nvGrpSpPr>
              <p:grpSpPr>
                <a:xfrm>
                  <a:off x="5503044" y="3140749"/>
                  <a:ext cx="5613308" cy="1800000"/>
                  <a:chOff x="5503044" y="3033212"/>
                  <a:chExt cx="5613308" cy="1800000"/>
                </a:xfrm>
              </p:grpSpPr>
              <p:pic>
                <p:nvPicPr>
                  <p:cNvPr id="330" name="Picture 2" descr="'통일역'을 '역'이라고만 표기해 놓은 노선도. 사진=대북소식통">
                    <a:extLst>
                      <a:ext uri="{FF2B5EF4-FFF2-40B4-BE49-F238E27FC236}">
                        <a16:creationId xmlns:a16="http://schemas.microsoft.com/office/drawing/2014/main" id="{BB44F572-EA47-5D7D-3760-9B7FC6990F16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6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8482" t="26444" b="16856"/>
                  <a:stretch/>
                </p:blipFill>
                <p:spPr bwMode="auto">
                  <a:xfrm>
                    <a:off x="8195860" y="3033212"/>
                    <a:ext cx="2920492" cy="1800000"/>
                  </a:xfrm>
                  <a:prstGeom prst="roundRect">
                    <a:avLst>
                      <a:gd name="adj" fmla="val 7238"/>
                    </a:avLst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331" name="Picture 2" descr="김정은의 통일 폐기 선언, 남조선혁명에 박차 가하다 &lt; 국제뉴스 &lt; 기관지 NP &lt; 기사본문 - The New Paradigm">
                    <a:extLst>
                      <a:ext uri="{FF2B5EF4-FFF2-40B4-BE49-F238E27FC236}">
                        <a16:creationId xmlns:a16="http://schemas.microsoft.com/office/drawing/2014/main" id="{94C317B5-7286-70EF-163E-CC91BC0B42A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 rotWithShape="1">
                  <a:blip r:embed="rId7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 l="496" r="24167" b="49533"/>
                  <a:stretch/>
                </p:blipFill>
                <p:spPr bwMode="auto">
                  <a:xfrm>
                    <a:off x="5503044" y="3033212"/>
                    <a:ext cx="2383932" cy="1800000"/>
                  </a:xfrm>
                  <a:prstGeom prst="roundRect">
                    <a:avLst>
                      <a:gd name="adj" fmla="val 7238"/>
                    </a:avLst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sp>
                <p:nvSpPr>
                  <p:cNvPr id="332" name="화살표: 오각형 331">
                    <a:extLst>
                      <a:ext uri="{FF2B5EF4-FFF2-40B4-BE49-F238E27FC236}">
                        <a16:creationId xmlns:a16="http://schemas.microsoft.com/office/drawing/2014/main" id="{3D17CB50-1DA6-7957-CB39-74E9E4B473B3}"/>
                      </a:ext>
                    </a:extLst>
                  </p:cNvPr>
                  <p:cNvSpPr/>
                  <p:nvPr/>
                </p:nvSpPr>
                <p:spPr>
                  <a:xfrm>
                    <a:off x="6725560" y="3620136"/>
                    <a:ext cx="1417856" cy="499744"/>
                  </a:xfrm>
                  <a:prstGeom prst="homePlate">
                    <a:avLst/>
                  </a:prstGeom>
                  <a:gradFill>
                    <a:gsLst>
                      <a:gs pos="33000">
                        <a:srgbClr val="3C4D03">
                          <a:alpha val="0"/>
                        </a:srgbClr>
                      </a:gs>
                      <a:gs pos="100000">
                        <a:srgbClr val="3C4D03"/>
                      </a:gs>
                    </a:gsLst>
                    <a:lin ang="0" scaled="1"/>
                  </a:gradFill>
                  <a:ln>
                    <a:solidFill>
                      <a:srgbClr val="3C4D03"/>
                    </a:solidFill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ko-KR" altLang="en-US"/>
                  </a:p>
                </p:txBody>
              </p:sp>
            </p:grpSp>
            <p:sp>
              <p:nvSpPr>
                <p:cNvPr id="329" name="사각형: 둥근 모서리 328">
                  <a:extLst>
                    <a:ext uri="{FF2B5EF4-FFF2-40B4-BE49-F238E27FC236}">
                      <a16:creationId xmlns:a16="http://schemas.microsoft.com/office/drawing/2014/main" id="{0C76A7A5-BBAD-A13B-2722-855045FB6DF4}"/>
                    </a:ext>
                  </a:extLst>
                </p:cNvPr>
                <p:cNvSpPr/>
                <p:nvPr/>
              </p:nvSpPr>
              <p:spPr>
                <a:xfrm>
                  <a:off x="9747504" y="3564128"/>
                  <a:ext cx="262128" cy="591312"/>
                </a:xfrm>
                <a:prstGeom prst="roundRect">
                  <a:avLst/>
                </a:pr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353" name="TextBox 352">
                <a:extLst>
                  <a:ext uri="{FF2B5EF4-FFF2-40B4-BE49-F238E27FC236}">
                    <a16:creationId xmlns:a16="http://schemas.microsoft.com/office/drawing/2014/main" id="{2BB88272-4666-159C-ED16-5C3C1FE84034}"/>
                  </a:ext>
                </a:extLst>
              </p:cNvPr>
              <p:cNvSpPr txBox="1"/>
              <p:nvPr/>
            </p:nvSpPr>
            <p:spPr>
              <a:xfrm>
                <a:off x="2164562" y="5216544"/>
                <a:ext cx="445635" cy="367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rPr>
                  <a:t>02</a:t>
                </a:r>
                <a:endParaRPr lang="ko-KR" altLang="en-US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57" name="TextBox 356">
                <a:extLst>
                  <a:ext uri="{FF2B5EF4-FFF2-40B4-BE49-F238E27FC236}">
                    <a16:creationId xmlns:a16="http://schemas.microsoft.com/office/drawing/2014/main" id="{60D2D080-CA9C-27E2-0769-E9A2A17AB102}"/>
                  </a:ext>
                </a:extLst>
              </p:cNvPr>
              <p:cNvSpPr txBox="1"/>
              <p:nvPr/>
            </p:nvSpPr>
            <p:spPr>
              <a:xfrm>
                <a:off x="4643602" y="5216544"/>
                <a:ext cx="445635" cy="36740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en-US" altLang="ko-KR" sz="2400" dirty="0">
                    <a:latin typeface="페이퍼로지 1 Thin" pitchFamily="2" charset="-127"/>
                    <a:ea typeface="페이퍼로지 1 Thin" pitchFamily="2" charset="-127"/>
                    <a:cs typeface="Pretendard ExtraBold" panose="02000903000000020004" pitchFamily="50" charset="-127"/>
                  </a:rPr>
                  <a:t>03</a:t>
                </a:r>
                <a:endParaRPr lang="ko-KR" altLang="en-US" sz="2400" dirty="0">
                  <a:latin typeface="페이퍼로지 1 Thin" pitchFamily="2" charset="-127"/>
                  <a:ea typeface="페이퍼로지 1 Thin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354" name="직사각형 353">
                <a:extLst>
                  <a:ext uri="{FF2B5EF4-FFF2-40B4-BE49-F238E27FC236}">
                    <a16:creationId xmlns:a16="http://schemas.microsoft.com/office/drawing/2014/main" id="{BFC4B233-1299-D467-766D-7A691638BEFA}"/>
                  </a:ext>
                </a:extLst>
              </p:cNvPr>
              <p:cNvSpPr/>
              <p:nvPr/>
            </p:nvSpPr>
            <p:spPr>
              <a:xfrm>
                <a:off x="2014316" y="5461541"/>
                <a:ext cx="4653280" cy="3413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6" name="TextBox 355">
                <a:extLst>
                  <a:ext uri="{FF2B5EF4-FFF2-40B4-BE49-F238E27FC236}">
                    <a16:creationId xmlns:a16="http://schemas.microsoft.com/office/drawing/2014/main" id="{D040E3A5-134D-4EC4-CE06-D28FA3DAE211}"/>
                  </a:ext>
                </a:extLst>
              </p:cNvPr>
              <p:cNvSpPr txBox="1"/>
              <p:nvPr/>
            </p:nvSpPr>
            <p:spPr>
              <a:xfrm>
                <a:off x="2164562" y="5543317"/>
                <a:ext cx="2786284" cy="1840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ko-KR" altLang="en-US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600" b="0" spc="-50" dirty="0" err="1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민족’</a:t>
                </a:r>
                <a:r>
                  <a:rPr lang="ko-KR" altLang="en-US" sz="1600" b="0" spc="-50" dirty="0" err="1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과</a:t>
                </a:r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‘</a:t>
                </a:r>
                <a:r>
                  <a:rPr lang="ko-KR" altLang="en-US" sz="1600" b="0" spc="-50" dirty="0" err="1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통일’</a:t>
                </a:r>
                <a:r>
                  <a:rPr lang="ko-KR" altLang="en-US" sz="1600" b="0" spc="-50" dirty="0" err="1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의</a:t>
                </a:r>
                <a:r>
                  <a:rPr lang="ko-KR" altLang="en-US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 개념 삭제 </a:t>
                </a:r>
              </a:p>
            </p:txBody>
          </p:sp>
          <p:sp>
            <p:nvSpPr>
              <p:cNvPr id="358" name="TextBox 357">
                <a:extLst>
                  <a:ext uri="{FF2B5EF4-FFF2-40B4-BE49-F238E27FC236}">
                    <a16:creationId xmlns:a16="http://schemas.microsoft.com/office/drawing/2014/main" id="{95A89B9F-3CFD-9D71-0648-85E10841F037}"/>
                  </a:ext>
                </a:extLst>
              </p:cNvPr>
              <p:cNvSpPr txBox="1"/>
              <p:nvPr/>
            </p:nvSpPr>
            <p:spPr>
              <a:xfrm>
                <a:off x="4643602" y="5543317"/>
                <a:ext cx="2786284" cy="184032"/>
              </a:xfrm>
              <a:prstGeom prst="rect">
                <a:avLst/>
              </a:prstGeom>
              <a:noFill/>
            </p:spPr>
            <p:txBody>
              <a:bodyPr wrap="none" rtlCol="0" anchor="ctr" anchorCtr="0">
                <a:noAutofit/>
              </a:bodyPr>
              <a:lstStyle>
                <a:defPPr>
                  <a:defRPr lang="ko-KR"/>
                </a:defPPr>
                <a:lvl1pPr algn="ctr">
                  <a:defRPr sz="3200" b="1">
                    <a:latin typeface="나눔바른고딕" panose="020B0603020101020101" pitchFamily="50" charset="-127"/>
                    <a:ea typeface="나눔바른고딕" panose="020B0603020101020101" pitchFamily="50" charset="-127"/>
                  </a:defRPr>
                </a:lvl1pPr>
              </a:lstStyle>
              <a:p>
                <a:pPr algn="l"/>
                <a:r>
                  <a:rPr lang="ko-KR" altLang="en-US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앞으로는</a:t>
                </a:r>
                <a:r>
                  <a:rPr lang="en-US" altLang="ko-KR" sz="1600" b="0" spc="-5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?</a:t>
                </a:r>
                <a:endParaRPr lang="en-US" altLang="ko-KR" sz="1600" b="0" spc="-50" dirty="0">
                  <a:solidFill>
                    <a:srgbClr val="3C4D03"/>
                  </a:solidFill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endParaRPr>
              </a:p>
            </p:txBody>
          </p:sp>
          <p:cxnSp>
            <p:nvCxnSpPr>
              <p:cNvPr id="355" name="직선 연결선 354">
                <a:extLst>
                  <a:ext uri="{FF2B5EF4-FFF2-40B4-BE49-F238E27FC236}">
                    <a16:creationId xmlns:a16="http://schemas.microsoft.com/office/drawing/2014/main" id="{5B47868E-BF6A-5A63-EF41-0156D22E10A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14316" y="5461540"/>
                <a:ext cx="4437284" cy="0"/>
              </a:xfrm>
              <a:prstGeom prst="line">
                <a:avLst/>
              </a:prstGeom>
              <a:ln w="3175">
                <a:solidFill>
                  <a:schemeClr val="bg1">
                    <a:lumMod val="65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1" name="사각형: 둥근 모서리 480">
              <a:extLst>
                <a:ext uri="{FF2B5EF4-FFF2-40B4-BE49-F238E27FC236}">
                  <a16:creationId xmlns:a16="http://schemas.microsoft.com/office/drawing/2014/main" id="{01DDB97E-6EF6-FEDF-85F0-F9AE87EF44C2}"/>
                </a:ext>
              </a:extLst>
            </p:cNvPr>
            <p:cNvSpPr/>
            <p:nvPr/>
          </p:nvSpPr>
          <p:spPr>
            <a:xfrm rot="5400000">
              <a:off x="-1143502" y="3700382"/>
              <a:ext cx="3965525" cy="144997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4" name="타원 483">
              <a:extLst>
                <a:ext uri="{FF2B5EF4-FFF2-40B4-BE49-F238E27FC236}">
                  <a16:creationId xmlns:a16="http://schemas.microsoft.com/office/drawing/2014/main" id="{F13F22A8-A0CB-7DD3-DF48-8FB4E56C8174}"/>
                </a:ext>
              </a:extLst>
            </p:cNvPr>
            <p:cNvSpPr/>
            <p:nvPr/>
          </p:nvSpPr>
          <p:spPr>
            <a:xfrm>
              <a:off x="780532" y="4959088"/>
              <a:ext cx="117460" cy="117460"/>
            </a:xfrm>
            <a:prstGeom prst="ellipse">
              <a:avLst/>
            </a:prstGeom>
            <a:solidFill>
              <a:srgbClr val="3C4D03"/>
            </a:solidFill>
            <a:ln w="3810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519" name="그룹 518">
              <a:extLst>
                <a:ext uri="{FF2B5EF4-FFF2-40B4-BE49-F238E27FC236}">
                  <a16:creationId xmlns:a16="http://schemas.microsoft.com/office/drawing/2014/main" id="{80B1B1CE-349E-2740-01DD-09CC0D217011}"/>
                </a:ext>
              </a:extLst>
            </p:cNvPr>
            <p:cNvGrpSpPr/>
            <p:nvPr/>
          </p:nvGrpSpPr>
          <p:grpSpPr>
            <a:xfrm>
              <a:off x="780532" y="1790118"/>
              <a:ext cx="10644705" cy="1440000"/>
              <a:chOff x="780532" y="1790118"/>
              <a:chExt cx="10644705" cy="1440000"/>
            </a:xfrm>
          </p:grpSpPr>
          <p:sp>
            <p:nvSpPr>
              <p:cNvPr id="482" name="타원 481">
                <a:extLst>
                  <a:ext uri="{FF2B5EF4-FFF2-40B4-BE49-F238E27FC236}">
                    <a16:creationId xmlns:a16="http://schemas.microsoft.com/office/drawing/2014/main" id="{241F3B40-65A3-C36F-A1D1-5AB55352A250}"/>
                  </a:ext>
                </a:extLst>
              </p:cNvPr>
              <p:cNvSpPr/>
              <p:nvPr/>
            </p:nvSpPr>
            <p:spPr>
              <a:xfrm>
                <a:off x="780532" y="2451388"/>
                <a:ext cx="117460" cy="117460"/>
              </a:xfrm>
              <a:prstGeom prst="ellipse">
                <a:avLst/>
              </a:prstGeom>
              <a:solidFill>
                <a:srgbClr val="3C4D03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518" name="그룹 517">
                <a:extLst>
                  <a:ext uri="{FF2B5EF4-FFF2-40B4-BE49-F238E27FC236}">
                    <a16:creationId xmlns:a16="http://schemas.microsoft.com/office/drawing/2014/main" id="{B8D15D1E-F2DA-BA04-3586-F622DC84FEEA}"/>
                  </a:ext>
                </a:extLst>
              </p:cNvPr>
              <p:cNvGrpSpPr/>
              <p:nvPr/>
            </p:nvGrpSpPr>
            <p:grpSpPr>
              <a:xfrm>
                <a:off x="1035534" y="1790118"/>
                <a:ext cx="10389703" cy="1440000"/>
                <a:chOff x="1035534" y="1790118"/>
                <a:chExt cx="10389703" cy="1440000"/>
              </a:xfrm>
            </p:grpSpPr>
            <p:sp>
              <p:nvSpPr>
                <p:cNvPr id="485" name="사각형: 둥근 모서리 484">
                  <a:extLst>
                    <a:ext uri="{FF2B5EF4-FFF2-40B4-BE49-F238E27FC236}">
                      <a16:creationId xmlns:a16="http://schemas.microsoft.com/office/drawing/2014/main" id="{C82126D8-14A2-4681-8E46-112AA32D6A05}"/>
                    </a:ext>
                  </a:extLst>
                </p:cNvPr>
                <p:cNvSpPr/>
                <p:nvPr/>
              </p:nvSpPr>
              <p:spPr>
                <a:xfrm>
                  <a:off x="1035534" y="1790118"/>
                  <a:ext cx="10389703" cy="1440000"/>
                </a:xfrm>
                <a:prstGeom prst="roundRect">
                  <a:avLst>
                    <a:gd name="adj" fmla="val 312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1000" sy="101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86" name="사각형: 둥근 모서리 485">
                  <a:extLst>
                    <a:ext uri="{FF2B5EF4-FFF2-40B4-BE49-F238E27FC236}">
                      <a16:creationId xmlns:a16="http://schemas.microsoft.com/office/drawing/2014/main" id="{D091747B-3F04-6B8F-1955-D2C10F57DE30}"/>
                    </a:ext>
                  </a:extLst>
                </p:cNvPr>
                <p:cNvSpPr/>
                <p:nvPr/>
              </p:nvSpPr>
              <p:spPr>
                <a:xfrm>
                  <a:off x="1097518" y="1844118"/>
                  <a:ext cx="693559" cy="1332000"/>
                </a:xfrm>
                <a:prstGeom prst="roundRect">
                  <a:avLst>
                    <a:gd name="adj" fmla="val 10807"/>
                  </a:avLst>
                </a:prstGeom>
                <a:gradFill flip="none" rotWithShape="1">
                  <a:gsLst>
                    <a:gs pos="0">
                      <a:srgbClr val="A1B06D"/>
                    </a:gs>
                    <a:gs pos="74000">
                      <a:srgbClr val="3C4D03"/>
                    </a:gs>
                  </a:gsLst>
                  <a:lin ang="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ko-KR" altLang="en-US" sz="16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대내</a:t>
                  </a:r>
                </a:p>
              </p:txBody>
            </p:sp>
            <p:grpSp>
              <p:nvGrpSpPr>
                <p:cNvPr id="517" name="그룹 516">
                  <a:extLst>
                    <a:ext uri="{FF2B5EF4-FFF2-40B4-BE49-F238E27FC236}">
                      <a16:creationId xmlns:a16="http://schemas.microsoft.com/office/drawing/2014/main" id="{318DFC8B-EC1F-5203-6476-784426999BE6}"/>
                    </a:ext>
                  </a:extLst>
                </p:cNvPr>
                <p:cNvGrpSpPr/>
                <p:nvPr/>
              </p:nvGrpSpPr>
              <p:grpSpPr>
                <a:xfrm>
                  <a:off x="2014316" y="1925977"/>
                  <a:ext cx="9245724" cy="1168282"/>
                  <a:chOff x="2014316" y="1889978"/>
                  <a:chExt cx="9245724" cy="1168282"/>
                </a:xfrm>
              </p:grpSpPr>
              <p:sp>
                <p:nvSpPr>
                  <p:cNvPr id="487" name="사각형: 둥근 모서리 486">
                    <a:extLst>
                      <a:ext uri="{FF2B5EF4-FFF2-40B4-BE49-F238E27FC236}">
                        <a16:creationId xmlns:a16="http://schemas.microsoft.com/office/drawing/2014/main" id="{8D3897C0-96EE-48C7-19A9-57AD65593F14}"/>
                      </a:ext>
                    </a:extLst>
                  </p:cNvPr>
                  <p:cNvSpPr/>
                  <p:nvPr/>
                </p:nvSpPr>
                <p:spPr>
                  <a:xfrm>
                    <a:off x="2014316" y="1889978"/>
                    <a:ext cx="1152000" cy="504000"/>
                  </a:xfrm>
                  <a:prstGeom prst="round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r>
                      <a:rPr lang="ko-KR" altLang="en-US" sz="16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정치</a:t>
                    </a:r>
                  </a:p>
                </p:txBody>
              </p:sp>
              <p:sp>
                <p:nvSpPr>
                  <p:cNvPr id="488" name="TextBox 487">
                    <a:extLst>
                      <a:ext uri="{FF2B5EF4-FFF2-40B4-BE49-F238E27FC236}">
                        <a16:creationId xmlns:a16="http://schemas.microsoft.com/office/drawing/2014/main" id="{6176D186-0766-A491-3027-E712A903698C}"/>
                      </a:ext>
                    </a:extLst>
                  </p:cNvPr>
                  <p:cNvSpPr txBox="1"/>
                  <p:nvPr/>
                </p:nvSpPr>
                <p:spPr>
                  <a:xfrm>
                    <a:off x="3220663" y="1897482"/>
                    <a:ext cx="2354886" cy="488993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pPr algn="l"/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사상이념적 통제 및 정치조직적 통제 강화</a:t>
                    </a:r>
                  </a:p>
                </p:txBody>
              </p:sp>
              <p:pic>
                <p:nvPicPr>
                  <p:cNvPr id="489" name="그림 488">
                    <a:extLst>
                      <a:ext uri="{FF2B5EF4-FFF2-40B4-BE49-F238E27FC236}">
                        <a16:creationId xmlns:a16="http://schemas.microsoft.com/office/drawing/2014/main" id="{1E6288C9-5A21-3A9D-FD14-0D057D5ECC2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2138089" y="1979978"/>
                    <a:ext cx="324000" cy="324000"/>
                  </a:xfrm>
                  <a:prstGeom prst="rect">
                    <a:avLst/>
                  </a:prstGeom>
                </p:spPr>
              </p:pic>
              <p:cxnSp>
                <p:nvCxnSpPr>
                  <p:cNvPr id="490" name="직선 연결선 489">
                    <a:extLst>
                      <a:ext uri="{FF2B5EF4-FFF2-40B4-BE49-F238E27FC236}">
                        <a16:creationId xmlns:a16="http://schemas.microsoft.com/office/drawing/2014/main" id="{A35D4142-E090-B145-D340-448EE1BBB2D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2014316" y="2474119"/>
                    <a:ext cx="9245724" cy="0"/>
                  </a:xfrm>
                  <a:prstGeom prst="line">
                    <a:avLst/>
                  </a:prstGeom>
                  <a:ln w="3175">
                    <a:solidFill>
                      <a:schemeClr val="bg1">
                        <a:lumMod val="65000"/>
                      </a:schemeClr>
                    </a:solidFill>
                    <a:prstDash val="dash"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491" name="사각형: 둥근 모서리 490">
                    <a:extLst>
                      <a:ext uri="{FF2B5EF4-FFF2-40B4-BE49-F238E27FC236}">
                        <a16:creationId xmlns:a16="http://schemas.microsoft.com/office/drawing/2014/main" id="{6D2F9651-6AA1-B9C2-91C2-9AFBCB1F705C}"/>
                      </a:ext>
                    </a:extLst>
                  </p:cNvPr>
                  <p:cNvSpPr/>
                  <p:nvPr/>
                </p:nvSpPr>
                <p:spPr>
                  <a:xfrm>
                    <a:off x="6560916" y="1889978"/>
                    <a:ext cx="1152000" cy="504000"/>
                  </a:xfrm>
                  <a:prstGeom prst="roundRect">
                    <a:avLst/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 w="12614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r>
                      <a:rPr lang="ko-KR" altLang="en-US" sz="16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경제</a:t>
                    </a:r>
                  </a:p>
                </p:txBody>
              </p:sp>
              <p:sp>
                <p:nvSpPr>
                  <p:cNvPr id="492" name="TextBox 491">
                    <a:extLst>
                      <a:ext uri="{FF2B5EF4-FFF2-40B4-BE49-F238E27FC236}">
                        <a16:creationId xmlns:a16="http://schemas.microsoft.com/office/drawing/2014/main" id="{E149D912-5931-4ECF-595C-DADD721FBFFA}"/>
                      </a:ext>
                    </a:extLst>
                  </p:cNvPr>
                  <p:cNvSpPr txBox="1"/>
                  <p:nvPr/>
                </p:nvSpPr>
                <p:spPr>
                  <a:xfrm>
                    <a:off x="7767263" y="1897482"/>
                    <a:ext cx="2354886" cy="488993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pPr algn="l"/>
                    <a:r>
                      <a:rPr lang="en-US" altLang="ko-KR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'5</a:t>
                    </a:r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개년 계획</a:t>
                    </a:r>
                    <a:r>
                      <a:rPr lang="en-US" altLang="ko-KR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’ </a:t>
                    </a:r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마지막 해의 과업 달성 및</a:t>
                    </a:r>
                    <a:endParaRPr lang="en-US" altLang="ko-KR" sz="1300" b="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endParaRPr>
                  </a:p>
                  <a:p>
                    <a:pPr algn="l"/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‘지방발전정책 </a:t>
                    </a:r>
                    <a:r>
                      <a:rPr lang="en-US" altLang="ko-KR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20x10</a:t>
                    </a:r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’의 두번째 해 성과 창출 독려</a:t>
                    </a:r>
                  </a:p>
                </p:txBody>
              </p:sp>
              <p:pic>
                <p:nvPicPr>
                  <p:cNvPr id="493" name="그림 492">
                    <a:extLst>
                      <a:ext uri="{FF2B5EF4-FFF2-40B4-BE49-F238E27FC236}">
                        <a16:creationId xmlns:a16="http://schemas.microsoft.com/office/drawing/2014/main" id="{3DF6799E-D336-FE48-F65D-C08278F6C32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9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84689" y="1979978"/>
                    <a:ext cx="324000" cy="324000"/>
                  </a:xfrm>
                  <a:prstGeom prst="rect">
                    <a:avLst/>
                  </a:prstGeom>
                </p:spPr>
              </p:pic>
              <p:sp>
                <p:nvSpPr>
                  <p:cNvPr id="494" name="TextBox 493">
                    <a:extLst>
                      <a:ext uri="{FF2B5EF4-FFF2-40B4-BE49-F238E27FC236}">
                        <a16:creationId xmlns:a16="http://schemas.microsoft.com/office/drawing/2014/main" id="{189DA8CD-11FF-E543-7DA2-18CD5B9E6D70}"/>
                      </a:ext>
                    </a:extLst>
                  </p:cNvPr>
                  <p:cNvSpPr txBox="1"/>
                  <p:nvPr/>
                </p:nvSpPr>
                <p:spPr>
                  <a:xfrm>
                    <a:off x="3220663" y="2561764"/>
                    <a:ext cx="2354886" cy="488993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pPr algn="l"/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핵개발 고도화</a:t>
                    </a:r>
                    <a:r>
                      <a:rPr lang="en-US" altLang="ko-KR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, </a:t>
                    </a:r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‘국방과학발전 및 무기체계개발 </a:t>
                    </a:r>
                    <a:endParaRPr lang="en-US" altLang="ko-KR" sz="1300" b="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endParaRPr>
                  </a:p>
                  <a:p>
                    <a:pPr algn="l"/>
                    <a:r>
                      <a:rPr lang="en-US" altLang="ko-KR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5</a:t>
                    </a:r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개년계획</a:t>
                    </a:r>
                    <a:r>
                      <a:rPr lang="en-US" altLang="ko-KR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(2021~2025)’ </a:t>
                    </a:r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과업 수행 재촉</a:t>
                    </a:r>
                  </a:p>
                </p:txBody>
              </p:sp>
              <p:grpSp>
                <p:nvGrpSpPr>
                  <p:cNvPr id="495" name="그룹 494">
                    <a:extLst>
                      <a:ext uri="{FF2B5EF4-FFF2-40B4-BE49-F238E27FC236}">
                        <a16:creationId xmlns:a16="http://schemas.microsoft.com/office/drawing/2014/main" id="{D95AEAF8-13BE-3DA7-AA61-01771FAF73EE}"/>
                      </a:ext>
                    </a:extLst>
                  </p:cNvPr>
                  <p:cNvGrpSpPr/>
                  <p:nvPr/>
                </p:nvGrpSpPr>
                <p:grpSpPr>
                  <a:xfrm>
                    <a:off x="2014316" y="2554260"/>
                    <a:ext cx="1152000" cy="504000"/>
                    <a:chOff x="2014316" y="2537467"/>
                    <a:chExt cx="1152000" cy="504000"/>
                  </a:xfrm>
                </p:grpSpPr>
                <p:sp>
                  <p:nvSpPr>
                    <p:cNvPr id="496" name="사각형: 둥근 모서리 495">
                      <a:extLst>
                        <a:ext uri="{FF2B5EF4-FFF2-40B4-BE49-F238E27FC236}">
                          <a16:creationId xmlns:a16="http://schemas.microsoft.com/office/drawing/2014/main" id="{879DFAC6-1049-80EF-7549-2C80A1EDAF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014316" y="2537467"/>
                      <a:ext cx="1152000" cy="504000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12614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r>
                        <a:rPr lang="ko-KR" altLang="en-US" sz="1600" spc="-50" dirty="0">
                          <a:solidFill>
                            <a:schemeClr val="bg1"/>
                          </a:solidFill>
                          <a:latin typeface="페이퍼로지 6 SemiBold" pitchFamily="2" charset="-127"/>
                          <a:ea typeface="페이퍼로지 6 SemiBold" pitchFamily="2" charset="-127"/>
                          <a:cs typeface="Pretendard ExtraBold" panose="02000903000000020004" pitchFamily="50" charset="-127"/>
                        </a:rPr>
                        <a:t>군사</a:t>
                      </a:r>
                    </a:p>
                  </p:txBody>
                </p:sp>
                <p:grpSp>
                  <p:nvGrpSpPr>
                    <p:cNvPr id="497" name="그룹 496">
                      <a:extLst>
                        <a:ext uri="{FF2B5EF4-FFF2-40B4-BE49-F238E27FC236}">
                          <a16:creationId xmlns:a16="http://schemas.microsoft.com/office/drawing/2014/main" id="{91F46D2A-B359-99ED-E264-4490D2472844}"/>
                        </a:ext>
                      </a:extLst>
                    </p:cNvPr>
                    <p:cNvGrpSpPr>
                      <a:grpSpLocks noChangeAspect="1"/>
                    </p:cNvGrpSpPr>
                    <p:nvPr/>
                  </p:nvGrpSpPr>
                  <p:grpSpPr>
                    <a:xfrm>
                      <a:off x="2102089" y="2673580"/>
                      <a:ext cx="396000" cy="231774"/>
                      <a:chOff x="8318306" y="2829450"/>
                      <a:chExt cx="756000" cy="442479"/>
                    </a:xfrm>
                    <a:solidFill>
                      <a:schemeClr val="bg1"/>
                    </a:solidFill>
                  </p:grpSpPr>
                  <p:sp>
                    <p:nvSpPr>
                      <p:cNvPr id="498" name="자유형: 도형 497">
                        <a:extLst>
                          <a:ext uri="{FF2B5EF4-FFF2-40B4-BE49-F238E27FC236}">
                            <a16:creationId xmlns:a16="http://schemas.microsoft.com/office/drawing/2014/main" id="{A8D8C2E9-91FE-740C-A429-407FC0BAD0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37348" y="3123320"/>
                        <a:ext cx="582737" cy="148609"/>
                      </a:xfrm>
                      <a:custGeom>
                        <a:avLst/>
                        <a:gdLst>
                          <a:gd name="connsiteX0" fmla="*/ 1558548 w 1558547"/>
                          <a:gd name="connsiteY0" fmla="*/ 198799 h 397458"/>
                          <a:gd name="connsiteX1" fmla="*/ 1359889 w 1558547"/>
                          <a:gd name="connsiteY1" fmla="*/ 397459 h 397458"/>
                          <a:gd name="connsiteX2" fmla="*/ 198659 w 1558547"/>
                          <a:gd name="connsiteY2" fmla="*/ 397459 h 397458"/>
                          <a:gd name="connsiteX3" fmla="*/ 0 w 1558547"/>
                          <a:gd name="connsiteY3" fmla="*/ 198799 h 397458"/>
                          <a:gd name="connsiteX4" fmla="*/ 198659 w 1558547"/>
                          <a:gd name="connsiteY4" fmla="*/ 0 h 397458"/>
                          <a:gd name="connsiteX5" fmla="*/ 1359889 w 1558547"/>
                          <a:gd name="connsiteY5" fmla="*/ 0 h 397458"/>
                          <a:gd name="connsiteX6" fmla="*/ 1558548 w 1558547"/>
                          <a:gd name="connsiteY6" fmla="*/ 198799 h 397458"/>
                          <a:gd name="connsiteX7" fmla="*/ 300514 w 1558547"/>
                          <a:gd name="connsiteY7" fmla="*/ 198799 h 397458"/>
                          <a:gd name="connsiteX8" fmla="*/ 198659 w 1558547"/>
                          <a:gd name="connsiteY8" fmla="*/ 96804 h 397458"/>
                          <a:gd name="connsiteX9" fmla="*/ 96664 w 1558547"/>
                          <a:gd name="connsiteY9" fmla="*/ 198799 h 397458"/>
                          <a:gd name="connsiteX10" fmla="*/ 198659 w 1558547"/>
                          <a:gd name="connsiteY10" fmla="*/ 300654 h 397458"/>
                          <a:gd name="connsiteX11" fmla="*/ 300514 w 1558547"/>
                          <a:gd name="connsiteY11" fmla="*/ 198799 h 397458"/>
                          <a:gd name="connsiteX12" fmla="*/ 590927 w 1558547"/>
                          <a:gd name="connsiteY12" fmla="*/ 198799 h 397458"/>
                          <a:gd name="connsiteX13" fmla="*/ 488931 w 1558547"/>
                          <a:gd name="connsiteY13" fmla="*/ 96804 h 397458"/>
                          <a:gd name="connsiteX14" fmla="*/ 387076 w 1558547"/>
                          <a:gd name="connsiteY14" fmla="*/ 198799 h 397458"/>
                          <a:gd name="connsiteX15" fmla="*/ 488931 w 1558547"/>
                          <a:gd name="connsiteY15" fmla="*/ 300654 h 397458"/>
                          <a:gd name="connsiteX16" fmla="*/ 590927 w 1558547"/>
                          <a:gd name="connsiteY16" fmla="*/ 198799 h 397458"/>
                          <a:gd name="connsiteX17" fmla="*/ 881199 w 1558547"/>
                          <a:gd name="connsiteY17" fmla="*/ 198799 h 397458"/>
                          <a:gd name="connsiteX18" fmla="*/ 779204 w 1558547"/>
                          <a:gd name="connsiteY18" fmla="*/ 96804 h 397458"/>
                          <a:gd name="connsiteX19" fmla="*/ 677349 w 1558547"/>
                          <a:gd name="connsiteY19" fmla="*/ 198799 h 397458"/>
                          <a:gd name="connsiteX20" fmla="*/ 779204 w 1558547"/>
                          <a:gd name="connsiteY20" fmla="*/ 300654 h 397458"/>
                          <a:gd name="connsiteX21" fmla="*/ 881199 w 1558547"/>
                          <a:gd name="connsiteY21" fmla="*/ 198799 h 397458"/>
                          <a:gd name="connsiteX22" fmla="*/ 1171471 w 1558547"/>
                          <a:gd name="connsiteY22" fmla="*/ 198799 h 397458"/>
                          <a:gd name="connsiteX23" fmla="*/ 1069476 w 1558547"/>
                          <a:gd name="connsiteY23" fmla="*/ 96804 h 397458"/>
                          <a:gd name="connsiteX24" fmla="*/ 967621 w 1558547"/>
                          <a:gd name="connsiteY24" fmla="*/ 198799 h 397458"/>
                          <a:gd name="connsiteX25" fmla="*/ 1069476 w 1558547"/>
                          <a:gd name="connsiteY25" fmla="*/ 300654 h 397458"/>
                          <a:gd name="connsiteX26" fmla="*/ 1171471 w 1558547"/>
                          <a:gd name="connsiteY26" fmla="*/ 198799 h 397458"/>
                          <a:gd name="connsiteX27" fmla="*/ 1461744 w 1558547"/>
                          <a:gd name="connsiteY27" fmla="*/ 198799 h 397458"/>
                          <a:gd name="connsiteX28" fmla="*/ 1359889 w 1558547"/>
                          <a:gd name="connsiteY28" fmla="*/ 96804 h 397458"/>
                          <a:gd name="connsiteX29" fmla="*/ 1257894 w 1558547"/>
                          <a:gd name="connsiteY29" fmla="*/ 198799 h 397458"/>
                          <a:gd name="connsiteX30" fmla="*/ 1359889 w 1558547"/>
                          <a:gd name="connsiteY30" fmla="*/ 300654 h 397458"/>
                          <a:gd name="connsiteX31" fmla="*/ 1461744 w 1558547"/>
                          <a:gd name="connsiteY31" fmla="*/ 198799 h 3974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</a:cxnLst>
                        <a:rect l="l" t="t" r="r" b="b"/>
                        <a:pathLst>
                          <a:path w="1558547" h="397458">
                            <a:moveTo>
                              <a:pt x="1558548" y="198799"/>
                            </a:moveTo>
                            <a:cubicBezTo>
                              <a:pt x="1558548" y="308511"/>
                              <a:pt x="1469600" y="397459"/>
                              <a:pt x="1359889" y="397459"/>
                            </a:cubicBezTo>
                            <a:lnTo>
                              <a:pt x="198659" y="397459"/>
                            </a:lnTo>
                            <a:cubicBezTo>
                              <a:pt x="88948" y="397459"/>
                              <a:pt x="0" y="308511"/>
                              <a:pt x="0" y="198799"/>
                            </a:cubicBezTo>
                            <a:cubicBezTo>
                              <a:pt x="0" y="88948"/>
                              <a:pt x="88948" y="0"/>
                              <a:pt x="198659" y="0"/>
                            </a:cubicBezTo>
                            <a:lnTo>
                              <a:pt x="1359889" y="0"/>
                            </a:lnTo>
                            <a:cubicBezTo>
                              <a:pt x="1469600" y="0"/>
                              <a:pt x="1558548" y="88948"/>
                              <a:pt x="1558548" y="198799"/>
                            </a:cubicBezTo>
                            <a:close/>
                            <a:moveTo>
                              <a:pt x="300514" y="198799"/>
                            </a:moveTo>
                            <a:cubicBezTo>
                              <a:pt x="300514" y="142400"/>
                              <a:pt x="254918" y="96804"/>
                              <a:pt x="198659" y="96804"/>
                            </a:cubicBezTo>
                            <a:cubicBezTo>
                              <a:pt x="142400" y="96804"/>
                              <a:pt x="96664" y="142400"/>
                              <a:pt x="96664" y="198799"/>
                            </a:cubicBezTo>
                            <a:cubicBezTo>
                              <a:pt x="96664" y="255058"/>
                              <a:pt x="142400" y="300654"/>
                              <a:pt x="198659" y="300654"/>
                            </a:cubicBezTo>
                            <a:cubicBezTo>
                              <a:pt x="254918" y="300654"/>
                              <a:pt x="300514" y="255058"/>
                              <a:pt x="300514" y="198799"/>
                            </a:cubicBezTo>
                            <a:close/>
                            <a:moveTo>
                              <a:pt x="590927" y="198799"/>
                            </a:moveTo>
                            <a:cubicBezTo>
                              <a:pt x="590927" y="142400"/>
                              <a:pt x="545190" y="96804"/>
                              <a:pt x="488931" y="96804"/>
                            </a:cubicBezTo>
                            <a:cubicBezTo>
                              <a:pt x="432673" y="96804"/>
                              <a:pt x="387076" y="142400"/>
                              <a:pt x="387076" y="198799"/>
                            </a:cubicBezTo>
                            <a:cubicBezTo>
                              <a:pt x="387076" y="255058"/>
                              <a:pt x="432673" y="300654"/>
                              <a:pt x="488931" y="300654"/>
                            </a:cubicBezTo>
                            <a:cubicBezTo>
                              <a:pt x="545190" y="300654"/>
                              <a:pt x="590927" y="255058"/>
                              <a:pt x="590927" y="198799"/>
                            </a:cubicBezTo>
                            <a:close/>
                            <a:moveTo>
                              <a:pt x="881199" y="198799"/>
                            </a:moveTo>
                            <a:cubicBezTo>
                              <a:pt x="881199" y="142400"/>
                              <a:pt x="835462" y="96804"/>
                              <a:pt x="779204" y="96804"/>
                            </a:cubicBezTo>
                            <a:cubicBezTo>
                              <a:pt x="722945" y="96804"/>
                              <a:pt x="677349" y="142400"/>
                              <a:pt x="677349" y="198799"/>
                            </a:cubicBezTo>
                            <a:cubicBezTo>
                              <a:pt x="677349" y="255058"/>
                              <a:pt x="722945" y="300654"/>
                              <a:pt x="779204" y="300654"/>
                            </a:cubicBezTo>
                            <a:cubicBezTo>
                              <a:pt x="835462" y="300654"/>
                              <a:pt x="881199" y="255058"/>
                              <a:pt x="881199" y="198799"/>
                            </a:cubicBezTo>
                            <a:close/>
                            <a:moveTo>
                              <a:pt x="1171471" y="198799"/>
                            </a:moveTo>
                            <a:cubicBezTo>
                              <a:pt x="1171471" y="142400"/>
                              <a:pt x="1125875" y="96804"/>
                              <a:pt x="1069476" y="96804"/>
                            </a:cubicBezTo>
                            <a:cubicBezTo>
                              <a:pt x="1013217" y="96804"/>
                              <a:pt x="967621" y="142400"/>
                              <a:pt x="967621" y="198799"/>
                            </a:cubicBezTo>
                            <a:cubicBezTo>
                              <a:pt x="967621" y="255058"/>
                              <a:pt x="1013217" y="300654"/>
                              <a:pt x="1069476" y="300654"/>
                            </a:cubicBezTo>
                            <a:cubicBezTo>
                              <a:pt x="1125875" y="300654"/>
                              <a:pt x="1171471" y="255058"/>
                              <a:pt x="1171471" y="198799"/>
                            </a:cubicBezTo>
                            <a:close/>
                            <a:moveTo>
                              <a:pt x="1461744" y="198799"/>
                            </a:moveTo>
                            <a:cubicBezTo>
                              <a:pt x="1461744" y="142400"/>
                              <a:pt x="1416147" y="96804"/>
                              <a:pt x="1359889" y="96804"/>
                            </a:cubicBezTo>
                            <a:cubicBezTo>
                              <a:pt x="1303490" y="96804"/>
                              <a:pt x="1257894" y="142400"/>
                              <a:pt x="1257894" y="198799"/>
                            </a:cubicBezTo>
                            <a:cubicBezTo>
                              <a:pt x="1257894" y="255058"/>
                              <a:pt x="1303490" y="300654"/>
                              <a:pt x="1359889" y="300654"/>
                            </a:cubicBezTo>
                            <a:cubicBezTo>
                              <a:pt x="1416147" y="300654"/>
                              <a:pt x="1461744" y="255058"/>
                              <a:pt x="1461744" y="198799"/>
                            </a:cubicBezTo>
                            <a:close/>
                          </a:path>
                        </a:pathLst>
                      </a:custGeom>
                      <a:grpFill/>
                      <a:ln w="1905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ko-KR" altLang="en-US"/>
                      </a:p>
                    </p:txBody>
                  </p:sp>
                  <p:sp>
                    <p:nvSpPr>
                      <p:cNvPr id="499" name="자유형: 도형 498">
                        <a:extLst>
                          <a:ext uri="{FF2B5EF4-FFF2-40B4-BE49-F238E27FC236}">
                            <a16:creationId xmlns:a16="http://schemas.microsoft.com/office/drawing/2014/main" id="{D08F41E5-85F1-0FAF-184A-B2AE699494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18306" y="2829450"/>
                        <a:ext cx="756000" cy="294070"/>
                      </a:xfrm>
                      <a:custGeom>
                        <a:avLst/>
                        <a:gdLst>
                          <a:gd name="connsiteX0" fmla="*/ 1981259 w 2021945"/>
                          <a:gd name="connsiteY0" fmla="*/ 0 h 786499"/>
                          <a:gd name="connsiteX1" fmla="*/ 1784284 w 2021945"/>
                          <a:gd name="connsiteY1" fmla="*/ 55136 h 786499"/>
                          <a:gd name="connsiteX2" fmla="*/ 1791579 w 2021945"/>
                          <a:gd name="connsiteY2" fmla="*/ 81231 h 786499"/>
                          <a:gd name="connsiteX3" fmla="*/ 911363 w 2021945"/>
                          <a:gd name="connsiteY3" fmla="*/ 327731 h 786499"/>
                          <a:gd name="connsiteX4" fmla="*/ 908276 w 2021945"/>
                          <a:gd name="connsiteY4" fmla="*/ 325487 h 786499"/>
                          <a:gd name="connsiteX5" fmla="*/ 908276 w 2021945"/>
                          <a:gd name="connsiteY5" fmla="*/ 303180 h 786499"/>
                          <a:gd name="connsiteX6" fmla="*/ 818346 w 2021945"/>
                          <a:gd name="connsiteY6" fmla="*/ 213250 h 786499"/>
                          <a:gd name="connsiteX7" fmla="*/ 375292 w 2021945"/>
                          <a:gd name="connsiteY7" fmla="*/ 213250 h 786499"/>
                          <a:gd name="connsiteX8" fmla="*/ 375292 w 2021945"/>
                          <a:gd name="connsiteY8" fmla="*/ 325908 h 786499"/>
                          <a:gd name="connsiteX9" fmla="*/ 260249 w 2021945"/>
                          <a:gd name="connsiteY9" fmla="*/ 443335 h 786499"/>
                          <a:gd name="connsiteX10" fmla="*/ 259968 w 2021945"/>
                          <a:gd name="connsiteY10" fmla="*/ 623616 h 786499"/>
                          <a:gd name="connsiteX11" fmla="*/ 249586 w 2021945"/>
                          <a:gd name="connsiteY11" fmla="*/ 623616 h 786499"/>
                          <a:gd name="connsiteX12" fmla="*/ 0 w 2021945"/>
                          <a:gd name="connsiteY12" fmla="*/ 727014 h 786499"/>
                          <a:gd name="connsiteX13" fmla="*/ 59485 w 2021945"/>
                          <a:gd name="connsiteY13" fmla="*/ 786499 h 786499"/>
                          <a:gd name="connsiteX14" fmla="*/ 249586 w 2021945"/>
                          <a:gd name="connsiteY14" fmla="*/ 707793 h 786499"/>
                          <a:gd name="connsiteX15" fmla="*/ 1410816 w 2021945"/>
                          <a:gd name="connsiteY15" fmla="*/ 707793 h 786499"/>
                          <a:gd name="connsiteX16" fmla="*/ 1600917 w 2021945"/>
                          <a:gd name="connsiteY16" fmla="*/ 786499 h 786499"/>
                          <a:gd name="connsiteX17" fmla="*/ 1660403 w 2021945"/>
                          <a:gd name="connsiteY17" fmla="*/ 727014 h 786499"/>
                          <a:gd name="connsiteX18" fmla="*/ 1410816 w 2021945"/>
                          <a:gd name="connsiteY18" fmla="*/ 623616 h 786499"/>
                          <a:gd name="connsiteX19" fmla="*/ 1285812 w 2021945"/>
                          <a:gd name="connsiteY19" fmla="*/ 623616 h 786499"/>
                          <a:gd name="connsiteX20" fmla="*/ 1285812 w 2021945"/>
                          <a:gd name="connsiteY20" fmla="*/ 554450 h 786499"/>
                          <a:gd name="connsiteX21" fmla="*/ 1023599 w 2021945"/>
                          <a:gd name="connsiteY21" fmla="*/ 554450 h 786499"/>
                          <a:gd name="connsiteX22" fmla="*/ 1023599 w 2021945"/>
                          <a:gd name="connsiteY22" fmla="*/ 451753 h 786499"/>
                          <a:gd name="connsiteX23" fmla="*/ 1023599 w 2021945"/>
                          <a:gd name="connsiteY23" fmla="*/ 451753 h 786499"/>
                          <a:gd name="connsiteX24" fmla="*/ 1023599 w 2021945"/>
                          <a:gd name="connsiteY24" fmla="*/ 443335 h 786499"/>
                          <a:gd name="connsiteX25" fmla="*/ 1023319 w 2021945"/>
                          <a:gd name="connsiteY25" fmla="*/ 443335 h 786499"/>
                          <a:gd name="connsiteX26" fmla="*/ 1023319 w 2021945"/>
                          <a:gd name="connsiteY26" fmla="*/ 443616 h 786499"/>
                          <a:gd name="connsiteX27" fmla="*/ 1023319 w 2021945"/>
                          <a:gd name="connsiteY27" fmla="*/ 443335 h 786499"/>
                          <a:gd name="connsiteX28" fmla="*/ 1016584 w 2021945"/>
                          <a:gd name="connsiteY28" fmla="*/ 410225 h 786499"/>
                          <a:gd name="connsiteX29" fmla="*/ 1015883 w 2021945"/>
                          <a:gd name="connsiteY29" fmla="*/ 408261 h 786499"/>
                          <a:gd name="connsiteX30" fmla="*/ 1007325 w 2021945"/>
                          <a:gd name="connsiteY30" fmla="*/ 401667 h 786499"/>
                          <a:gd name="connsiteX31" fmla="*/ 1817815 w 2021945"/>
                          <a:gd name="connsiteY31" fmla="*/ 174668 h 786499"/>
                          <a:gd name="connsiteX32" fmla="*/ 1825110 w 2021945"/>
                          <a:gd name="connsiteY32" fmla="*/ 200623 h 786499"/>
                          <a:gd name="connsiteX33" fmla="*/ 2021945 w 2021945"/>
                          <a:gd name="connsiteY33" fmla="*/ 145487 h 78649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</a:cxnLst>
                        <a:rect l="l" t="t" r="r" b="b"/>
                        <a:pathLst>
                          <a:path w="2021945" h="786499">
                            <a:moveTo>
                              <a:pt x="1981259" y="0"/>
                            </a:moveTo>
                            <a:lnTo>
                              <a:pt x="1784284" y="55136"/>
                            </a:lnTo>
                            <a:lnTo>
                              <a:pt x="1791579" y="81231"/>
                            </a:lnTo>
                            <a:lnTo>
                              <a:pt x="911363" y="327731"/>
                            </a:lnTo>
                            <a:lnTo>
                              <a:pt x="908276" y="325487"/>
                            </a:lnTo>
                            <a:lnTo>
                              <a:pt x="908276" y="303180"/>
                            </a:lnTo>
                            <a:cubicBezTo>
                              <a:pt x="908276" y="253515"/>
                              <a:pt x="868011" y="213250"/>
                              <a:pt x="818346" y="213250"/>
                            </a:cubicBezTo>
                            <a:lnTo>
                              <a:pt x="375292" y="213250"/>
                            </a:lnTo>
                            <a:lnTo>
                              <a:pt x="375292" y="325908"/>
                            </a:lnTo>
                            <a:cubicBezTo>
                              <a:pt x="313421" y="331239"/>
                              <a:pt x="264318" y="381184"/>
                              <a:pt x="260249" y="443335"/>
                            </a:cubicBezTo>
                            <a:cubicBezTo>
                              <a:pt x="260109" y="446001"/>
                              <a:pt x="259968" y="623616"/>
                              <a:pt x="259968" y="623616"/>
                            </a:cubicBezTo>
                            <a:lnTo>
                              <a:pt x="249586" y="623616"/>
                            </a:lnTo>
                            <a:cubicBezTo>
                              <a:pt x="155308" y="623616"/>
                              <a:pt x="66641" y="660373"/>
                              <a:pt x="0" y="727014"/>
                            </a:cubicBezTo>
                            <a:lnTo>
                              <a:pt x="59485" y="786499"/>
                            </a:lnTo>
                            <a:cubicBezTo>
                              <a:pt x="110273" y="735712"/>
                              <a:pt x="177755" y="707793"/>
                              <a:pt x="249586" y="707793"/>
                            </a:cubicBezTo>
                            <a:lnTo>
                              <a:pt x="1410816" y="707793"/>
                            </a:lnTo>
                            <a:cubicBezTo>
                              <a:pt x="1482507" y="707793"/>
                              <a:pt x="1550130" y="735712"/>
                              <a:pt x="1600917" y="786499"/>
                            </a:cubicBezTo>
                            <a:lnTo>
                              <a:pt x="1660403" y="727014"/>
                            </a:lnTo>
                            <a:cubicBezTo>
                              <a:pt x="1593762" y="660373"/>
                              <a:pt x="1505095" y="623616"/>
                              <a:pt x="1410816" y="623616"/>
                            </a:cubicBezTo>
                            <a:lnTo>
                              <a:pt x="1285812" y="623616"/>
                            </a:lnTo>
                            <a:lnTo>
                              <a:pt x="1285812" y="554450"/>
                            </a:lnTo>
                            <a:lnTo>
                              <a:pt x="1023599" y="554450"/>
                            </a:lnTo>
                            <a:lnTo>
                              <a:pt x="1023599" y="451753"/>
                            </a:lnTo>
                            <a:cubicBezTo>
                              <a:pt x="1023599" y="451659"/>
                              <a:pt x="1023599" y="451659"/>
                              <a:pt x="1023599" y="451753"/>
                            </a:cubicBezTo>
                            <a:lnTo>
                              <a:pt x="1023599" y="443335"/>
                            </a:lnTo>
                            <a:lnTo>
                              <a:pt x="1023319" y="443335"/>
                            </a:lnTo>
                            <a:lnTo>
                              <a:pt x="1023319" y="443616"/>
                            </a:lnTo>
                            <a:cubicBezTo>
                              <a:pt x="1023319" y="443522"/>
                              <a:pt x="1023319" y="443429"/>
                              <a:pt x="1023319" y="443335"/>
                            </a:cubicBezTo>
                            <a:cubicBezTo>
                              <a:pt x="1022477" y="431831"/>
                              <a:pt x="1020232" y="420748"/>
                              <a:pt x="1016584" y="410225"/>
                            </a:cubicBezTo>
                            <a:cubicBezTo>
                              <a:pt x="1016402" y="409570"/>
                              <a:pt x="1016164" y="408916"/>
                              <a:pt x="1015883" y="408261"/>
                            </a:cubicBezTo>
                            <a:lnTo>
                              <a:pt x="1007325" y="401667"/>
                            </a:lnTo>
                            <a:lnTo>
                              <a:pt x="1817815" y="174668"/>
                            </a:lnTo>
                            <a:lnTo>
                              <a:pt x="1825110" y="200623"/>
                            </a:lnTo>
                            <a:lnTo>
                              <a:pt x="2021945" y="145487"/>
                            </a:lnTo>
                            <a:close/>
                          </a:path>
                        </a:pathLst>
                      </a:custGeom>
                      <a:grpFill/>
                      <a:ln w="19050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ko-KR" altLang="en-US"/>
                      </a:p>
                    </p:txBody>
                  </p:sp>
                </p:grpSp>
              </p:grpSp>
              <p:sp>
                <p:nvSpPr>
                  <p:cNvPr id="500" name="TextBox 499">
                    <a:extLst>
                      <a:ext uri="{FF2B5EF4-FFF2-40B4-BE49-F238E27FC236}">
                        <a16:creationId xmlns:a16="http://schemas.microsoft.com/office/drawing/2014/main" id="{DA02BD45-8DB5-B000-20A8-D77CBF1590F5}"/>
                      </a:ext>
                    </a:extLst>
                  </p:cNvPr>
                  <p:cNvSpPr txBox="1"/>
                  <p:nvPr/>
                </p:nvSpPr>
                <p:spPr>
                  <a:xfrm>
                    <a:off x="7767263" y="2561764"/>
                    <a:ext cx="2354886" cy="488993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pPr algn="l"/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외부문화 유입 및 유통 통제</a:t>
                    </a:r>
                  </a:p>
                  <a:p>
                    <a:pPr algn="l"/>
                    <a:r>
                      <a:rPr lang="ko-KR" altLang="en-US" sz="1300" b="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위반에 대한 처벌 강화 </a:t>
                    </a:r>
                  </a:p>
                </p:txBody>
              </p:sp>
              <p:grpSp>
                <p:nvGrpSpPr>
                  <p:cNvPr id="501" name="그룹 500">
                    <a:extLst>
                      <a:ext uri="{FF2B5EF4-FFF2-40B4-BE49-F238E27FC236}">
                        <a16:creationId xmlns:a16="http://schemas.microsoft.com/office/drawing/2014/main" id="{57A807E7-BC86-61AA-3067-858FC5BB68B9}"/>
                      </a:ext>
                    </a:extLst>
                  </p:cNvPr>
                  <p:cNvGrpSpPr/>
                  <p:nvPr/>
                </p:nvGrpSpPr>
                <p:grpSpPr>
                  <a:xfrm>
                    <a:off x="6560916" y="2554260"/>
                    <a:ext cx="1152000" cy="504000"/>
                    <a:chOff x="6560916" y="2537467"/>
                    <a:chExt cx="1152000" cy="504000"/>
                  </a:xfrm>
                </p:grpSpPr>
                <p:sp>
                  <p:nvSpPr>
                    <p:cNvPr id="502" name="사각형: 둥근 모서리 501">
                      <a:extLst>
                        <a:ext uri="{FF2B5EF4-FFF2-40B4-BE49-F238E27FC236}">
                          <a16:creationId xmlns:a16="http://schemas.microsoft.com/office/drawing/2014/main" id="{F1674C0E-41A8-B357-065E-05C5170B46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6560916" y="2537467"/>
                      <a:ext cx="1152000" cy="504000"/>
                    </a:xfrm>
                    <a:prstGeom prst="roundRect">
                      <a:avLst/>
                    </a:prstGeom>
                    <a:solidFill>
                      <a:schemeClr val="tx1">
                        <a:lumMod val="75000"/>
                        <a:lumOff val="25000"/>
                      </a:schemeClr>
                    </a:solidFill>
                    <a:ln w="12614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50400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r>
                        <a:rPr lang="ko-KR" altLang="en-US" sz="1600" spc="-50" dirty="0">
                          <a:solidFill>
                            <a:schemeClr val="bg1"/>
                          </a:solidFill>
                          <a:latin typeface="페이퍼로지 6 SemiBold" pitchFamily="2" charset="-127"/>
                          <a:ea typeface="페이퍼로지 6 SemiBold" pitchFamily="2" charset="-127"/>
                          <a:cs typeface="Pretendard ExtraBold" panose="02000903000000020004" pitchFamily="50" charset="-127"/>
                        </a:rPr>
                        <a:t>사회</a:t>
                      </a:r>
                    </a:p>
                  </p:txBody>
                </p:sp>
                <p:pic>
                  <p:nvPicPr>
                    <p:cNvPr id="503" name="그림 502">
                      <a:extLst>
                        <a:ext uri="{FF2B5EF4-FFF2-40B4-BE49-F238E27FC236}">
                          <a16:creationId xmlns:a16="http://schemas.microsoft.com/office/drawing/2014/main" id="{1082ADFD-BFF9-B69C-50E0-599BE558D59C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0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684689" y="2627467"/>
                      <a:ext cx="324000" cy="324000"/>
                    </a:xfrm>
                    <a:prstGeom prst="rect">
                      <a:avLst/>
                    </a:prstGeom>
                  </p:spPr>
                </p:pic>
              </p:grpSp>
            </p:grpSp>
          </p:grpSp>
        </p:grpSp>
        <p:grpSp>
          <p:nvGrpSpPr>
            <p:cNvPr id="516" name="그룹 515">
              <a:extLst>
                <a:ext uri="{FF2B5EF4-FFF2-40B4-BE49-F238E27FC236}">
                  <a16:creationId xmlns:a16="http://schemas.microsoft.com/office/drawing/2014/main" id="{F155CE10-DE6A-0626-8E4C-2750C4C46467}"/>
                </a:ext>
              </a:extLst>
            </p:cNvPr>
            <p:cNvGrpSpPr/>
            <p:nvPr/>
          </p:nvGrpSpPr>
          <p:grpSpPr>
            <a:xfrm>
              <a:off x="780532" y="3349968"/>
              <a:ext cx="10644705" cy="792000"/>
              <a:chOff x="780532" y="3253431"/>
              <a:chExt cx="10644705" cy="792000"/>
            </a:xfrm>
          </p:grpSpPr>
          <p:sp>
            <p:nvSpPr>
              <p:cNvPr id="483" name="타원 482">
                <a:extLst>
                  <a:ext uri="{FF2B5EF4-FFF2-40B4-BE49-F238E27FC236}">
                    <a16:creationId xmlns:a16="http://schemas.microsoft.com/office/drawing/2014/main" id="{765D86B5-674F-7B1C-A6D9-E895C1C0DCC4}"/>
                  </a:ext>
                </a:extLst>
              </p:cNvPr>
              <p:cNvSpPr/>
              <p:nvPr/>
            </p:nvSpPr>
            <p:spPr>
              <a:xfrm>
                <a:off x="780532" y="3590701"/>
                <a:ext cx="117460" cy="117460"/>
              </a:xfrm>
              <a:prstGeom prst="ellipse">
                <a:avLst/>
              </a:prstGeom>
              <a:solidFill>
                <a:srgbClr val="3C4D03"/>
              </a:solidFill>
              <a:ln w="38100">
                <a:solidFill>
                  <a:schemeClr val="bg1"/>
                </a:solidFill>
              </a:ln>
              <a:effectLst>
                <a:outerShdw blurRad="50800" dist="38100" dir="2700000" algn="tl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lt1"/>
                  </a:solidFill>
                </a:endParaRPr>
              </a:p>
            </p:txBody>
          </p:sp>
          <p:grpSp>
            <p:nvGrpSpPr>
              <p:cNvPr id="515" name="그룹 514">
                <a:extLst>
                  <a:ext uri="{FF2B5EF4-FFF2-40B4-BE49-F238E27FC236}">
                    <a16:creationId xmlns:a16="http://schemas.microsoft.com/office/drawing/2014/main" id="{5C4549C0-72D2-6483-3151-5ACF25888636}"/>
                  </a:ext>
                </a:extLst>
              </p:cNvPr>
              <p:cNvGrpSpPr/>
              <p:nvPr/>
            </p:nvGrpSpPr>
            <p:grpSpPr>
              <a:xfrm>
                <a:off x="1035534" y="3253431"/>
                <a:ext cx="10389703" cy="792000"/>
                <a:chOff x="1035534" y="3253431"/>
                <a:chExt cx="10389703" cy="792000"/>
              </a:xfrm>
            </p:grpSpPr>
            <p:sp>
              <p:nvSpPr>
                <p:cNvPr id="504" name="사각형: 둥근 모서리 503">
                  <a:extLst>
                    <a:ext uri="{FF2B5EF4-FFF2-40B4-BE49-F238E27FC236}">
                      <a16:creationId xmlns:a16="http://schemas.microsoft.com/office/drawing/2014/main" id="{C72D98E1-58F2-76D2-CCD4-3DDCE98A0610}"/>
                    </a:ext>
                  </a:extLst>
                </p:cNvPr>
                <p:cNvSpPr/>
                <p:nvPr/>
              </p:nvSpPr>
              <p:spPr>
                <a:xfrm>
                  <a:off x="1035534" y="3253431"/>
                  <a:ext cx="10389703" cy="792000"/>
                </a:xfrm>
                <a:prstGeom prst="roundRect">
                  <a:avLst>
                    <a:gd name="adj" fmla="val 3122"/>
                  </a:avLst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63500" sx="101000" sy="101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505" name="사각형: 둥근 모서리 504">
                  <a:extLst>
                    <a:ext uri="{FF2B5EF4-FFF2-40B4-BE49-F238E27FC236}">
                      <a16:creationId xmlns:a16="http://schemas.microsoft.com/office/drawing/2014/main" id="{FA2256CD-C96A-873F-CF8A-261A7EACF62A}"/>
                    </a:ext>
                  </a:extLst>
                </p:cNvPr>
                <p:cNvSpPr/>
                <p:nvPr/>
              </p:nvSpPr>
              <p:spPr>
                <a:xfrm>
                  <a:off x="1097518" y="3307431"/>
                  <a:ext cx="693559" cy="684000"/>
                </a:xfrm>
                <a:prstGeom prst="roundRect">
                  <a:avLst>
                    <a:gd name="adj" fmla="val 10807"/>
                  </a:avLst>
                </a:prstGeom>
                <a:gradFill flip="none" rotWithShape="1">
                  <a:gsLst>
                    <a:gs pos="0">
                      <a:srgbClr val="A1B06D"/>
                    </a:gs>
                    <a:gs pos="74000">
                      <a:srgbClr val="3C4D03"/>
                    </a:gs>
                  </a:gsLst>
                  <a:lin ang="0" scaled="1"/>
                  <a:tileRect/>
                </a:gradFill>
                <a:ln w="12614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r>
                    <a:rPr lang="ko-KR" altLang="en-US" sz="16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대외</a:t>
                  </a:r>
                </a:p>
              </p:txBody>
            </p:sp>
            <p:sp>
              <p:nvSpPr>
                <p:cNvPr id="506" name="사각형: 둥근 모서리 505">
                  <a:extLst>
                    <a:ext uri="{FF2B5EF4-FFF2-40B4-BE49-F238E27FC236}">
                      <a16:creationId xmlns:a16="http://schemas.microsoft.com/office/drawing/2014/main" id="{102D97F4-C3EF-E2C0-7415-D10382BD1DAD}"/>
                    </a:ext>
                  </a:extLst>
                </p:cNvPr>
                <p:cNvSpPr/>
                <p:nvPr/>
              </p:nvSpPr>
              <p:spPr>
                <a:xfrm>
                  <a:off x="2014316" y="3487431"/>
                  <a:ext cx="1152000" cy="324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ko-KR" altLang="en-US" sz="16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rPr>
                    <a:t>미국</a:t>
                  </a:r>
                </a:p>
              </p:txBody>
            </p:sp>
            <p:sp>
              <p:nvSpPr>
                <p:cNvPr id="507" name="TextBox 506">
                  <a:extLst>
                    <a:ext uri="{FF2B5EF4-FFF2-40B4-BE49-F238E27FC236}">
                      <a16:creationId xmlns:a16="http://schemas.microsoft.com/office/drawing/2014/main" id="{5F365917-C4E3-BC1C-464B-C9FC18E1059F}"/>
                    </a:ext>
                  </a:extLst>
                </p:cNvPr>
                <p:cNvSpPr txBox="1"/>
                <p:nvPr/>
              </p:nvSpPr>
              <p:spPr>
                <a:xfrm>
                  <a:off x="3220663" y="3427789"/>
                  <a:ext cx="2225918" cy="443285"/>
                </a:xfrm>
                <a:prstGeom prst="rect">
                  <a:avLst/>
                </a:prstGeom>
                <a:noFill/>
              </p:spPr>
              <p:txBody>
                <a:bodyPr wrap="none" rtlCol="0" anchor="ctr" anchorCtr="0">
                  <a:noAutofit/>
                </a:bodyPr>
                <a:lstStyle>
                  <a:defPPr>
                    <a:defRPr lang="ko-KR"/>
                  </a:defPPr>
                  <a:lvl1pPr algn="ctr">
                    <a:defRPr sz="3200" b="1">
                      <a:latin typeface="나눔바른고딕" panose="020B0603020101020101" pitchFamily="50" charset="-127"/>
                      <a:ea typeface="나눔바른고딕" panose="020B0603020101020101" pitchFamily="50" charset="-127"/>
                    </a:defRPr>
                  </a:lvl1pPr>
                </a:lstStyle>
                <a:p>
                  <a:pPr algn="l"/>
                  <a:r>
                    <a:rPr lang="ko-KR" altLang="en-US" sz="1600" b="0" spc="-50" dirty="0" err="1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최강경</a:t>
                  </a:r>
                  <a:r>
                    <a:rPr lang="ko-KR" altLang="en-US" sz="1600" b="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rPr>
                    <a:t> 대미 대응전략</a:t>
                  </a:r>
                  <a:endParaRPr lang="en-US" altLang="ko-KR" sz="1600" b="0" spc="-5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endParaRPr>
                </a:p>
              </p:txBody>
            </p:sp>
            <p:grpSp>
              <p:nvGrpSpPr>
                <p:cNvPr id="508" name="그룹 507">
                  <a:extLst>
                    <a:ext uri="{FF2B5EF4-FFF2-40B4-BE49-F238E27FC236}">
                      <a16:creationId xmlns:a16="http://schemas.microsoft.com/office/drawing/2014/main" id="{23B62CE9-1AD6-D0EB-6E1F-2E687FF1CF61}"/>
                    </a:ext>
                  </a:extLst>
                </p:cNvPr>
                <p:cNvGrpSpPr/>
                <p:nvPr/>
              </p:nvGrpSpPr>
              <p:grpSpPr>
                <a:xfrm>
                  <a:off x="6560916" y="3427789"/>
                  <a:ext cx="3438878" cy="443285"/>
                  <a:chOff x="5644254" y="2920884"/>
                  <a:chExt cx="3438878" cy="443285"/>
                </a:xfrm>
              </p:grpSpPr>
              <p:sp>
                <p:nvSpPr>
                  <p:cNvPr id="509" name="사각형: 둥근 모서리 508">
                    <a:extLst>
                      <a:ext uri="{FF2B5EF4-FFF2-40B4-BE49-F238E27FC236}">
                        <a16:creationId xmlns:a16="http://schemas.microsoft.com/office/drawing/2014/main" id="{CE14C201-B8A7-04F7-A04B-E18D9E0ECA82}"/>
                      </a:ext>
                    </a:extLst>
                  </p:cNvPr>
                  <p:cNvSpPr/>
                  <p:nvPr/>
                </p:nvSpPr>
                <p:spPr>
                  <a:xfrm>
                    <a:off x="5644254" y="2980526"/>
                    <a:ext cx="1152000" cy="32400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chemeClr val="tx1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15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ko-KR" altLang="en-US" sz="1600" spc="-50" dirty="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중</a:t>
                    </a:r>
                    <a:r>
                      <a:rPr lang="en-US" altLang="ko-KR" sz="1600" spc="-5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, </a:t>
                    </a:r>
                    <a:r>
                      <a:rPr lang="ko-KR" altLang="en-US" sz="1600" spc="-50">
                        <a:solidFill>
                          <a:schemeClr val="bg1"/>
                        </a:solidFill>
                        <a:latin typeface="페이퍼로지 6 SemiBold" pitchFamily="2" charset="-127"/>
                        <a:ea typeface="페이퍼로지 6 SemiBold" pitchFamily="2" charset="-127"/>
                        <a:cs typeface="Pretendard ExtraBold" panose="02000903000000020004" pitchFamily="50" charset="-127"/>
                      </a:rPr>
                      <a:t>러</a:t>
                    </a:r>
                    <a:endParaRPr lang="ko-KR" altLang="en-US" sz="1600" spc="-50" dirty="0">
                      <a:solidFill>
                        <a:schemeClr val="bg1"/>
                      </a:solidFill>
                      <a:latin typeface="페이퍼로지 6 SemiBold" pitchFamily="2" charset="-127"/>
                      <a:ea typeface="페이퍼로지 6 SemiBold" pitchFamily="2" charset="-127"/>
                      <a:cs typeface="Pretendard ExtraBold" panose="02000903000000020004" pitchFamily="50" charset="-127"/>
                    </a:endParaRPr>
                  </a:p>
                </p:txBody>
              </p:sp>
              <p:sp>
                <p:nvSpPr>
                  <p:cNvPr id="510" name="TextBox 509">
                    <a:extLst>
                      <a:ext uri="{FF2B5EF4-FFF2-40B4-BE49-F238E27FC236}">
                        <a16:creationId xmlns:a16="http://schemas.microsoft.com/office/drawing/2014/main" id="{A48AF88A-F552-463F-E444-73A99BFC121C}"/>
                      </a:ext>
                    </a:extLst>
                  </p:cNvPr>
                  <p:cNvSpPr txBox="1"/>
                  <p:nvPr/>
                </p:nvSpPr>
                <p:spPr>
                  <a:xfrm>
                    <a:off x="6857214" y="2920884"/>
                    <a:ext cx="2225918" cy="443285"/>
                  </a:xfrm>
                  <a:prstGeom prst="rect">
                    <a:avLst/>
                  </a:prstGeom>
                  <a:noFill/>
                </p:spPr>
                <p:txBody>
                  <a:bodyPr wrap="none" rtlCol="0" anchor="ctr" anchorCtr="0">
                    <a:noAutofit/>
                  </a:bodyPr>
                  <a:lstStyle>
                    <a:defPPr>
                      <a:defRPr lang="ko-KR"/>
                    </a:defPPr>
                    <a:lvl1pPr algn="ctr">
                      <a:defRPr sz="3200" b="1">
                        <a:latin typeface="나눔바른고딕" panose="020B0603020101020101" pitchFamily="50" charset="-127"/>
                        <a:ea typeface="나눔바른고딕" panose="020B0603020101020101" pitchFamily="50" charset="-127"/>
                      </a:defRPr>
                    </a:lvl1pPr>
                  </a:lstStyle>
                  <a:p>
                    <a:pPr algn="l"/>
                    <a:r>
                      <a:rPr lang="ko-KR" altLang="en-US" sz="1600" b="0" spc="-50" dirty="0">
                        <a:latin typeface="페이퍼로지 4 Regular" pitchFamily="2" charset="-127"/>
                        <a:ea typeface="페이퍼로지 4 Regular" pitchFamily="2" charset="-127"/>
                        <a:cs typeface="Pretendard ExtraBold" panose="02000903000000020004" pitchFamily="50" charset="-127"/>
                      </a:rPr>
                      <a:t>전략적 협력 관계의 양면적 외교전략 유지</a:t>
                    </a:r>
                    <a:endParaRPr lang="en-US" altLang="ko-KR" sz="1600" b="0" spc="-50" dirty="0">
                      <a:latin typeface="페이퍼로지 4 Regular" pitchFamily="2" charset="-127"/>
                      <a:ea typeface="페이퍼로지 4 Regular" pitchFamily="2" charset="-127"/>
                      <a:cs typeface="Pretendard ExtraBold" panose="02000903000000020004" pitchFamily="50" charset="-127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65285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7AC47C7D-770D-8C44-F200-AF7205A6DF42}"/>
              </a:ext>
            </a:extLst>
          </p:cNvPr>
          <p:cNvSpPr txBox="1"/>
          <p:nvPr/>
        </p:nvSpPr>
        <p:spPr>
          <a:xfrm>
            <a:off x="1554930" y="1497445"/>
            <a:ext cx="9082140" cy="584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5400" b="0" spc="-200" dirty="0">
                <a:solidFill>
                  <a:srgbClr val="3C4D03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통일</a:t>
            </a:r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 준비의 </a:t>
            </a:r>
            <a:r>
              <a:rPr lang="ko-KR" altLang="en-US" sz="5400" b="0" spc="-200" dirty="0">
                <a:solidFill>
                  <a:srgbClr val="3C4D03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첫걸음</a:t>
            </a:r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은 </a:t>
            </a:r>
            <a:endParaRPr lang="en-US" altLang="ko-KR" sz="5400" b="0" spc="-200" dirty="0">
              <a:latin typeface="에스코어 드림 6 Bold" panose="020B0703030302020204" pitchFamily="34" charset="-127"/>
              <a:ea typeface="에스코어 드림 6 Bold" panose="020B0703030302020204" pitchFamily="34" charset="-127"/>
              <a:cs typeface="Pretendard ExtraBold" panose="02000903000000020004" pitchFamily="50" charset="-127"/>
            </a:endParaRPr>
          </a:p>
          <a:p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바로 북한을 </a:t>
            </a:r>
            <a:r>
              <a:rPr lang="ko-KR" altLang="en-US" sz="5400" b="0" spc="-200" dirty="0">
                <a:solidFill>
                  <a:srgbClr val="3C4D03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이해</a:t>
            </a:r>
            <a:r>
              <a:rPr lang="ko-KR" altLang="en-US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하는 것</a:t>
            </a:r>
            <a:r>
              <a:rPr lang="en-US" altLang="ko-KR" sz="5400" b="0" spc="-2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.</a:t>
            </a:r>
          </a:p>
        </p:txBody>
      </p:sp>
      <p:cxnSp>
        <p:nvCxnSpPr>
          <p:cNvPr id="44" name="직선 연결선 43">
            <a:extLst>
              <a:ext uri="{FF2B5EF4-FFF2-40B4-BE49-F238E27FC236}">
                <a16:creationId xmlns:a16="http://schemas.microsoft.com/office/drawing/2014/main" id="{BF343EAB-F0E5-BC1F-1D6A-8A9DAB80449C}"/>
              </a:ext>
            </a:extLst>
          </p:cNvPr>
          <p:cNvCxnSpPr>
            <a:cxnSpLocks/>
          </p:cNvCxnSpPr>
          <p:nvPr/>
        </p:nvCxnSpPr>
        <p:spPr>
          <a:xfrm>
            <a:off x="0" y="1361568"/>
            <a:ext cx="2052000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" name="그래픽 7">
            <a:extLst>
              <a:ext uri="{FF2B5EF4-FFF2-40B4-BE49-F238E27FC236}">
                <a16:creationId xmlns:a16="http://schemas.microsoft.com/office/drawing/2014/main" id="{C6D5CA2F-D5D3-4254-3C4C-EFFC5A29C5BD}"/>
              </a:ext>
            </a:extLst>
          </p:cNvPr>
          <p:cNvSpPr/>
          <p:nvPr/>
        </p:nvSpPr>
        <p:spPr>
          <a:xfrm>
            <a:off x="11839479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cxnSp>
        <p:nvCxnSpPr>
          <p:cNvPr id="34" name="직선 연결선 33">
            <a:extLst>
              <a:ext uri="{FF2B5EF4-FFF2-40B4-BE49-F238E27FC236}">
                <a16:creationId xmlns:a16="http://schemas.microsoft.com/office/drawing/2014/main" id="{1ACD081C-8435-C8AD-5328-E70395F4EF81}"/>
              </a:ext>
            </a:extLst>
          </p:cNvPr>
          <p:cNvCxnSpPr>
            <a:cxnSpLocks/>
          </p:cNvCxnSpPr>
          <p:nvPr/>
        </p:nvCxnSpPr>
        <p:spPr>
          <a:xfrm>
            <a:off x="10608000" y="2149515"/>
            <a:ext cx="1584000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자유형: 도형 51">
            <a:extLst>
              <a:ext uri="{FF2B5EF4-FFF2-40B4-BE49-F238E27FC236}">
                <a16:creationId xmlns:a16="http://schemas.microsoft.com/office/drawing/2014/main" id="{1EC8FFCD-C2FC-EBA5-2A17-43504824DC5A}"/>
              </a:ext>
            </a:extLst>
          </p:cNvPr>
          <p:cNvSpPr/>
          <p:nvPr/>
        </p:nvSpPr>
        <p:spPr>
          <a:xfrm>
            <a:off x="0" y="5061224"/>
            <a:ext cx="12192000" cy="1796776"/>
          </a:xfrm>
          <a:custGeom>
            <a:avLst/>
            <a:gdLst>
              <a:gd name="connsiteX0" fmla="*/ 6196605 w 12192000"/>
              <a:gd name="connsiteY0" fmla="*/ 0 h 1796776"/>
              <a:gd name="connsiteX1" fmla="*/ 11914143 w 12192000"/>
              <a:gd name="connsiteY1" fmla="*/ 1095809 h 1796776"/>
              <a:gd name="connsiteX2" fmla="*/ 12192000 w 12192000"/>
              <a:gd name="connsiteY2" fmla="*/ 1230091 h 1796776"/>
              <a:gd name="connsiteX3" fmla="*/ 12192000 w 12192000"/>
              <a:gd name="connsiteY3" fmla="*/ 1796776 h 1796776"/>
              <a:gd name="connsiteX4" fmla="*/ 0 w 12192000"/>
              <a:gd name="connsiteY4" fmla="*/ 1796776 h 1796776"/>
              <a:gd name="connsiteX5" fmla="*/ 0 w 12192000"/>
              <a:gd name="connsiteY5" fmla="*/ 1336278 h 1796776"/>
              <a:gd name="connsiteX6" fmla="*/ 145652 w 12192000"/>
              <a:gd name="connsiteY6" fmla="*/ 1257355 h 1796776"/>
              <a:gd name="connsiteX7" fmla="*/ 6196605 w 12192000"/>
              <a:gd name="connsiteY7" fmla="*/ 0 h 179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796776">
                <a:moveTo>
                  <a:pt x="6196605" y="0"/>
                </a:moveTo>
                <a:cubicBezTo>
                  <a:pt x="8412849" y="0"/>
                  <a:pt x="10428039" y="417364"/>
                  <a:pt x="11914143" y="1095809"/>
                </a:cubicBezTo>
                <a:lnTo>
                  <a:pt x="12192000" y="1230091"/>
                </a:lnTo>
                <a:lnTo>
                  <a:pt x="12192000" y="1796776"/>
                </a:lnTo>
                <a:lnTo>
                  <a:pt x="0" y="1796776"/>
                </a:lnTo>
                <a:lnTo>
                  <a:pt x="0" y="1336278"/>
                </a:lnTo>
                <a:lnTo>
                  <a:pt x="145652" y="1257355"/>
                </a:lnTo>
                <a:cubicBezTo>
                  <a:pt x="1656321" y="484335"/>
                  <a:pt x="3809870" y="0"/>
                  <a:pt x="6196605" y="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36" name="그래픽 35">
            <a:extLst>
              <a:ext uri="{FF2B5EF4-FFF2-40B4-BE49-F238E27FC236}">
                <a16:creationId xmlns:a16="http://schemas.microsoft.com/office/drawing/2014/main" id="{A811F17C-6A91-3C64-183A-DD76E6A679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7652" y="4950620"/>
            <a:ext cx="1476186" cy="141867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FF8DA42-A5C9-08AD-D384-F74FCBCDDC93}"/>
              </a:ext>
            </a:extLst>
          </p:cNvPr>
          <p:cNvSpPr txBox="1"/>
          <p:nvPr/>
        </p:nvSpPr>
        <p:spPr>
          <a:xfrm>
            <a:off x="2204781" y="3429000"/>
            <a:ext cx="7782439" cy="584775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바쁜 일상이지만</a:t>
            </a:r>
            <a:r>
              <a:rPr lang="en-US" altLang="ko-KR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, </a:t>
            </a:r>
          </a:p>
          <a:p>
            <a:r>
              <a:rPr lang="ko-KR" altLang="en-US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통일을 생각하고 북한을 떠올리며</a:t>
            </a:r>
            <a:r>
              <a:rPr lang="en-US" altLang="ko-KR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, </a:t>
            </a:r>
          </a:p>
          <a:p>
            <a:r>
              <a:rPr lang="ko-KR" altLang="en-US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통일을 위해 어떤 준비를 할 수 있을지</a:t>
            </a:r>
          </a:p>
          <a:p>
            <a:r>
              <a:rPr lang="ko-KR" altLang="en-US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모두 함께 고민하고 실천해보아요</a:t>
            </a:r>
            <a:r>
              <a:rPr lang="en-US" altLang="ko-KR" sz="2800" b="0" spc="-200" dirty="0">
                <a:latin typeface="에스코어 드림 4 Regular" panose="020B0503030302020204" pitchFamily="34" charset="-127"/>
                <a:ea typeface="에스코어 드림 4 Regular" panose="020B0503030302020204" pitchFamily="34" charset="-127"/>
                <a:cs typeface="Pretendard ExtraBold" panose="02000903000000020004" pitchFamily="50" charset="-127"/>
              </a:rPr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3957265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사각형: 둥근 모서리 11">
            <a:extLst>
              <a:ext uri="{FF2B5EF4-FFF2-40B4-BE49-F238E27FC236}">
                <a16:creationId xmlns:a16="http://schemas.microsoft.com/office/drawing/2014/main" id="{44E814B6-2246-C5BF-E641-CBC09CA6DF25}"/>
              </a:ext>
            </a:extLst>
          </p:cNvPr>
          <p:cNvSpPr/>
          <p:nvPr/>
        </p:nvSpPr>
        <p:spPr>
          <a:xfrm>
            <a:off x="3804703" y="2838404"/>
            <a:ext cx="4582595" cy="118119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127000" cap="flat"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altLang="en-US" sz="5600" spc="-700" dirty="0">
                <a:solidFill>
                  <a:srgbClr val="1A0A00"/>
                </a:solidFill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rPr>
              <a:t>감사합니다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70DF64DA-8521-C1A7-0565-6AA18374944A}"/>
              </a:ext>
            </a:extLst>
          </p:cNvPr>
          <p:cNvSpPr/>
          <p:nvPr/>
        </p:nvSpPr>
        <p:spPr>
          <a:xfrm>
            <a:off x="7678204" y="3668474"/>
            <a:ext cx="184150" cy="184150"/>
          </a:xfrm>
          <a:prstGeom prst="ellipse">
            <a:avLst/>
          </a:prstGeom>
          <a:solidFill>
            <a:srgbClr val="823000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 dirty="0">
              <a:solidFill>
                <a:srgbClr val="823000"/>
              </a:solidFill>
            </a:endParaRPr>
          </a:p>
        </p:txBody>
      </p:sp>
      <p:pic>
        <p:nvPicPr>
          <p:cNvPr id="4" name="그래픽 3">
            <a:extLst>
              <a:ext uri="{FF2B5EF4-FFF2-40B4-BE49-F238E27FC236}">
                <a16:creationId xmlns:a16="http://schemas.microsoft.com/office/drawing/2014/main" id="{713A013D-7BFC-EB9C-E427-1E4473253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226839" y="6165303"/>
            <a:ext cx="1738323" cy="588523"/>
          </a:xfrm>
          <a:prstGeom prst="rect">
            <a:avLst/>
          </a:prstGeom>
        </p:spPr>
      </p:pic>
      <p:grpSp>
        <p:nvGrpSpPr>
          <p:cNvPr id="5" name="그룹 4">
            <a:extLst>
              <a:ext uri="{FF2B5EF4-FFF2-40B4-BE49-F238E27FC236}">
                <a16:creationId xmlns:a16="http://schemas.microsoft.com/office/drawing/2014/main" id="{BDA0BE52-820E-BC4E-B9C7-8289B2666D9F}"/>
              </a:ext>
            </a:extLst>
          </p:cNvPr>
          <p:cNvGrpSpPr/>
          <p:nvPr/>
        </p:nvGrpSpPr>
        <p:grpSpPr>
          <a:xfrm>
            <a:off x="317742" y="225431"/>
            <a:ext cx="11556517" cy="707886"/>
            <a:chOff x="316196" y="225431"/>
            <a:chExt cx="11556517" cy="707886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29489A19-87EC-04E7-B1FF-E41DB12019F0}"/>
                </a:ext>
              </a:extLst>
            </p:cNvPr>
            <p:cNvSpPr txBox="1"/>
            <p:nvPr/>
          </p:nvSpPr>
          <p:spPr>
            <a:xfrm>
              <a:off x="316196" y="225431"/>
              <a:ext cx="4582594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2025</a:t>
              </a:r>
            </a:p>
            <a:p>
              <a:r>
                <a:rPr lang="ko-KR" altLang="en-US" sz="2000" spc="-150" dirty="0">
                  <a:latin typeface="페이퍼로지 4 Regular" pitchFamily="2" charset="-127"/>
                  <a:ea typeface="페이퍼로지 4 Regular" pitchFamily="2" charset="-127"/>
                  <a:cs typeface="Pretendard" panose="02000503000000020004" pitchFamily="50" charset="-127"/>
                </a:rPr>
                <a:t>고등학생을 위한 북한 이해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85318B6-DC71-D198-F737-9319CABFA8CD}"/>
                </a:ext>
              </a:extLst>
            </p:cNvPr>
            <p:cNvSpPr txBox="1"/>
            <p:nvPr/>
          </p:nvSpPr>
          <p:spPr>
            <a:xfrm>
              <a:off x="10447065" y="487522"/>
              <a:ext cx="1425648" cy="18370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10000"/>
                </a:lnSpc>
              </a:pPr>
              <a:r>
                <a:rPr lang="en-US" altLang="ko-KR" sz="1200" dirty="0">
                  <a:latin typeface="페이퍼로지 4 Regular" pitchFamily="2" charset="-127"/>
                  <a:ea typeface="페이퍼로지 4 Regular" pitchFamily="2" charset="-127"/>
                  <a:cs typeface="Pretendard Light" panose="02000403000000020004" pitchFamily="50" charset="-127"/>
                </a:rPr>
                <a:t>www.uniedu.go.kr</a:t>
              </a:r>
            </a:p>
          </p:txBody>
        </p:sp>
      </p:grpSp>
      <p:sp>
        <p:nvSpPr>
          <p:cNvPr id="8" name="그래픽 10">
            <a:extLst>
              <a:ext uri="{FF2B5EF4-FFF2-40B4-BE49-F238E27FC236}">
                <a16:creationId xmlns:a16="http://schemas.microsoft.com/office/drawing/2014/main" id="{3A5C574B-BA86-B678-E3BD-F1ECB151D61D}"/>
              </a:ext>
            </a:extLst>
          </p:cNvPr>
          <p:cNvSpPr/>
          <p:nvPr/>
        </p:nvSpPr>
        <p:spPr>
          <a:xfrm rot="16200000" flipH="1">
            <a:off x="11767612" y="2969197"/>
            <a:ext cx="938409" cy="938409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9" name="그래픽 8">
            <a:extLst>
              <a:ext uri="{FF2B5EF4-FFF2-40B4-BE49-F238E27FC236}">
                <a16:creationId xmlns:a16="http://schemas.microsoft.com/office/drawing/2014/main" id="{DC1BA052-5410-A67E-D69B-71814BD0B1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11053775" y="2969323"/>
            <a:ext cx="938156" cy="938156"/>
          </a:xfrm>
          <a:prstGeom prst="rect">
            <a:avLst/>
          </a:prstGeom>
        </p:spPr>
      </p:pic>
      <p:sp>
        <p:nvSpPr>
          <p:cNvPr id="10" name="그래픽 40">
            <a:extLst>
              <a:ext uri="{FF2B5EF4-FFF2-40B4-BE49-F238E27FC236}">
                <a16:creationId xmlns:a16="http://schemas.microsoft.com/office/drawing/2014/main" id="{61B0D5BC-01FA-3617-6CB0-4D642C3242AC}"/>
              </a:ext>
            </a:extLst>
          </p:cNvPr>
          <p:cNvSpPr/>
          <p:nvPr/>
        </p:nvSpPr>
        <p:spPr>
          <a:xfrm rot="5400000">
            <a:off x="9266213" y="24971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1" name="그래픽 10">
            <a:extLst>
              <a:ext uri="{FF2B5EF4-FFF2-40B4-BE49-F238E27FC236}">
                <a16:creationId xmlns:a16="http://schemas.microsoft.com/office/drawing/2014/main" id="{3EB00DFD-E0A5-7ECE-6EB7-F2D43CF3A1AF}"/>
              </a:ext>
            </a:extLst>
          </p:cNvPr>
          <p:cNvSpPr/>
          <p:nvPr/>
        </p:nvSpPr>
        <p:spPr>
          <a:xfrm rot="16200000" flipH="1">
            <a:off x="2449991" y="2969197"/>
            <a:ext cx="938409" cy="938409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pic>
        <p:nvPicPr>
          <p:cNvPr id="13" name="그래픽 12">
            <a:extLst>
              <a:ext uri="{FF2B5EF4-FFF2-40B4-BE49-F238E27FC236}">
                <a16:creationId xmlns:a16="http://schemas.microsoft.com/office/drawing/2014/main" id="{A633F0D2-D652-68D2-3F5C-B38D281790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1736154" y="2969323"/>
            <a:ext cx="938156" cy="938156"/>
          </a:xfrm>
          <a:prstGeom prst="rect">
            <a:avLst/>
          </a:prstGeom>
        </p:spPr>
      </p:pic>
      <p:sp>
        <p:nvSpPr>
          <p:cNvPr id="14" name="그래픽 40">
            <a:extLst>
              <a:ext uri="{FF2B5EF4-FFF2-40B4-BE49-F238E27FC236}">
                <a16:creationId xmlns:a16="http://schemas.microsoft.com/office/drawing/2014/main" id="{5C5D0581-4070-1FBD-309D-9EF0C0614424}"/>
              </a:ext>
            </a:extLst>
          </p:cNvPr>
          <p:cNvSpPr/>
          <p:nvPr/>
        </p:nvSpPr>
        <p:spPr>
          <a:xfrm rot="5400000">
            <a:off x="-51408" y="2497184"/>
            <a:ext cx="938409" cy="1863633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3DA0B844-F781-C3A7-05A8-3C95B5FD03B5}"/>
              </a:ext>
            </a:extLst>
          </p:cNvPr>
          <p:cNvSpPr/>
          <p:nvPr/>
        </p:nvSpPr>
        <p:spPr>
          <a:xfrm>
            <a:off x="7678204" y="3668474"/>
            <a:ext cx="184150" cy="184150"/>
          </a:xfrm>
          <a:prstGeom prst="ellipse">
            <a:avLst/>
          </a:prstGeom>
          <a:solidFill>
            <a:srgbClr val="3C4D03"/>
          </a:soli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0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2" y="379887"/>
            <a:ext cx="394339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2747547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협력과 경계의 대상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북한을 보는 관점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cxnSp>
        <p:nvCxnSpPr>
          <p:cNvPr id="65" name="직선 연결선 64">
            <a:extLst>
              <a:ext uri="{FF2B5EF4-FFF2-40B4-BE49-F238E27FC236}">
                <a16:creationId xmlns:a16="http://schemas.microsoft.com/office/drawing/2014/main" id="{EDF5ADCD-E8A1-25E5-B7FD-34FD9CBAB9C9}"/>
              </a:ext>
            </a:extLst>
          </p:cNvPr>
          <p:cNvCxnSpPr>
            <a:cxnSpLocks/>
          </p:cNvCxnSpPr>
          <p:nvPr/>
        </p:nvCxnSpPr>
        <p:spPr>
          <a:xfrm>
            <a:off x="6937881" y="3364809"/>
            <a:ext cx="4156839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" name="그룹 17">
            <a:extLst>
              <a:ext uri="{FF2B5EF4-FFF2-40B4-BE49-F238E27FC236}">
                <a16:creationId xmlns:a16="http://schemas.microsoft.com/office/drawing/2014/main" id="{0D2226AE-74AB-5325-B8D9-A277344B4946}"/>
              </a:ext>
            </a:extLst>
          </p:cNvPr>
          <p:cNvGrpSpPr>
            <a:grpSpLocks/>
          </p:cNvGrpSpPr>
          <p:nvPr/>
        </p:nvGrpSpPr>
        <p:grpSpPr>
          <a:xfrm>
            <a:off x="6375394" y="2464809"/>
            <a:ext cx="2232000" cy="1800000"/>
            <a:chOff x="5862658" y="2929675"/>
            <a:chExt cx="2538495" cy="3264580"/>
          </a:xfrm>
        </p:grpSpPr>
        <p:grpSp>
          <p:nvGrpSpPr>
            <p:cNvPr id="19" name="그룹 18">
              <a:extLst>
                <a:ext uri="{FF2B5EF4-FFF2-40B4-BE49-F238E27FC236}">
                  <a16:creationId xmlns:a16="http://schemas.microsoft.com/office/drawing/2014/main" id="{17A0C403-10D2-56F9-DF49-58603750066B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22" name="타원 21">
                <a:extLst>
                  <a:ext uri="{FF2B5EF4-FFF2-40B4-BE49-F238E27FC236}">
                    <a16:creationId xmlns:a16="http://schemas.microsoft.com/office/drawing/2014/main" id="{5AF03442-B8C3-18CD-04D1-88A8F08D8620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23" name="그룹 22">
                <a:extLst>
                  <a:ext uri="{FF2B5EF4-FFF2-40B4-BE49-F238E27FC236}">
                    <a16:creationId xmlns:a16="http://schemas.microsoft.com/office/drawing/2014/main" id="{52CBDC8F-85B2-DE19-0AB9-5B430949342C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24" name="직선 연결선 23">
                  <a:extLst>
                    <a:ext uri="{FF2B5EF4-FFF2-40B4-BE49-F238E27FC236}">
                      <a16:creationId xmlns:a16="http://schemas.microsoft.com/office/drawing/2014/main" id="{7F852ABA-E5CD-9143-2977-9A76386C14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직선 연결선 24">
                  <a:extLst>
                    <a:ext uri="{FF2B5EF4-FFF2-40B4-BE49-F238E27FC236}">
                      <a16:creationId xmlns:a16="http://schemas.microsoft.com/office/drawing/2014/main" id="{BD560FA5-894A-852F-7D14-B6483D408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0" name="사각형: 둥근 모서리 19">
              <a:extLst>
                <a:ext uri="{FF2B5EF4-FFF2-40B4-BE49-F238E27FC236}">
                  <a16:creationId xmlns:a16="http://schemas.microsoft.com/office/drawing/2014/main" id="{5D1ED00D-F4C9-F68E-1E8C-0EBB1D58EEA8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사각형: 둥근 모서리 20">
              <a:extLst>
                <a:ext uri="{FF2B5EF4-FFF2-40B4-BE49-F238E27FC236}">
                  <a16:creationId xmlns:a16="http://schemas.microsoft.com/office/drawing/2014/main" id="{2C23CB0E-F90E-2610-ADE3-1937A21DD889}"/>
                </a:ext>
              </a:extLst>
            </p:cNvPr>
            <p:cNvSpPr/>
            <p:nvPr/>
          </p:nvSpPr>
          <p:spPr>
            <a:xfrm>
              <a:off x="5947703" y="2982217"/>
              <a:ext cx="2413254" cy="3159494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6" name="그룹 25">
            <a:extLst>
              <a:ext uri="{FF2B5EF4-FFF2-40B4-BE49-F238E27FC236}">
                <a16:creationId xmlns:a16="http://schemas.microsoft.com/office/drawing/2014/main" id="{69FDEA94-BE9F-BA6D-0F77-5B0BDAA1EAE5}"/>
              </a:ext>
            </a:extLst>
          </p:cNvPr>
          <p:cNvGrpSpPr>
            <a:grpSpLocks/>
          </p:cNvGrpSpPr>
          <p:nvPr/>
        </p:nvGrpSpPr>
        <p:grpSpPr>
          <a:xfrm>
            <a:off x="9193236" y="2464809"/>
            <a:ext cx="2232000" cy="1800000"/>
            <a:chOff x="5862658" y="2929675"/>
            <a:chExt cx="2538495" cy="3264580"/>
          </a:xfrm>
        </p:grpSpPr>
        <p:grpSp>
          <p:nvGrpSpPr>
            <p:cNvPr id="27" name="그룹 26">
              <a:extLst>
                <a:ext uri="{FF2B5EF4-FFF2-40B4-BE49-F238E27FC236}">
                  <a16:creationId xmlns:a16="http://schemas.microsoft.com/office/drawing/2014/main" id="{B0501CF3-3525-F2EA-87F0-4A4611249D80}"/>
                </a:ext>
              </a:extLst>
            </p:cNvPr>
            <p:cNvGrpSpPr/>
            <p:nvPr/>
          </p:nvGrpSpPr>
          <p:grpSpPr>
            <a:xfrm>
              <a:off x="5862658" y="5545748"/>
              <a:ext cx="466685" cy="466685"/>
              <a:chOff x="5862658" y="5545748"/>
              <a:chExt cx="466685" cy="466685"/>
            </a:xfrm>
          </p:grpSpPr>
          <p:sp>
            <p:nvSpPr>
              <p:cNvPr id="32" name="타원 31">
                <a:extLst>
                  <a:ext uri="{FF2B5EF4-FFF2-40B4-BE49-F238E27FC236}">
                    <a16:creationId xmlns:a16="http://schemas.microsoft.com/office/drawing/2014/main" id="{98908F9F-0044-BBDB-D5DD-6BCEE3ECEF81}"/>
                  </a:ext>
                </a:extLst>
              </p:cNvPr>
              <p:cNvSpPr/>
              <p:nvPr/>
            </p:nvSpPr>
            <p:spPr>
              <a:xfrm>
                <a:off x="5862658" y="5545748"/>
                <a:ext cx="466685" cy="466685"/>
              </a:xfrm>
              <a:prstGeom prst="ellips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3" name="그룹 32">
                <a:extLst>
                  <a:ext uri="{FF2B5EF4-FFF2-40B4-BE49-F238E27FC236}">
                    <a16:creationId xmlns:a16="http://schemas.microsoft.com/office/drawing/2014/main" id="{3AB49C7A-2191-8195-8F7B-47BE87A5F506}"/>
                  </a:ext>
                </a:extLst>
              </p:cNvPr>
              <p:cNvGrpSpPr/>
              <p:nvPr/>
            </p:nvGrpSpPr>
            <p:grpSpPr>
              <a:xfrm>
                <a:off x="6017140" y="5810617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34" name="직선 연결선 33">
                  <a:extLst>
                    <a:ext uri="{FF2B5EF4-FFF2-40B4-BE49-F238E27FC236}">
                      <a16:creationId xmlns:a16="http://schemas.microsoft.com/office/drawing/2014/main" id="{366FBFE9-9725-A25E-0B3E-AC73A66A08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5" name="직선 연결선 34">
                  <a:extLst>
                    <a:ext uri="{FF2B5EF4-FFF2-40B4-BE49-F238E27FC236}">
                      <a16:creationId xmlns:a16="http://schemas.microsoft.com/office/drawing/2014/main" id="{3F78E6C9-6386-5C97-0FBA-C0C317A4A09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rgbClr val="823000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0" name="사각형: 둥근 모서리 29">
              <a:extLst>
                <a:ext uri="{FF2B5EF4-FFF2-40B4-BE49-F238E27FC236}">
                  <a16:creationId xmlns:a16="http://schemas.microsoft.com/office/drawing/2014/main" id="{A7BCBAD0-1D44-026B-1713-3ABF0CC1513A}"/>
                </a:ext>
              </a:extLst>
            </p:cNvPr>
            <p:cNvSpPr/>
            <p:nvPr/>
          </p:nvSpPr>
          <p:spPr>
            <a:xfrm>
              <a:off x="5907508" y="2929675"/>
              <a:ext cx="2493645" cy="326458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사각형: 둥근 모서리 30">
              <a:extLst>
                <a:ext uri="{FF2B5EF4-FFF2-40B4-BE49-F238E27FC236}">
                  <a16:creationId xmlns:a16="http://schemas.microsoft.com/office/drawing/2014/main" id="{6B5E5EEE-588F-306F-8176-78BE49D00CC6}"/>
                </a:ext>
              </a:extLst>
            </p:cNvPr>
            <p:cNvSpPr/>
            <p:nvPr/>
          </p:nvSpPr>
          <p:spPr>
            <a:xfrm>
              <a:off x="5947703" y="2982217"/>
              <a:ext cx="2413254" cy="3159494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76" name="TextBox 75">
            <a:extLst>
              <a:ext uri="{FF2B5EF4-FFF2-40B4-BE49-F238E27FC236}">
                <a16:creationId xmlns:a16="http://schemas.microsoft.com/office/drawing/2014/main" id="{4D1CAADE-32DD-6B60-96F4-20F963E9F638}"/>
              </a:ext>
            </a:extLst>
          </p:cNvPr>
          <p:cNvSpPr txBox="1"/>
          <p:nvPr/>
        </p:nvSpPr>
        <p:spPr>
          <a:xfrm>
            <a:off x="6545141" y="3044048"/>
            <a:ext cx="1892506" cy="64152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rPr>
              <a:t>통일을 함께 모색하는</a:t>
            </a:r>
            <a:endParaRPr lang="en-US" altLang="ko-KR" spc="-30" dirty="0">
              <a:latin typeface="페이퍼로지 4 Regular" pitchFamily="2" charset="-127"/>
              <a:ea typeface="페이퍼로지 4 Regular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협력의 대상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458A31D-C176-C6EB-7F66-C757EE54A3A7}"/>
              </a:ext>
            </a:extLst>
          </p:cNvPr>
          <p:cNvSpPr txBox="1"/>
          <p:nvPr/>
        </p:nvSpPr>
        <p:spPr>
          <a:xfrm>
            <a:off x="9912974" y="3010193"/>
            <a:ext cx="792525" cy="7092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경계의 </a:t>
            </a:r>
            <a:endParaRPr lang="en-US" altLang="ko-KR" sz="22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pPr algn="ctr">
              <a:lnSpc>
                <a:spcPct val="110000"/>
              </a:lnSpc>
            </a:pPr>
            <a:r>
              <a:rPr lang="ko-KR" altLang="en-US" sz="22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대상</a:t>
            </a:r>
          </a:p>
        </p:txBody>
      </p:sp>
      <p:grpSp>
        <p:nvGrpSpPr>
          <p:cNvPr id="64" name="그룹 63">
            <a:extLst>
              <a:ext uri="{FF2B5EF4-FFF2-40B4-BE49-F238E27FC236}">
                <a16:creationId xmlns:a16="http://schemas.microsoft.com/office/drawing/2014/main" id="{DCE95577-5566-E338-87ED-242629553D8D}"/>
              </a:ext>
            </a:extLst>
          </p:cNvPr>
          <p:cNvGrpSpPr/>
          <p:nvPr/>
        </p:nvGrpSpPr>
        <p:grpSpPr>
          <a:xfrm>
            <a:off x="6375394" y="4556410"/>
            <a:ext cx="5049842" cy="684000"/>
            <a:chOff x="6375394" y="4860596"/>
            <a:chExt cx="5049842" cy="684000"/>
          </a:xfrm>
        </p:grpSpPr>
        <p:sp>
          <p:nvSpPr>
            <p:cNvPr id="53" name="사각형: 둥근 모서리 52">
              <a:extLst>
                <a:ext uri="{FF2B5EF4-FFF2-40B4-BE49-F238E27FC236}">
                  <a16:creationId xmlns:a16="http://schemas.microsoft.com/office/drawing/2014/main" id="{5FC10422-6CF5-3F5C-276A-D7C9D31891EC}"/>
                </a:ext>
              </a:extLst>
            </p:cNvPr>
            <p:cNvSpPr/>
            <p:nvPr/>
          </p:nvSpPr>
          <p:spPr>
            <a:xfrm>
              <a:off x="6375394" y="4860596"/>
              <a:ext cx="5049842" cy="684000"/>
            </a:xfrm>
            <a:prstGeom prst="roundRect">
              <a:avLst>
                <a:gd name="adj" fmla="val 50000"/>
              </a:avLst>
            </a:prstGeom>
            <a:solidFill>
              <a:srgbClr val="3C4D0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7EFB0747-A3DC-DEA8-06B8-49F3B009AF1D}"/>
                </a:ext>
              </a:extLst>
            </p:cNvPr>
            <p:cNvSpPr txBox="1"/>
            <p:nvPr/>
          </p:nvSpPr>
          <p:spPr>
            <a:xfrm>
              <a:off x="7973723" y="5107741"/>
              <a:ext cx="1853184" cy="189710"/>
            </a:xfrm>
            <a:prstGeom prst="rect">
              <a:avLst/>
            </a:prstGeom>
            <a:noFill/>
          </p:spPr>
          <p:txBody>
            <a:bodyPr wrap="none" rtlCol="0" anchor="ctr" anchorCtr="0">
              <a:noAutofit/>
            </a:bodyPr>
            <a:lstStyle>
              <a:defPPr>
                <a:defRPr lang="ko-KR"/>
              </a:defPPr>
              <a:lvl1pPr algn="ctr">
                <a:defRPr sz="3200" b="1">
                  <a:latin typeface="나눔바른고딕" panose="020B0603020101020101" pitchFamily="50" charset="-127"/>
                  <a:ea typeface="나눔바른고딕" panose="020B0603020101020101" pitchFamily="50" charset="-127"/>
                </a:defRPr>
              </a:lvl1pPr>
            </a:lstStyle>
            <a:p>
              <a:r>
                <a:rPr lang="ko-KR" altLang="en-US" sz="28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균형 있는 시각 필요</a:t>
              </a:r>
            </a:p>
          </p:txBody>
        </p:sp>
        <p:grpSp>
          <p:nvGrpSpPr>
            <p:cNvPr id="58" name="그룹 57">
              <a:extLst>
                <a:ext uri="{FF2B5EF4-FFF2-40B4-BE49-F238E27FC236}">
                  <a16:creationId xmlns:a16="http://schemas.microsoft.com/office/drawing/2014/main" id="{DDC0202C-29EE-4833-3868-DF8843A1FF78}"/>
                </a:ext>
              </a:extLst>
            </p:cNvPr>
            <p:cNvGrpSpPr/>
            <p:nvPr/>
          </p:nvGrpSpPr>
          <p:grpSpPr>
            <a:xfrm>
              <a:off x="6415881" y="4896596"/>
              <a:ext cx="612000" cy="612000"/>
              <a:chOff x="6450171" y="4914596"/>
              <a:chExt cx="612000" cy="612000"/>
            </a:xfrm>
          </p:grpSpPr>
          <p:sp>
            <p:nvSpPr>
              <p:cNvPr id="56" name="타원 55">
                <a:extLst>
                  <a:ext uri="{FF2B5EF4-FFF2-40B4-BE49-F238E27FC236}">
                    <a16:creationId xmlns:a16="http://schemas.microsoft.com/office/drawing/2014/main" id="{D7376108-8C1B-73F6-2E23-1658833B7FD3}"/>
                  </a:ext>
                </a:extLst>
              </p:cNvPr>
              <p:cNvSpPr/>
              <p:nvPr/>
            </p:nvSpPr>
            <p:spPr>
              <a:xfrm>
                <a:off x="6450171" y="4914596"/>
                <a:ext cx="612000" cy="612000"/>
              </a:xfrm>
              <a:prstGeom prst="ellipse">
                <a:avLst/>
              </a:prstGeom>
              <a:solidFill>
                <a:schemeClr val="tx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pic>
            <p:nvPicPr>
              <p:cNvPr id="57" name="그림 56">
                <a:extLst>
                  <a:ext uri="{FF2B5EF4-FFF2-40B4-BE49-F238E27FC236}">
                    <a16:creationId xmlns:a16="http://schemas.microsoft.com/office/drawing/2014/main" id="{AEE0B285-D042-CDE0-03D5-5F6B47B295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40171" y="5004596"/>
                <a:ext cx="432000" cy="432000"/>
              </a:xfrm>
              <a:prstGeom prst="rect">
                <a:avLst/>
              </a:prstGeom>
            </p:spPr>
          </p:pic>
        </p:grpSp>
      </p:grpSp>
      <p:grpSp>
        <p:nvGrpSpPr>
          <p:cNvPr id="117" name="그룹 116">
            <a:extLst>
              <a:ext uri="{FF2B5EF4-FFF2-40B4-BE49-F238E27FC236}">
                <a16:creationId xmlns:a16="http://schemas.microsoft.com/office/drawing/2014/main" id="{D716D12C-E487-9869-D14A-341E56125842}"/>
              </a:ext>
            </a:extLst>
          </p:cNvPr>
          <p:cNvGrpSpPr/>
          <p:nvPr/>
        </p:nvGrpSpPr>
        <p:grpSpPr>
          <a:xfrm>
            <a:off x="766763" y="1854102"/>
            <a:ext cx="5102349" cy="3997015"/>
            <a:chOff x="766763" y="2180652"/>
            <a:chExt cx="5102349" cy="3997015"/>
          </a:xfrm>
        </p:grpSpPr>
        <p:grpSp>
          <p:nvGrpSpPr>
            <p:cNvPr id="16" name="그룹 15">
              <a:extLst>
                <a:ext uri="{FF2B5EF4-FFF2-40B4-BE49-F238E27FC236}">
                  <a16:creationId xmlns:a16="http://schemas.microsoft.com/office/drawing/2014/main" id="{EE604E1C-31AA-C29F-6ED8-C08595CB060B}"/>
                </a:ext>
              </a:extLst>
            </p:cNvPr>
            <p:cNvGrpSpPr/>
            <p:nvPr/>
          </p:nvGrpSpPr>
          <p:grpSpPr>
            <a:xfrm>
              <a:off x="5402427" y="4212071"/>
              <a:ext cx="466685" cy="466685"/>
              <a:chOff x="5402427" y="4316244"/>
              <a:chExt cx="466685" cy="466685"/>
            </a:xfrm>
          </p:grpSpPr>
          <p:sp>
            <p:nvSpPr>
              <p:cNvPr id="46" name="타원 45">
                <a:extLst>
                  <a:ext uri="{FF2B5EF4-FFF2-40B4-BE49-F238E27FC236}">
                    <a16:creationId xmlns:a16="http://schemas.microsoft.com/office/drawing/2014/main" id="{7873BCA1-C569-7A79-A19F-C1EBE4CC7655}"/>
                  </a:ext>
                </a:extLst>
              </p:cNvPr>
              <p:cNvSpPr/>
              <p:nvPr/>
            </p:nvSpPr>
            <p:spPr>
              <a:xfrm rot="16200000" flipH="1">
                <a:off x="5402427" y="4316244"/>
                <a:ext cx="466685" cy="466685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47" name="그룹 46">
                <a:extLst>
                  <a:ext uri="{FF2B5EF4-FFF2-40B4-BE49-F238E27FC236}">
                    <a16:creationId xmlns:a16="http://schemas.microsoft.com/office/drawing/2014/main" id="{443AE441-0C6F-3D75-158B-7E9D582889FB}"/>
                  </a:ext>
                </a:extLst>
              </p:cNvPr>
              <p:cNvGrpSpPr/>
              <p:nvPr/>
            </p:nvGrpSpPr>
            <p:grpSpPr>
              <a:xfrm rot="16200000" flipH="1">
                <a:off x="5657379" y="4510949"/>
                <a:ext cx="157723" cy="77274"/>
                <a:chOff x="8787680" y="4841142"/>
                <a:chExt cx="157723" cy="77274"/>
              </a:xfrm>
            </p:grpSpPr>
            <p:cxnSp>
              <p:nvCxnSpPr>
                <p:cNvPr id="51" name="직선 연결선 50">
                  <a:extLst>
                    <a:ext uri="{FF2B5EF4-FFF2-40B4-BE49-F238E27FC236}">
                      <a16:creationId xmlns:a16="http://schemas.microsoft.com/office/drawing/2014/main" id="{C6565819-A8CC-402B-4452-7C823B70DF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8868129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직선 연결선 51">
                  <a:extLst>
                    <a:ext uri="{FF2B5EF4-FFF2-40B4-BE49-F238E27FC236}">
                      <a16:creationId xmlns:a16="http://schemas.microsoft.com/office/drawing/2014/main" id="{E3D5B82C-0EC8-FADE-6E24-490F8D3BB9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787680" y="4841142"/>
                  <a:ext cx="77274" cy="77274"/>
                </a:xfrm>
                <a:prstGeom prst="line">
                  <a:avLst/>
                </a:prstGeom>
                <a:ln w="19050" cap="rnd">
                  <a:solidFill>
                    <a:schemeClr val="bg1"/>
                  </a:solidFill>
                  <a:round/>
                </a:ln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2" name="사각형: 둥근 모서리 81">
              <a:extLst>
                <a:ext uri="{FF2B5EF4-FFF2-40B4-BE49-F238E27FC236}">
                  <a16:creationId xmlns:a16="http://schemas.microsoft.com/office/drawing/2014/main" id="{97FE6D28-E919-D0B1-529D-2D24AFF6FF25}"/>
                </a:ext>
              </a:extLst>
            </p:cNvPr>
            <p:cNvSpPr/>
            <p:nvPr/>
          </p:nvSpPr>
          <p:spPr>
            <a:xfrm>
              <a:off x="766763" y="2619961"/>
              <a:ext cx="4848109" cy="3557706"/>
            </a:xfrm>
            <a:prstGeom prst="roundRect">
              <a:avLst>
                <a:gd name="adj" fmla="val 5206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3" name="사각형: 둥근 위쪽 모서리 82">
              <a:extLst>
                <a:ext uri="{FF2B5EF4-FFF2-40B4-BE49-F238E27FC236}">
                  <a16:creationId xmlns:a16="http://schemas.microsoft.com/office/drawing/2014/main" id="{90F539D2-6C3B-FF86-386A-850B49CC04E1}"/>
                </a:ext>
              </a:extLst>
            </p:cNvPr>
            <p:cNvSpPr/>
            <p:nvPr/>
          </p:nvSpPr>
          <p:spPr>
            <a:xfrm>
              <a:off x="766764" y="2180652"/>
              <a:ext cx="4848108" cy="768846"/>
            </a:xfrm>
            <a:prstGeom prst="round2SameRect">
              <a:avLst>
                <a:gd name="adj1" fmla="val 24621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C48C7905-AB21-287D-25FA-BD4EDDEA5221}"/>
                </a:ext>
              </a:extLst>
            </p:cNvPr>
            <p:cNvSpPr txBox="1"/>
            <p:nvPr/>
          </p:nvSpPr>
          <p:spPr>
            <a:xfrm>
              <a:off x="2179764" y="2406911"/>
              <a:ext cx="2022108" cy="31632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ko-KR" altLang="en-US" sz="24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남한과 북한의 관계 </a:t>
              </a:r>
            </a:p>
          </p:txBody>
        </p:sp>
        <p:grpSp>
          <p:nvGrpSpPr>
            <p:cNvPr id="116" name="그룹 115">
              <a:extLst>
                <a:ext uri="{FF2B5EF4-FFF2-40B4-BE49-F238E27FC236}">
                  <a16:creationId xmlns:a16="http://schemas.microsoft.com/office/drawing/2014/main" id="{78D686F5-0C82-97FA-830E-4F6EF2F1C468}"/>
                </a:ext>
              </a:extLst>
            </p:cNvPr>
            <p:cNvGrpSpPr/>
            <p:nvPr/>
          </p:nvGrpSpPr>
          <p:grpSpPr>
            <a:xfrm>
              <a:off x="950621" y="3323111"/>
              <a:ext cx="4730728" cy="2489266"/>
              <a:chOff x="950621" y="3415711"/>
              <a:chExt cx="4730728" cy="2489266"/>
            </a:xfrm>
          </p:grpSpPr>
          <p:sp>
            <p:nvSpPr>
              <p:cNvPr id="102" name="TextBox 101">
                <a:extLst>
                  <a:ext uri="{FF2B5EF4-FFF2-40B4-BE49-F238E27FC236}">
                    <a16:creationId xmlns:a16="http://schemas.microsoft.com/office/drawing/2014/main" id="{1757443F-92FD-5A03-2B1F-241A00502F7A}"/>
                  </a:ext>
                </a:extLst>
              </p:cNvPr>
              <p:cNvSpPr txBox="1"/>
              <p:nvPr/>
            </p:nvSpPr>
            <p:spPr>
              <a:xfrm>
                <a:off x="1326675" y="3415711"/>
                <a:ext cx="4163902" cy="30617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같은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역사</a:t>
                </a:r>
                <a:r>
                  <a:rPr lang="en-US" altLang="ko-KR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언어</a:t>
                </a:r>
                <a:r>
                  <a:rPr lang="en-US" altLang="ko-KR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, 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문화</a:t>
                </a: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를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공유하는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한민족</a:t>
                </a:r>
              </a:p>
            </p:txBody>
          </p:sp>
          <p:sp>
            <p:nvSpPr>
              <p:cNvPr id="103" name="TextBox 102">
                <a:extLst>
                  <a:ext uri="{FF2B5EF4-FFF2-40B4-BE49-F238E27FC236}">
                    <a16:creationId xmlns:a16="http://schemas.microsoft.com/office/drawing/2014/main" id="{7778CAC3-21C8-1690-C6F3-B6EA4BB115A8}"/>
                  </a:ext>
                </a:extLst>
              </p:cNvPr>
              <p:cNvSpPr txBox="1"/>
              <p:nvPr/>
            </p:nvSpPr>
            <p:spPr>
              <a:xfrm>
                <a:off x="1326675" y="4501113"/>
                <a:ext cx="4163902" cy="30617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분단 이후 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체제 경쟁과 대립 지속</a:t>
                </a:r>
              </a:p>
            </p:txBody>
          </p:sp>
          <p:sp>
            <p:nvSpPr>
              <p:cNvPr id="104" name="TextBox 103">
                <a:extLst>
                  <a:ext uri="{FF2B5EF4-FFF2-40B4-BE49-F238E27FC236}">
                    <a16:creationId xmlns:a16="http://schemas.microsoft.com/office/drawing/2014/main" id="{4DD4BF6F-D067-00F0-D8F7-0C4D632D5D2E}"/>
                  </a:ext>
                </a:extLst>
              </p:cNvPr>
              <p:cNvSpPr txBox="1"/>
              <p:nvPr/>
            </p:nvSpPr>
            <p:spPr>
              <a:xfrm>
                <a:off x="1326675" y="5598803"/>
                <a:ext cx="4354674" cy="306174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최근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북핵 고도화</a:t>
                </a: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와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도발</a:t>
                </a: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에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</a:t>
                </a:r>
                <a:r>
                  <a:rPr lang="ko-KR" altLang="en-US" sz="2000" spc="-30" dirty="0">
                    <a:latin typeface="페이퍼로지 4 Regular" pitchFamily="2" charset="-127"/>
                    <a:ea typeface="페이퍼로지 4 Regular" pitchFamily="2" charset="-127"/>
                    <a:cs typeface="Pretendard ExtraBold" panose="02000903000000020004" pitchFamily="50" charset="-127"/>
                  </a:rPr>
                  <a:t>따른</a:t>
                </a:r>
                <a:r>
                  <a:rPr lang="ko-KR" altLang="en-US" sz="2000" spc="-50" dirty="0"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 갈등과 대립</a:t>
                </a:r>
              </a:p>
            </p:txBody>
          </p:sp>
          <p:cxnSp>
            <p:nvCxnSpPr>
              <p:cNvPr id="105" name="직선 연결선 104">
                <a:extLst>
                  <a:ext uri="{FF2B5EF4-FFF2-40B4-BE49-F238E27FC236}">
                    <a16:creationId xmlns:a16="http://schemas.microsoft.com/office/drawing/2014/main" id="{08DE0FD8-E943-6119-B473-A314A262D03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403" y="3996063"/>
                <a:ext cx="4480392" cy="0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105">
                <a:extLst>
                  <a:ext uri="{FF2B5EF4-FFF2-40B4-BE49-F238E27FC236}">
                    <a16:creationId xmlns:a16="http://schemas.microsoft.com/office/drawing/2014/main" id="{87913DCB-9C22-2DAC-1571-D9ECBA5E584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8403" y="5095879"/>
                <a:ext cx="4480392" cy="0"/>
              </a:xfrm>
              <a:prstGeom prst="line">
                <a:avLst/>
              </a:prstGeom>
              <a:solidFill>
                <a:srgbClr val="823000"/>
              </a:solidFill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dash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7" name="그룹 106">
                <a:extLst>
                  <a:ext uri="{FF2B5EF4-FFF2-40B4-BE49-F238E27FC236}">
                    <a16:creationId xmlns:a16="http://schemas.microsoft.com/office/drawing/2014/main" id="{61F9848B-B575-2DF9-15AE-F6DE5F709470}"/>
                  </a:ext>
                </a:extLst>
              </p:cNvPr>
              <p:cNvGrpSpPr/>
              <p:nvPr/>
            </p:nvGrpSpPr>
            <p:grpSpPr>
              <a:xfrm>
                <a:off x="950621" y="3415711"/>
                <a:ext cx="306174" cy="306174"/>
                <a:chOff x="950621" y="2946244"/>
                <a:chExt cx="306174" cy="306174"/>
              </a:xfrm>
            </p:grpSpPr>
            <p:sp>
              <p:nvSpPr>
                <p:cNvPr id="108" name="자유형: 도형 107">
                  <a:extLst>
                    <a:ext uri="{FF2B5EF4-FFF2-40B4-BE49-F238E27FC236}">
                      <a16:creationId xmlns:a16="http://schemas.microsoft.com/office/drawing/2014/main" id="{F04071E2-8B8A-AAF9-93F9-560924ABD5BD}"/>
                    </a:ext>
                  </a:extLst>
                </p:cNvPr>
                <p:cNvSpPr/>
                <p:nvPr/>
              </p:nvSpPr>
              <p:spPr>
                <a:xfrm>
                  <a:off x="1023448" y="2984708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3C4D0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09" name="자유형: 도형 108">
                  <a:extLst>
                    <a:ext uri="{FF2B5EF4-FFF2-40B4-BE49-F238E27FC236}">
                      <a16:creationId xmlns:a16="http://schemas.microsoft.com/office/drawing/2014/main" id="{88ABB7E7-839A-9151-65AB-B5A78A975B04}"/>
                    </a:ext>
                  </a:extLst>
                </p:cNvPr>
                <p:cNvSpPr/>
                <p:nvPr/>
              </p:nvSpPr>
              <p:spPr>
                <a:xfrm>
                  <a:off x="950621" y="2946244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10" name="그룹 109">
                <a:extLst>
                  <a:ext uri="{FF2B5EF4-FFF2-40B4-BE49-F238E27FC236}">
                    <a16:creationId xmlns:a16="http://schemas.microsoft.com/office/drawing/2014/main" id="{0BFC9B39-15F8-919D-DE71-FE6048107C6C}"/>
                  </a:ext>
                </a:extLst>
              </p:cNvPr>
              <p:cNvGrpSpPr/>
              <p:nvPr/>
            </p:nvGrpSpPr>
            <p:grpSpPr>
              <a:xfrm>
                <a:off x="950621" y="4501113"/>
                <a:ext cx="306174" cy="306174"/>
                <a:chOff x="950621" y="4031646"/>
                <a:chExt cx="306174" cy="306174"/>
              </a:xfrm>
            </p:grpSpPr>
            <p:sp>
              <p:nvSpPr>
                <p:cNvPr id="111" name="자유형: 도형 110">
                  <a:extLst>
                    <a:ext uri="{FF2B5EF4-FFF2-40B4-BE49-F238E27FC236}">
                      <a16:creationId xmlns:a16="http://schemas.microsoft.com/office/drawing/2014/main" id="{4512EB59-5CA9-724F-F5D6-292D8BF7CCF9}"/>
                    </a:ext>
                  </a:extLst>
                </p:cNvPr>
                <p:cNvSpPr/>
                <p:nvPr/>
              </p:nvSpPr>
              <p:spPr>
                <a:xfrm>
                  <a:off x="1023448" y="4070110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3C4D0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12" name="자유형: 도형 111">
                  <a:extLst>
                    <a:ext uri="{FF2B5EF4-FFF2-40B4-BE49-F238E27FC236}">
                      <a16:creationId xmlns:a16="http://schemas.microsoft.com/office/drawing/2014/main" id="{F28B0AA6-6DB9-B614-CBF0-B1754B65EB76}"/>
                    </a:ext>
                  </a:extLst>
                </p:cNvPr>
                <p:cNvSpPr/>
                <p:nvPr/>
              </p:nvSpPr>
              <p:spPr>
                <a:xfrm>
                  <a:off x="950621" y="4031646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  <p:grpSp>
            <p:nvGrpSpPr>
              <p:cNvPr id="113" name="그룹 112">
                <a:extLst>
                  <a:ext uri="{FF2B5EF4-FFF2-40B4-BE49-F238E27FC236}">
                    <a16:creationId xmlns:a16="http://schemas.microsoft.com/office/drawing/2014/main" id="{E7223AE3-3C6E-53F9-D2F5-9C8954C53491}"/>
                  </a:ext>
                </a:extLst>
              </p:cNvPr>
              <p:cNvGrpSpPr/>
              <p:nvPr/>
            </p:nvGrpSpPr>
            <p:grpSpPr>
              <a:xfrm>
                <a:off x="950621" y="5598803"/>
                <a:ext cx="306174" cy="306174"/>
                <a:chOff x="950621" y="5129336"/>
                <a:chExt cx="306174" cy="306174"/>
              </a:xfrm>
            </p:grpSpPr>
            <p:sp>
              <p:nvSpPr>
                <p:cNvPr id="114" name="자유형: 도형 113">
                  <a:extLst>
                    <a:ext uri="{FF2B5EF4-FFF2-40B4-BE49-F238E27FC236}">
                      <a16:creationId xmlns:a16="http://schemas.microsoft.com/office/drawing/2014/main" id="{B9100DFC-202A-B659-82E9-D33A6EE974B6}"/>
                    </a:ext>
                  </a:extLst>
                </p:cNvPr>
                <p:cNvSpPr/>
                <p:nvPr/>
              </p:nvSpPr>
              <p:spPr>
                <a:xfrm>
                  <a:off x="1023448" y="5167800"/>
                  <a:ext cx="227819" cy="169627"/>
                </a:xfrm>
                <a:custGeom>
                  <a:avLst/>
                  <a:gdLst>
                    <a:gd name="connsiteX0" fmla="*/ 466319 w 1528801"/>
                    <a:gd name="connsiteY0" fmla="*/ 1138293 h 1138293"/>
                    <a:gd name="connsiteX1" fmla="*/ 466319 w 1528801"/>
                    <a:gd name="connsiteY1" fmla="*/ 1138293 h 1138293"/>
                    <a:gd name="connsiteX2" fmla="*/ 409532 w 1528801"/>
                    <a:gd name="connsiteY2" fmla="*/ 1112484 h 1138293"/>
                    <a:gd name="connsiteX3" fmla="*/ 19775 w 1528801"/>
                    <a:gd name="connsiteY3" fmla="*/ 689171 h 1138293"/>
                    <a:gd name="connsiteX4" fmla="*/ 24938 w 1528801"/>
                    <a:gd name="connsiteY4" fmla="*/ 580761 h 1138293"/>
                    <a:gd name="connsiteX5" fmla="*/ 133348 w 1528801"/>
                    <a:gd name="connsiteY5" fmla="*/ 585924 h 1138293"/>
                    <a:gd name="connsiteX6" fmla="*/ 468898 w 1528801"/>
                    <a:gd name="connsiteY6" fmla="*/ 949867 h 1138293"/>
                    <a:gd name="connsiteX7" fmla="*/ 1398120 w 1528801"/>
                    <a:gd name="connsiteY7" fmla="*/ 23229 h 1138293"/>
                    <a:gd name="connsiteX8" fmla="*/ 1506529 w 1528801"/>
                    <a:gd name="connsiteY8" fmla="*/ 23229 h 1138293"/>
                    <a:gd name="connsiteX9" fmla="*/ 1506529 w 1528801"/>
                    <a:gd name="connsiteY9" fmla="*/ 131639 h 1138293"/>
                    <a:gd name="connsiteX10" fmla="*/ 520526 w 1528801"/>
                    <a:gd name="connsiteY10" fmla="*/ 1115063 h 1138293"/>
                    <a:gd name="connsiteX11" fmla="*/ 466319 w 1528801"/>
                    <a:gd name="connsiteY11" fmla="*/ 1138293 h 11382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28801" h="1138293">
                      <a:moveTo>
                        <a:pt x="466319" y="1138293"/>
                      </a:moveTo>
                      <a:lnTo>
                        <a:pt x="466319" y="1138293"/>
                      </a:lnTo>
                      <a:cubicBezTo>
                        <a:pt x="443088" y="1138293"/>
                        <a:pt x="422437" y="1127968"/>
                        <a:pt x="409532" y="1112484"/>
                      </a:cubicBezTo>
                      <a:lnTo>
                        <a:pt x="19775" y="689171"/>
                      </a:lnTo>
                      <a:cubicBezTo>
                        <a:pt x="-8618" y="658199"/>
                        <a:pt x="-6034" y="609154"/>
                        <a:pt x="24938" y="580761"/>
                      </a:cubicBezTo>
                      <a:cubicBezTo>
                        <a:pt x="55910" y="552368"/>
                        <a:pt x="104955" y="554952"/>
                        <a:pt x="133348" y="585924"/>
                      </a:cubicBezTo>
                      <a:lnTo>
                        <a:pt x="468898" y="949867"/>
                      </a:lnTo>
                      <a:lnTo>
                        <a:pt x="1398120" y="23229"/>
                      </a:lnTo>
                      <a:cubicBezTo>
                        <a:pt x="1429092" y="-7743"/>
                        <a:pt x="1478136" y="-7743"/>
                        <a:pt x="1506529" y="23229"/>
                      </a:cubicBezTo>
                      <a:cubicBezTo>
                        <a:pt x="1534922" y="54201"/>
                        <a:pt x="1537501" y="103246"/>
                        <a:pt x="1506529" y="131639"/>
                      </a:cubicBezTo>
                      <a:lnTo>
                        <a:pt x="520526" y="1115063"/>
                      </a:lnTo>
                      <a:cubicBezTo>
                        <a:pt x="507616" y="1130552"/>
                        <a:pt x="486970" y="1138293"/>
                        <a:pt x="466319" y="1138293"/>
                      </a:cubicBezTo>
                      <a:close/>
                    </a:path>
                  </a:pathLst>
                </a:custGeom>
                <a:solidFill>
                  <a:srgbClr val="3C4D03"/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  <p:sp>
              <p:nvSpPr>
                <p:cNvPr id="115" name="자유형: 도형 114">
                  <a:extLst>
                    <a:ext uri="{FF2B5EF4-FFF2-40B4-BE49-F238E27FC236}">
                      <a16:creationId xmlns:a16="http://schemas.microsoft.com/office/drawing/2014/main" id="{DBF22415-7D02-270D-A8CB-2F073A7899C4}"/>
                    </a:ext>
                  </a:extLst>
                </p:cNvPr>
                <p:cNvSpPr/>
                <p:nvPr/>
              </p:nvSpPr>
              <p:spPr>
                <a:xfrm>
                  <a:off x="950621" y="5129336"/>
                  <a:ext cx="306174" cy="306174"/>
                </a:xfrm>
                <a:custGeom>
                  <a:avLst/>
                  <a:gdLst>
                    <a:gd name="connsiteX0" fmla="*/ 1027306 w 2054606"/>
                    <a:gd name="connsiteY0" fmla="*/ 2054607 h 2054606"/>
                    <a:gd name="connsiteX1" fmla="*/ 0 w 2054606"/>
                    <a:gd name="connsiteY1" fmla="*/ 1027306 h 2054606"/>
                    <a:gd name="connsiteX2" fmla="*/ 1027306 w 2054606"/>
                    <a:gd name="connsiteY2" fmla="*/ 0 h 2054606"/>
                    <a:gd name="connsiteX3" fmla="*/ 1104739 w 2054606"/>
                    <a:gd name="connsiteY3" fmla="*/ 77433 h 2054606"/>
                    <a:gd name="connsiteX4" fmla="*/ 1027306 w 2054606"/>
                    <a:gd name="connsiteY4" fmla="*/ 154865 h 2054606"/>
                    <a:gd name="connsiteX5" fmla="*/ 154870 w 2054606"/>
                    <a:gd name="connsiteY5" fmla="*/ 1027301 h 2054606"/>
                    <a:gd name="connsiteX6" fmla="*/ 1027306 w 2054606"/>
                    <a:gd name="connsiteY6" fmla="*/ 1899737 h 2054606"/>
                    <a:gd name="connsiteX7" fmla="*/ 1899742 w 2054606"/>
                    <a:gd name="connsiteY7" fmla="*/ 1027301 h 2054606"/>
                    <a:gd name="connsiteX8" fmla="*/ 1977174 w 2054606"/>
                    <a:gd name="connsiteY8" fmla="*/ 949868 h 2054606"/>
                    <a:gd name="connsiteX9" fmla="*/ 2054607 w 2054606"/>
                    <a:gd name="connsiteY9" fmla="*/ 1027301 h 2054606"/>
                    <a:gd name="connsiteX10" fmla="*/ 1027306 w 2054606"/>
                    <a:gd name="connsiteY10" fmla="*/ 2054607 h 20546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2054606" h="2054606">
                      <a:moveTo>
                        <a:pt x="1027306" y="2054607"/>
                      </a:moveTo>
                      <a:cubicBezTo>
                        <a:pt x="462027" y="2054607"/>
                        <a:pt x="0" y="1592580"/>
                        <a:pt x="0" y="1027306"/>
                      </a:cubicBezTo>
                      <a:cubicBezTo>
                        <a:pt x="0" y="462032"/>
                        <a:pt x="462027" y="0"/>
                        <a:pt x="1027306" y="0"/>
                      </a:cubicBezTo>
                      <a:cubicBezTo>
                        <a:pt x="1071188" y="0"/>
                        <a:pt x="1104739" y="33556"/>
                        <a:pt x="1104739" y="77433"/>
                      </a:cubicBezTo>
                      <a:cubicBezTo>
                        <a:pt x="1104739" y="121309"/>
                        <a:pt x="1071183" y="154865"/>
                        <a:pt x="1027306" y="154865"/>
                      </a:cubicBezTo>
                      <a:cubicBezTo>
                        <a:pt x="547206" y="154865"/>
                        <a:pt x="154870" y="547202"/>
                        <a:pt x="154870" y="1027301"/>
                      </a:cubicBezTo>
                      <a:cubicBezTo>
                        <a:pt x="154870" y="1507400"/>
                        <a:pt x="547206" y="1899737"/>
                        <a:pt x="1027306" y="1899737"/>
                      </a:cubicBezTo>
                      <a:cubicBezTo>
                        <a:pt x="1507405" y="1899737"/>
                        <a:pt x="1899742" y="1507400"/>
                        <a:pt x="1899742" y="1027301"/>
                      </a:cubicBezTo>
                      <a:cubicBezTo>
                        <a:pt x="1899742" y="983419"/>
                        <a:pt x="1933297" y="949868"/>
                        <a:pt x="1977174" y="949868"/>
                      </a:cubicBezTo>
                      <a:cubicBezTo>
                        <a:pt x="2021051" y="949868"/>
                        <a:pt x="2054607" y="983424"/>
                        <a:pt x="2054607" y="1027301"/>
                      </a:cubicBezTo>
                      <a:cubicBezTo>
                        <a:pt x="2054607" y="1592580"/>
                        <a:pt x="1592580" y="2054607"/>
                        <a:pt x="1027306" y="2054607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492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ko-KR" altLang="en-US"/>
                </a:p>
              </p:txBody>
            </p:sp>
          </p:grpSp>
        </p:grpSp>
      </p:grpSp>
      <p:sp>
        <p:nvSpPr>
          <p:cNvPr id="10" name="타원 9">
            <a:extLst>
              <a:ext uri="{FF2B5EF4-FFF2-40B4-BE49-F238E27FC236}">
                <a16:creationId xmlns:a16="http://schemas.microsoft.com/office/drawing/2014/main" id="{EB925D7D-C58F-33EF-8726-2EF94C57AC7F}"/>
              </a:ext>
            </a:extLst>
          </p:cNvPr>
          <p:cNvSpPr/>
          <p:nvPr/>
        </p:nvSpPr>
        <p:spPr>
          <a:xfrm>
            <a:off x="8740939" y="3205433"/>
            <a:ext cx="318752" cy="318752"/>
          </a:xfrm>
          <a:prstGeom prst="ellipse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ko-KR" sz="1100" spc="-30" dirty="0">
                <a:solidFill>
                  <a:schemeClr val="bg1">
                    <a:lumMod val="50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VS</a:t>
            </a:r>
            <a:endParaRPr lang="ko-KR" altLang="en-US" sz="1100" spc="-30" dirty="0">
              <a:solidFill>
                <a:schemeClr val="bg1">
                  <a:lumMod val="50000"/>
                </a:schemeClr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61606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개체 틀 3">
            <a:extLst>
              <a:ext uri="{FF2B5EF4-FFF2-40B4-BE49-F238E27FC236}">
                <a16:creationId xmlns:a16="http://schemas.microsoft.com/office/drawing/2014/main" id="{90CEB1F6-8F15-9756-E1CB-F6A56B0D561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1" r="4441"/>
          <a:stretch>
            <a:fillRect/>
          </a:stretch>
        </p:blipFill>
        <p:spPr>
          <a:xfrm>
            <a:off x="936884" y="1733726"/>
            <a:ext cx="3916800" cy="2811600"/>
          </a:xfrm>
          <a:custGeom>
            <a:avLst/>
            <a:gdLst>
              <a:gd name="connsiteX0" fmla="*/ 0 w 4455885"/>
              <a:gd name="connsiteY0" fmla="*/ 0 h 3208020"/>
              <a:gd name="connsiteX1" fmla="*/ 4434840 w 4455885"/>
              <a:gd name="connsiteY1" fmla="*/ 472440 h 3208020"/>
              <a:gd name="connsiteX2" fmla="*/ 4455885 w 4455885"/>
              <a:gd name="connsiteY2" fmla="*/ 2960914 h 3208020"/>
              <a:gd name="connsiteX3" fmla="*/ 30480 w 4455885"/>
              <a:gd name="connsiteY3" fmla="*/ 3208020 h 3208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5885" h="3208020">
                <a:moveTo>
                  <a:pt x="0" y="0"/>
                </a:moveTo>
                <a:lnTo>
                  <a:pt x="4434840" y="472440"/>
                </a:lnTo>
                <a:lnTo>
                  <a:pt x="4455885" y="2960914"/>
                </a:lnTo>
                <a:lnTo>
                  <a:pt x="30480" y="3208020"/>
                </a:lnTo>
                <a:close/>
              </a:path>
            </a:pathLst>
          </a:custGeom>
          <a:pattFill prst="pct5">
            <a:fgClr>
              <a:schemeClr val="accent1"/>
            </a:fgClr>
            <a:bgClr>
              <a:schemeClr val="bg1"/>
            </a:bgClr>
          </a:pattFill>
        </p:spPr>
      </p:pic>
      <p:pic>
        <p:nvPicPr>
          <p:cNvPr id="17" name="Picture 4">
            <a:extLst>
              <a:ext uri="{FF2B5EF4-FFF2-40B4-BE49-F238E27FC236}">
                <a16:creationId xmlns:a16="http://schemas.microsoft.com/office/drawing/2014/main" id="{EC017E1C-A4C1-CAA2-5098-EE4766BAC7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181" y="1288041"/>
            <a:ext cx="5022890" cy="454984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2422138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객관적 관점 필요</a:t>
            </a: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2" name="직사각형 11">
            <a:extLst>
              <a:ext uri="{FF2B5EF4-FFF2-40B4-BE49-F238E27FC236}">
                <a16:creationId xmlns:a16="http://schemas.microsoft.com/office/drawing/2014/main" id="{D25DB3D8-757B-2260-1F39-D89BF629D699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7C5885-5506-B2E6-F548-357E3A1C67BB}"/>
              </a:ext>
            </a:extLst>
          </p:cNvPr>
          <p:cNvSpPr txBox="1"/>
          <p:nvPr/>
        </p:nvSpPr>
        <p:spPr>
          <a:xfrm>
            <a:off x="2313688" y="6135215"/>
            <a:ext cx="7564624" cy="4592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주민들의 실생활을 객관적으로 바라보는 관점 필요 </a:t>
            </a:r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AD5D5E84-E836-8869-5F7C-833CD45583FD}"/>
              </a:ext>
            </a:extLst>
          </p:cNvPr>
          <p:cNvGrpSpPr/>
          <p:nvPr/>
        </p:nvGrpSpPr>
        <p:grpSpPr>
          <a:xfrm>
            <a:off x="5832735" y="2097388"/>
            <a:ext cx="5225145" cy="2304000"/>
            <a:chOff x="5832735" y="2281448"/>
            <a:chExt cx="5225145" cy="2304000"/>
          </a:xfrm>
        </p:grpSpPr>
        <p:grpSp>
          <p:nvGrpSpPr>
            <p:cNvPr id="46" name="그룹 45">
              <a:extLst>
                <a:ext uri="{FF2B5EF4-FFF2-40B4-BE49-F238E27FC236}">
                  <a16:creationId xmlns:a16="http://schemas.microsoft.com/office/drawing/2014/main" id="{558D721B-1D69-5AD3-0EC4-D00B29F4482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32735" y="2281448"/>
              <a:ext cx="2418984" cy="2304000"/>
              <a:chOff x="5862658" y="2929675"/>
              <a:chExt cx="2538495" cy="3264580"/>
            </a:xfrm>
          </p:grpSpPr>
          <p:grpSp>
            <p:nvGrpSpPr>
              <p:cNvPr id="27" name="그룹 26">
                <a:extLst>
                  <a:ext uri="{FF2B5EF4-FFF2-40B4-BE49-F238E27FC236}">
                    <a16:creationId xmlns:a16="http://schemas.microsoft.com/office/drawing/2014/main" id="{599EDD56-1B0D-70A5-910B-712E78B68B98}"/>
                  </a:ext>
                </a:extLst>
              </p:cNvPr>
              <p:cNvGrpSpPr/>
              <p:nvPr/>
            </p:nvGrpSpPr>
            <p:grpSpPr>
              <a:xfrm>
                <a:off x="5862658" y="5545748"/>
                <a:ext cx="466685" cy="466685"/>
                <a:chOff x="5862658" y="5545748"/>
                <a:chExt cx="466685" cy="466685"/>
              </a:xfrm>
            </p:grpSpPr>
            <p:sp>
              <p:nvSpPr>
                <p:cNvPr id="20" name="타원 19">
                  <a:extLst>
                    <a:ext uri="{FF2B5EF4-FFF2-40B4-BE49-F238E27FC236}">
                      <a16:creationId xmlns:a16="http://schemas.microsoft.com/office/drawing/2014/main" id="{42537B2A-51C4-9DBF-2CAF-445E39C25D11}"/>
                    </a:ext>
                  </a:extLst>
                </p:cNvPr>
                <p:cNvSpPr/>
                <p:nvPr/>
              </p:nvSpPr>
              <p:spPr>
                <a:xfrm>
                  <a:off x="5862658" y="5545748"/>
                  <a:ext cx="466685" cy="46668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21" name="그룹 20">
                  <a:extLst>
                    <a:ext uri="{FF2B5EF4-FFF2-40B4-BE49-F238E27FC236}">
                      <a16:creationId xmlns:a16="http://schemas.microsoft.com/office/drawing/2014/main" id="{3421C0BB-B0D4-E54B-CAE1-7017470B1144}"/>
                    </a:ext>
                  </a:extLst>
                </p:cNvPr>
                <p:cNvGrpSpPr/>
                <p:nvPr/>
              </p:nvGrpSpPr>
              <p:grpSpPr>
                <a:xfrm>
                  <a:off x="6017140" y="5810617"/>
                  <a:ext cx="157723" cy="77274"/>
                  <a:chOff x="8787680" y="4841142"/>
                  <a:chExt cx="157723" cy="77274"/>
                </a:xfrm>
              </p:grpSpPr>
              <p:cxnSp>
                <p:nvCxnSpPr>
                  <p:cNvPr id="22" name="직선 연결선 21">
                    <a:extLst>
                      <a:ext uri="{FF2B5EF4-FFF2-40B4-BE49-F238E27FC236}">
                        <a16:creationId xmlns:a16="http://schemas.microsoft.com/office/drawing/2014/main" id="{FCE70F26-5C24-B6ED-0EAF-DFDE9FE1867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25" name="직선 연결선 24">
                    <a:extLst>
                      <a:ext uri="{FF2B5EF4-FFF2-40B4-BE49-F238E27FC236}">
                        <a16:creationId xmlns:a16="http://schemas.microsoft.com/office/drawing/2014/main" id="{38A6DF57-8BC2-E6B4-489A-DC16AD7AC94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34" name="사각형: 둥근 모서리 33">
                <a:extLst>
                  <a:ext uri="{FF2B5EF4-FFF2-40B4-BE49-F238E27FC236}">
                    <a16:creationId xmlns:a16="http://schemas.microsoft.com/office/drawing/2014/main" id="{111D5BB7-4A75-FE47-C43C-FCB8259345F3}"/>
                  </a:ext>
                </a:extLst>
              </p:cNvPr>
              <p:cNvSpPr/>
              <p:nvPr/>
            </p:nvSpPr>
            <p:spPr>
              <a:xfrm>
                <a:off x="5907508" y="2929675"/>
                <a:ext cx="2493645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35" name="사각형: 둥근 모서리 34">
                <a:extLst>
                  <a:ext uri="{FF2B5EF4-FFF2-40B4-BE49-F238E27FC236}">
                    <a16:creationId xmlns:a16="http://schemas.microsoft.com/office/drawing/2014/main" id="{232F88F3-8C9E-712A-AF9E-6450B7F5C563}"/>
                  </a:ext>
                </a:extLst>
              </p:cNvPr>
              <p:cNvSpPr/>
              <p:nvPr/>
            </p:nvSpPr>
            <p:spPr>
              <a:xfrm>
                <a:off x="5947703" y="2982217"/>
                <a:ext cx="2413254" cy="3159494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47" name="그룹 46">
              <a:extLst>
                <a:ext uri="{FF2B5EF4-FFF2-40B4-BE49-F238E27FC236}">
                  <a16:creationId xmlns:a16="http://schemas.microsoft.com/office/drawing/2014/main" id="{1C92F44F-256A-9595-D974-A05EF5B9E58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38896" y="2281448"/>
              <a:ext cx="2418984" cy="2304000"/>
              <a:chOff x="5862658" y="2929675"/>
              <a:chExt cx="2538495" cy="3264580"/>
            </a:xfrm>
          </p:grpSpPr>
          <p:grpSp>
            <p:nvGrpSpPr>
              <p:cNvPr id="48" name="그룹 47">
                <a:extLst>
                  <a:ext uri="{FF2B5EF4-FFF2-40B4-BE49-F238E27FC236}">
                    <a16:creationId xmlns:a16="http://schemas.microsoft.com/office/drawing/2014/main" id="{3B0C5079-36FA-0E7F-F54A-D748F00EE3D2}"/>
                  </a:ext>
                </a:extLst>
              </p:cNvPr>
              <p:cNvGrpSpPr/>
              <p:nvPr/>
            </p:nvGrpSpPr>
            <p:grpSpPr>
              <a:xfrm>
                <a:off x="5862658" y="5545748"/>
                <a:ext cx="466685" cy="466685"/>
                <a:chOff x="5862658" y="5545748"/>
                <a:chExt cx="466685" cy="466685"/>
              </a:xfrm>
            </p:grpSpPr>
            <p:sp>
              <p:nvSpPr>
                <p:cNvPr id="51" name="타원 50">
                  <a:extLst>
                    <a:ext uri="{FF2B5EF4-FFF2-40B4-BE49-F238E27FC236}">
                      <a16:creationId xmlns:a16="http://schemas.microsoft.com/office/drawing/2014/main" id="{5F7CAADB-289B-3B6A-B51C-EC966C986C3E}"/>
                    </a:ext>
                  </a:extLst>
                </p:cNvPr>
                <p:cNvSpPr/>
                <p:nvPr/>
              </p:nvSpPr>
              <p:spPr>
                <a:xfrm>
                  <a:off x="5862658" y="5545748"/>
                  <a:ext cx="466685" cy="466685"/>
                </a:xfrm>
                <a:prstGeom prst="ellipse">
                  <a:avLst/>
                </a:prstGeom>
                <a:solidFill>
                  <a:schemeClr val="bg1"/>
                </a:solidFill>
                <a:ln w="3175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  <p:grpSp>
              <p:nvGrpSpPr>
                <p:cNvPr id="52" name="그룹 51">
                  <a:extLst>
                    <a:ext uri="{FF2B5EF4-FFF2-40B4-BE49-F238E27FC236}">
                      <a16:creationId xmlns:a16="http://schemas.microsoft.com/office/drawing/2014/main" id="{174D5AE1-414C-0207-E927-83B3B5554334}"/>
                    </a:ext>
                  </a:extLst>
                </p:cNvPr>
                <p:cNvGrpSpPr/>
                <p:nvPr/>
              </p:nvGrpSpPr>
              <p:grpSpPr>
                <a:xfrm>
                  <a:off x="6017140" y="5810617"/>
                  <a:ext cx="157723" cy="77274"/>
                  <a:chOff x="8787680" y="4841142"/>
                  <a:chExt cx="157723" cy="77274"/>
                </a:xfrm>
              </p:grpSpPr>
              <p:cxnSp>
                <p:nvCxnSpPr>
                  <p:cNvPr id="53" name="직선 연결선 52">
                    <a:extLst>
                      <a:ext uri="{FF2B5EF4-FFF2-40B4-BE49-F238E27FC236}">
                        <a16:creationId xmlns:a16="http://schemas.microsoft.com/office/drawing/2014/main" id="{A8BB8287-6218-E315-6764-AB6BCCF80B1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>
                    <a:off x="8868129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직선 연결선 53">
                    <a:extLst>
                      <a:ext uri="{FF2B5EF4-FFF2-40B4-BE49-F238E27FC236}">
                        <a16:creationId xmlns:a16="http://schemas.microsoft.com/office/drawing/2014/main" id="{CF0A5212-E984-C398-336A-46897D2C6A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 flipH="1" flipV="1">
                    <a:off x="8787680" y="4841142"/>
                    <a:ext cx="77274" cy="77274"/>
                  </a:xfrm>
                  <a:prstGeom prst="line">
                    <a:avLst/>
                  </a:prstGeom>
                  <a:ln w="19050" cap="rnd">
                    <a:solidFill>
                      <a:srgbClr val="823000"/>
                    </a:solidFill>
                    <a:round/>
                  </a:ln>
                </p:spPr>
                <p:style>
                  <a:lnRef idx="2">
                    <a:schemeClr val="accent1"/>
                  </a:lnRef>
                  <a:fillRef idx="0">
                    <a:schemeClr val="accent1"/>
                  </a:fillRef>
                  <a:effectRef idx="1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sp>
            <p:nvSpPr>
              <p:cNvPr id="49" name="사각형: 둥근 모서리 48">
                <a:extLst>
                  <a:ext uri="{FF2B5EF4-FFF2-40B4-BE49-F238E27FC236}">
                    <a16:creationId xmlns:a16="http://schemas.microsoft.com/office/drawing/2014/main" id="{B4DC2A1D-98D1-7943-B731-795B1BB59141}"/>
                  </a:ext>
                </a:extLst>
              </p:cNvPr>
              <p:cNvSpPr/>
              <p:nvPr/>
            </p:nvSpPr>
            <p:spPr>
              <a:xfrm>
                <a:off x="5907508" y="2929675"/>
                <a:ext cx="2493645" cy="3264580"/>
              </a:xfrm>
              <a:prstGeom prst="roundRect">
                <a:avLst>
                  <a:gd name="adj" fmla="val 9974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0" name="사각형: 둥근 모서리 49">
                <a:extLst>
                  <a:ext uri="{FF2B5EF4-FFF2-40B4-BE49-F238E27FC236}">
                    <a16:creationId xmlns:a16="http://schemas.microsoft.com/office/drawing/2014/main" id="{41991800-5A57-4D2D-94A2-BEA18DFE7855}"/>
                  </a:ext>
                </a:extLst>
              </p:cNvPr>
              <p:cNvSpPr/>
              <p:nvPr/>
            </p:nvSpPr>
            <p:spPr>
              <a:xfrm>
                <a:off x="5947703" y="2982217"/>
                <a:ext cx="2413254" cy="3159494"/>
              </a:xfrm>
              <a:prstGeom prst="roundRect">
                <a:avLst>
                  <a:gd name="adj" fmla="val 9267"/>
                </a:avLst>
              </a:prstGeom>
              <a:noFill/>
              <a:ln w="3175">
                <a:solidFill>
                  <a:schemeClr val="bg1">
                    <a:lumMod val="85000"/>
                  </a:schemeClr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55" name="타원 54">
              <a:extLst>
                <a:ext uri="{FF2B5EF4-FFF2-40B4-BE49-F238E27FC236}">
                  <a16:creationId xmlns:a16="http://schemas.microsoft.com/office/drawing/2014/main" id="{9F12843A-90AA-2AB7-2B18-34192F9AE7CC}"/>
                </a:ext>
              </a:extLst>
            </p:cNvPr>
            <p:cNvSpPr/>
            <p:nvPr/>
          </p:nvSpPr>
          <p:spPr>
            <a:xfrm>
              <a:off x="8098817" y="3086958"/>
              <a:ext cx="692981" cy="692981"/>
            </a:xfrm>
            <a:prstGeom prst="ellipse">
              <a:avLst/>
            </a:prstGeom>
            <a:gradFill flip="none" rotWithShape="1">
              <a:gsLst>
                <a:gs pos="0">
                  <a:srgbClr val="A1B06D"/>
                </a:gs>
                <a:gs pos="74000">
                  <a:srgbClr val="3C4D03"/>
                </a:gs>
              </a:gsLst>
              <a:lin ang="0" scaled="1"/>
              <a:tileRect/>
            </a:gra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altLang="ko-KR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VS</a:t>
              </a:r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B4F0EE89-D0E0-46FB-B0E3-F78ECCE9ECB5}"/>
                </a:ext>
              </a:extLst>
            </p:cNvPr>
            <p:cNvSpPr txBox="1"/>
            <p:nvPr/>
          </p:nvSpPr>
          <p:spPr>
            <a:xfrm>
              <a:off x="6056707" y="2925617"/>
              <a:ext cx="1971040" cy="101566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북한 </a:t>
              </a:r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당국</a:t>
              </a:r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이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보여주는</a:t>
              </a:r>
              <a:endParaRPr lang="en-US" altLang="ko-KR" sz="2000" spc="-30" dirty="0"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  <a:p>
              <a:pPr algn="ctr"/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공식 세계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E7E9E1FF-9A0B-B5D5-8AE3-8FA27C68FE8F}"/>
                </a:ext>
              </a:extLst>
            </p:cNvPr>
            <p:cNvSpPr txBox="1"/>
            <p:nvPr/>
          </p:nvSpPr>
          <p:spPr>
            <a:xfrm>
              <a:off x="8862868" y="3079505"/>
              <a:ext cx="197104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000" spc="-30" dirty="0">
                  <a:latin typeface="페이퍼로지 4 Regular" pitchFamily="2" charset="-127"/>
                  <a:ea typeface="페이퍼로지 4 Regular" pitchFamily="2" charset="-127"/>
                  <a:cs typeface="Pretendard ExtraBold" panose="02000903000000020004" pitchFamily="50" charset="-127"/>
                </a:rPr>
                <a:t>주민들의</a:t>
              </a:r>
            </a:p>
            <a:p>
              <a:pPr algn="ctr"/>
              <a:r>
                <a: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현실</a:t>
              </a: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982448FA-C868-B923-E6AB-8199D6FAE09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013637A5-013D-FDEC-653A-855353D8EEE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E8E836-75D1-8BF0-B0B7-52206372053E}"/>
              </a:ext>
            </a:extLst>
          </p:cNvPr>
          <p:cNvSpPr txBox="1"/>
          <p:nvPr/>
        </p:nvSpPr>
        <p:spPr>
          <a:xfrm>
            <a:off x="246792" y="379887"/>
            <a:ext cx="394339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6EABCF7-2AD8-3CA3-F54C-63FB9F88C463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북한을 보는 관점</a:t>
            </a:r>
          </a:p>
        </p:txBody>
      </p:sp>
      <p:grpSp>
        <p:nvGrpSpPr>
          <p:cNvPr id="41" name="그룹 40">
            <a:extLst>
              <a:ext uri="{FF2B5EF4-FFF2-40B4-BE49-F238E27FC236}">
                <a16:creationId xmlns:a16="http://schemas.microsoft.com/office/drawing/2014/main" id="{6A501B9D-0D2D-D1E6-FA41-8408065BF4DB}"/>
              </a:ext>
            </a:extLst>
          </p:cNvPr>
          <p:cNvGrpSpPr/>
          <p:nvPr/>
        </p:nvGrpSpPr>
        <p:grpSpPr>
          <a:xfrm>
            <a:off x="5862658" y="5545748"/>
            <a:ext cx="466685" cy="466685"/>
            <a:chOff x="5839323" y="3827944"/>
            <a:chExt cx="513354" cy="513354"/>
          </a:xfrm>
        </p:grpSpPr>
        <p:sp>
          <p:nvSpPr>
            <p:cNvPr id="42" name="타원 41">
              <a:extLst>
                <a:ext uri="{FF2B5EF4-FFF2-40B4-BE49-F238E27FC236}">
                  <a16:creationId xmlns:a16="http://schemas.microsoft.com/office/drawing/2014/main" id="{45408A9B-BFA1-5B8F-FC3E-A3E114788BE6}"/>
                </a:ext>
              </a:extLst>
            </p:cNvPr>
            <p:cNvSpPr/>
            <p:nvPr/>
          </p:nvSpPr>
          <p:spPr>
            <a:xfrm>
              <a:off x="5839323" y="3827944"/>
              <a:ext cx="513354" cy="513354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3" name="그룹 42">
              <a:extLst>
                <a:ext uri="{FF2B5EF4-FFF2-40B4-BE49-F238E27FC236}">
                  <a16:creationId xmlns:a16="http://schemas.microsoft.com/office/drawing/2014/main" id="{87F02C4E-E235-F364-D799-A6AFC2A8D84D}"/>
                </a:ext>
              </a:extLst>
            </p:cNvPr>
            <p:cNvGrpSpPr/>
            <p:nvPr/>
          </p:nvGrpSpPr>
          <p:grpSpPr>
            <a:xfrm>
              <a:off x="6009253" y="4119300"/>
              <a:ext cx="173495" cy="85001"/>
              <a:chOff x="8787680" y="4841142"/>
              <a:chExt cx="157723" cy="77274"/>
            </a:xfrm>
          </p:grpSpPr>
          <p:cxnSp>
            <p:nvCxnSpPr>
              <p:cNvPr id="44" name="직선 연결선 43">
                <a:extLst>
                  <a:ext uri="{FF2B5EF4-FFF2-40B4-BE49-F238E27FC236}">
                    <a16:creationId xmlns:a16="http://schemas.microsoft.com/office/drawing/2014/main" id="{93F3FF80-19A3-3709-EFE2-9A3E286F105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직선 연결선 44">
                <a:extLst>
                  <a:ext uri="{FF2B5EF4-FFF2-40B4-BE49-F238E27FC236}">
                    <a16:creationId xmlns:a16="http://schemas.microsoft.com/office/drawing/2014/main" id="{83FC4D9D-5C2E-A616-15E2-BB6D41EC7F4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602E0A59-5ECD-AE58-980E-6814E0A10C66}"/>
              </a:ext>
            </a:extLst>
          </p:cNvPr>
          <p:cNvSpPr txBox="1"/>
          <p:nvPr/>
        </p:nvSpPr>
        <p:spPr>
          <a:xfrm rot="21402428">
            <a:off x="3569849" y="4442754"/>
            <a:ext cx="134363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사진 출처</a:t>
            </a:r>
            <a:r>
              <a:rPr lang="en-US" altLang="ko-KR" sz="1100" dirty="0">
                <a:latin typeface="페이퍼로지 4 Regular" pitchFamily="2" charset="-127"/>
                <a:ea typeface="페이퍼로지 4 Regular" pitchFamily="2" charset="-127"/>
              </a:rPr>
              <a:t>: KBS </a:t>
            </a:r>
            <a:r>
              <a:rPr lang="ko-KR" altLang="en-US" sz="1100" dirty="0">
                <a:latin typeface="페이퍼로지 4 Regular" pitchFamily="2" charset="-127"/>
                <a:ea typeface="페이퍼로지 4 Regular" pitchFamily="2" charset="-127"/>
              </a:rPr>
              <a:t>뉴스</a:t>
            </a:r>
          </a:p>
        </p:txBody>
      </p:sp>
    </p:spTree>
    <p:extLst>
      <p:ext uri="{BB962C8B-B14F-4D97-AF65-F5344CB8AC3E}">
        <p14:creationId xmlns:p14="http://schemas.microsoft.com/office/powerpoint/2010/main" val="3500469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3723776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인류보편적 가치의 중요성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75B1EBE5-079F-DA7D-039B-B00078B4046D}"/>
              </a:ext>
            </a:extLst>
          </p:cNvPr>
          <p:cNvSpPr/>
          <p:nvPr/>
        </p:nvSpPr>
        <p:spPr>
          <a:xfrm>
            <a:off x="0" y="5804817"/>
            <a:ext cx="12192000" cy="1053183"/>
          </a:xfrm>
          <a:prstGeom prst="rect">
            <a:avLst/>
          </a:pr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C8A99EA0-03DC-A8B8-82CC-7D0198CABB21}"/>
              </a:ext>
            </a:extLst>
          </p:cNvPr>
          <p:cNvSpPr txBox="1"/>
          <p:nvPr/>
        </p:nvSpPr>
        <p:spPr>
          <a:xfrm>
            <a:off x="2313688" y="6101762"/>
            <a:ext cx="7564624" cy="4592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ko-KR" altLang="en-US" sz="30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보편적 가치 기준에 따라 북한 사회 현상 판단 필요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FBD4BD3F-310C-4005-1DEB-DA2721AD501D}"/>
              </a:ext>
            </a:extLst>
          </p:cNvPr>
          <p:cNvGrpSpPr/>
          <p:nvPr/>
        </p:nvGrpSpPr>
        <p:grpSpPr>
          <a:xfrm>
            <a:off x="5862658" y="5545748"/>
            <a:ext cx="466685" cy="466685"/>
            <a:chOff x="5862658" y="5545748"/>
            <a:chExt cx="466685" cy="466685"/>
          </a:xfrm>
        </p:grpSpPr>
        <p:sp>
          <p:nvSpPr>
            <p:cNvPr id="30" name="타원 29">
              <a:extLst>
                <a:ext uri="{FF2B5EF4-FFF2-40B4-BE49-F238E27FC236}">
                  <a16:creationId xmlns:a16="http://schemas.microsoft.com/office/drawing/2014/main" id="{F310A98A-7C17-8F25-2614-AC14ED3D8999}"/>
                </a:ext>
              </a:extLst>
            </p:cNvPr>
            <p:cNvSpPr/>
            <p:nvPr/>
          </p:nvSpPr>
          <p:spPr>
            <a:xfrm>
              <a:off x="5862658" y="5545748"/>
              <a:ext cx="466685" cy="466685"/>
            </a:xfrm>
            <a:prstGeom prst="ellipse">
              <a:avLst/>
            </a:prstGeom>
            <a:solidFill>
              <a:schemeClr val="bg1"/>
            </a:solidFill>
            <a:ln w="31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B6010324-A2B3-374E-017F-E3E4F3BA4A0A}"/>
                </a:ext>
              </a:extLst>
            </p:cNvPr>
            <p:cNvGrpSpPr/>
            <p:nvPr/>
          </p:nvGrpSpPr>
          <p:grpSpPr>
            <a:xfrm>
              <a:off x="6017140" y="5810617"/>
              <a:ext cx="157723" cy="77274"/>
              <a:chOff x="8787680" y="4841142"/>
              <a:chExt cx="157723" cy="77274"/>
            </a:xfrm>
          </p:grpSpPr>
          <p:cxnSp>
            <p:nvCxnSpPr>
              <p:cNvPr id="32" name="직선 연결선 31">
                <a:extLst>
                  <a:ext uri="{FF2B5EF4-FFF2-40B4-BE49-F238E27FC236}">
                    <a16:creationId xmlns:a16="http://schemas.microsoft.com/office/drawing/2014/main" id="{75B6ACD9-3AD1-4052-F1B0-F99070A2CE4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868129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직선 연결선 32">
                <a:extLst>
                  <a:ext uri="{FF2B5EF4-FFF2-40B4-BE49-F238E27FC236}">
                    <a16:creationId xmlns:a16="http://schemas.microsoft.com/office/drawing/2014/main" id="{D0537253-D6C3-041F-C8C4-54E60C540C5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8787680" y="4841142"/>
                <a:ext cx="77274" cy="77274"/>
              </a:xfrm>
              <a:prstGeom prst="line">
                <a:avLst/>
              </a:prstGeom>
              <a:ln w="19050" cap="rnd">
                <a:solidFill>
                  <a:srgbClr val="3C4D03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6" name="그룹 85">
            <a:extLst>
              <a:ext uri="{FF2B5EF4-FFF2-40B4-BE49-F238E27FC236}">
                <a16:creationId xmlns:a16="http://schemas.microsoft.com/office/drawing/2014/main" id="{AE6DEBC3-F40D-7079-4C05-B6B97E24E30F}"/>
              </a:ext>
            </a:extLst>
          </p:cNvPr>
          <p:cNvGrpSpPr/>
          <p:nvPr/>
        </p:nvGrpSpPr>
        <p:grpSpPr>
          <a:xfrm>
            <a:off x="6428008" y="1788183"/>
            <a:ext cx="4536000" cy="3168000"/>
            <a:chOff x="1599075" y="2276687"/>
            <a:chExt cx="4102219" cy="3096000"/>
          </a:xfrm>
        </p:grpSpPr>
        <p:sp>
          <p:nvSpPr>
            <p:cNvPr id="87" name="사각형: 둥근 모서리 86">
              <a:extLst>
                <a:ext uri="{FF2B5EF4-FFF2-40B4-BE49-F238E27FC236}">
                  <a16:creationId xmlns:a16="http://schemas.microsoft.com/office/drawing/2014/main" id="{48B6A15D-52C7-B5EC-5245-A6446EC252B8}"/>
                </a:ext>
              </a:extLst>
            </p:cNvPr>
            <p:cNvSpPr/>
            <p:nvPr/>
          </p:nvSpPr>
          <p:spPr>
            <a:xfrm>
              <a:off x="1599075" y="2276687"/>
              <a:ext cx="4102219" cy="3096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8" name="사각형: 둥근 모서리 87">
              <a:extLst>
                <a:ext uri="{FF2B5EF4-FFF2-40B4-BE49-F238E27FC236}">
                  <a16:creationId xmlns:a16="http://schemas.microsoft.com/office/drawing/2014/main" id="{348411B5-C2BB-A98C-8651-C124077F4085}"/>
                </a:ext>
              </a:extLst>
            </p:cNvPr>
            <p:cNvSpPr/>
            <p:nvPr/>
          </p:nvSpPr>
          <p:spPr>
            <a:xfrm>
              <a:off x="1647911" y="2326516"/>
              <a:ext cx="4004547" cy="2996341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9" name="사각형: 둥근 모서리 88">
            <a:extLst>
              <a:ext uri="{FF2B5EF4-FFF2-40B4-BE49-F238E27FC236}">
                <a16:creationId xmlns:a16="http://schemas.microsoft.com/office/drawing/2014/main" id="{9E39EBB6-100A-9FB1-1E26-9C96FC87EF88}"/>
              </a:ext>
            </a:extLst>
          </p:cNvPr>
          <p:cNvSpPr/>
          <p:nvPr/>
        </p:nvSpPr>
        <p:spPr>
          <a:xfrm>
            <a:off x="7022008" y="4335056"/>
            <a:ext cx="3348000" cy="360000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4564B700-F076-260E-272A-4AFA82217892}"/>
              </a:ext>
            </a:extLst>
          </p:cNvPr>
          <p:cNvSpPr txBox="1"/>
          <p:nvPr/>
        </p:nvSpPr>
        <p:spPr>
          <a:xfrm>
            <a:off x="7769416" y="4039304"/>
            <a:ext cx="1853184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 주민들은 </a:t>
            </a:r>
            <a:endParaRPr lang="en-US" altLang="ko-KR" sz="24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어떻게 살아가고 있을까요</a:t>
            </a:r>
            <a:r>
              <a:rPr lang="en-US" altLang="ko-KR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?</a:t>
            </a:r>
            <a:endParaRPr lang="ko-KR" altLang="en-US" sz="24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74" name="그림 73">
            <a:extLst>
              <a:ext uri="{FF2B5EF4-FFF2-40B4-BE49-F238E27FC236}">
                <a16:creationId xmlns:a16="http://schemas.microsoft.com/office/drawing/2014/main" id="{9EBC9F6E-C892-0EF6-D1EB-0CAE1508936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3500"/>
          <a:stretch/>
        </p:blipFill>
        <p:spPr>
          <a:xfrm>
            <a:off x="7672761" y="2118148"/>
            <a:ext cx="2046494" cy="1673358"/>
          </a:xfrm>
          <a:prstGeom prst="rect">
            <a:avLst/>
          </a:prstGeom>
        </p:spPr>
      </p:pic>
      <p:grpSp>
        <p:nvGrpSpPr>
          <p:cNvPr id="104" name="그룹 103">
            <a:extLst>
              <a:ext uri="{FF2B5EF4-FFF2-40B4-BE49-F238E27FC236}">
                <a16:creationId xmlns:a16="http://schemas.microsoft.com/office/drawing/2014/main" id="{591EE2E4-CE31-C13E-750C-D9D141036417}"/>
              </a:ext>
            </a:extLst>
          </p:cNvPr>
          <p:cNvGrpSpPr/>
          <p:nvPr/>
        </p:nvGrpSpPr>
        <p:grpSpPr>
          <a:xfrm>
            <a:off x="1227992" y="1788183"/>
            <a:ext cx="4536000" cy="3168000"/>
            <a:chOff x="1227992" y="2168688"/>
            <a:chExt cx="4536000" cy="3168000"/>
          </a:xfrm>
        </p:grpSpPr>
        <p:sp>
          <p:nvSpPr>
            <p:cNvPr id="38" name="사각형: 둥근 모서리 37">
              <a:extLst>
                <a:ext uri="{FF2B5EF4-FFF2-40B4-BE49-F238E27FC236}">
                  <a16:creationId xmlns:a16="http://schemas.microsoft.com/office/drawing/2014/main" id="{0A0B6353-9527-A5BF-7CF4-438F841C4E53}"/>
                </a:ext>
              </a:extLst>
            </p:cNvPr>
            <p:cNvSpPr/>
            <p:nvPr/>
          </p:nvSpPr>
          <p:spPr>
            <a:xfrm>
              <a:off x="1227992" y="2168688"/>
              <a:ext cx="4536000" cy="3168000"/>
            </a:xfrm>
            <a:prstGeom prst="roundRect">
              <a:avLst>
                <a:gd name="adj" fmla="val 9974"/>
              </a:avLst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9" name="사각형: 둥근 모서리 38">
              <a:extLst>
                <a:ext uri="{FF2B5EF4-FFF2-40B4-BE49-F238E27FC236}">
                  <a16:creationId xmlns:a16="http://schemas.microsoft.com/office/drawing/2014/main" id="{587B593A-DE71-B6FE-A008-C493C6FD28DE}"/>
                </a:ext>
              </a:extLst>
            </p:cNvPr>
            <p:cNvSpPr/>
            <p:nvPr/>
          </p:nvSpPr>
          <p:spPr>
            <a:xfrm>
              <a:off x="1281992" y="2219676"/>
              <a:ext cx="4428000" cy="3066023"/>
            </a:xfrm>
            <a:prstGeom prst="roundRect">
              <a:avLst>
                <a:gd name="adj" fmla="val 9267"/>
              </a:avLst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80" name="사각형: 둥근 모서리 79">
            <a:extLst>
              <a:ext uri="{FF2B5EF4-FFF2-40B4-BE49-F238E27FC236}">
                <a16:creationId xmlns:a16="http://schemas.microsoft.com/office/drawing/2014/main" id="{9513AB86-FB29-7068-EF20-9AA4CAC50A0F}"/>
              </a:ext>
            </a:extLst>
          </p:cNvPr>
          <p:cNvSpPr/>
          <p:nvPr/>
        </p:nvSpPr>
        <p:spPr>
          <a:xfrm>
            <a:off x="1314450" y="4335056"/>
            <a:ext cx="4363084" cy="360000"/>
          </a:xfrm>
          <a:prstGeom prst="roundRect">
            <a:avLst/>
          </a:prstGeom>
          <a:solidFill>
            <a:srgbClr val="3C4D0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6351C7A-7DBC-95AD-FADB-2B1C4A55E982}"/>
              </a:ext>
            </a:extLst>
          </p:cNvPr>
          <p:cNvSpPr txBox="1"/>
          <p:nvPr/>
        </p:nvSpPr>
        <p:spPr>
          <a:xfrm>
            <a:off x="2569400" y="4039304"/>
            <a:ext cx="1853184" cy="584775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>
            <a:defPPr>
              <a:defRPr lang="ko-KR"/>
            </a:defPPr>
            <a:lvl1pPr algn="ctr">
              <a:defRPr sz="3200" b="1">
                <a:latin typeface="나눔바른고딕" panose="020B0603020101020101" pitchFamily="50" charset="-127"/>
                <a:ea typeface="나눔바른고딕" panose="020B0603020101020101" pitchFamily="50" charset="-127"/>
              </a:defRPr>
            </a:lvl1pPr>
          </a:lstStyle>
          <a:p>
            <a:r>
              <a:rPr lang="ko-KR" altLang="en-US" sz="2400" spc="-3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어려운 경제난에도 </a:t>
            </a:r>
            <a:endParaRPr lang="en-US" altLang="ko-KR" sz="2400" spc="-30" dirty="0"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  <a:p>
            <a:r>
              <a:rPr lang="ko-KR" altLang="en-US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핵개발에 집중하는 목적이 무엇인가</a:t>
            </a:r>
            <a:r>
              <a:rPr lang="en-US" altLang="ko-KR" sz="2400" spc="-3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?</a:t>
            </a:r>
            <a:endParaRPr lang="ko-KR" altLang="en-US" sz="2400" spc="-30" dirty="0">
              <a:solidFill>
                <a:schemeClr val="bg1"/>
              </a:solidFill>
              <a:latin typeface="페이퍼로지 6 SemiBold" pitchFamily="2" charset="-127"/>
              <a:ea typeface="페이퍼로지 6 SemiBold" pitchFamily="2" charset="-127"/>
              <a:cs typeface="Pretendard ExtraBold" panose="02000903000000020004" pitchFamily="50" charset="-127"/>
            </a:endParaRPr>
          </a:p>
        </p:txBody>
      </p:sp>
      <p:pic>
        <p:nvPicPr>
          <p:cNvPr id="79" name="그림 78">
            <a:extLst>
              <a:ext uri="{FF2B5EF4-FFF2-40B4-BE49-F238E27FC236}">
                <a16:creationId xmlns:a16="http://schemas.microsoft.com/office/drawing/2014/main" id="{058FEC22-C354-A887-D317-028469339CF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431" y="1882328"/>
            <a:ext cx="3154475" cy="2050409"/>
          </a:xfrm>
          <a:prstGeom prst="rect">
            <a:avLst/>
          </a:prstGeom>
        </p:spPr>
      </p:pic>
      <p:pic>
        <p:nvPicPr>
          <p:cNvPr id="2" name="그래픽 1">
            <a:extLst>
              <a:ext uri="{FF2B5EF4-FFF2-40B4-BE49-F238E27FC236}">
                <a16:creationId xmlns:a16="http://schemas.microsoft.com/office/drawing/2014/main" id="{0B282D03-8865-81B2-EF56-678506E3D8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8" name="그래픽 10">
            <a:extLst>
              <a:ext uri="{FF2B5EF4-FFF2-40B4-BE49-F238E27FC236}">
                <a16:creationId xmlns:a16="http://schemas.microsoft.com/office/drawing/2014/main" id="{3CA86F97-808B-49F3-3B3D-3691445EC679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77038E-8DAC-5086-49AA-B8198A449B93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북한을 보는 관점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4F28B76-6EF7-2A1D-4F5A-F3E757E8F9AF}"/>
              </a:ext>
            </a:extLst>
          </p:cNvPr>
          <p:cNvSpPr txBox="1"/>
          <p:nvPr/>
        </p:nvSpPr>
        <p:spPr>
          <a:xfrm>
            <a:off x="246792" y="379887"/>
            <a:ext cx="394339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08565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6397A1-5BD1-947A-7B03-8F3E4C9DB1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그래픽 10">
            <a:extLst>
              <a:ext uri="{FF2B5EF4-FFF2-40B4-BE49-F238E27FC236}">
                <a16:creationId xmlns:a16="http://schemas.microsoft.com/office/drawing/2014/main" id="{38319B0E-AB00-B17A-45A7-10F0455D29BB}"/>
              </a:ext>
            </a:extLst>
          </p:cNvPr>
          <p:cNvSpPr/>
          <p:nvPr/>
        </p:nvSpPr>
        <p:spPr>
          <a:xfrm>
            <a:off x="7157629" y="-510726"/>
            <a:ext cx="7879452" cy="7879452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1C725B-BB92-5843-39D9-C5D2EAB99F0C}"/>
              </a:ext>
            </a:extLst>
          </p:cNvPr>
          <p:cNvSpPr txBox="1"/>
          <p:nvPr/>
        </p:nvSpPr>
        <p:spPr>
          <a:xfrm>
            <a:off x="8655804" y="2372685"/>
            <a:ext cx="2282677" cy="211263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13800" spc="-300" dirty="0">
                <a:solidFill>
                  <a:schemeClr val="bg1"/>
                </a:solidFill>
                <a:latin typeface="페이퍼로지 7 Bold" pitchFamily="2" charset="-127"/>
                <a:ea typeface="페이퍼로지 7 Bold" pitchFamily="2" charset="-127"/>
                <a:cs typeface="Pretendard ExtraBold" panose="02000903000000020004" pitchFamily="50" charset="-127"/>
              </a:rPr>
              <a:t>02</a:t>
            </a:r>
            <a:endParaRPr lang="ko-KR" altLang="en-US" sz="13800" spc="-300" dirty="0">
              <a:solidFill>
                <a:schemeClr val="bg1"/>
              </a:solidFill>
              <a:latin typeface="페이퍼로지 7 Bold" pitchFamily="2" charset="-127"/>
              <a:ea typeface="페이퍼로지 7 Bold" pitchFamily="2" charset="-127"/>
              <a:cs typeface="Pretendard ExtraBold" panose="02000903000000020004" pitchFamily="50" charset="-127"/>
            </a:endParaRPr>
          </a:p>
        </p:txBody>
      </p:sp>
      <p:sp>
        <p:nvSpPr>
          <p:cNvPr id="17" name="그래픽 7">
            <a:extLst>
              <a:ext uri="{FF2B5EF4-FFF2-40B4-BE49-F238E27FC236}">
                <a16:creationId xmlns:a16="http://schemas.microsoft.com/office/drawing/2014/main" id="{32406366-E9B5-FCD9-B3BA-8C8B8D97B8E1}"/>
              </a:ext>
            </a:extLst>
          </p:cNvPr>
          <p:cNvSpPr/>
          <p:nvPr/>
        </p:nvSpPr>
        <p:spPr>
          <a:xfrm>
            <a:off x="-352521" y="-503872"/>
            <a:ext cx="705041" cy="1400175"/>
          </a:xfrm>
          <a:custGeom>
            <a:avLst/>
            <a:gdLst>
              <a:gd name="connsiteX0" fmla="*/ 469205 w 938409"/>
              <a:gd name="connsiteY0" fmla="*/ 1863633 h 1863633"/>
              <a:gd name="connsiteX1" fmla="*/ 0 w 938409"/>
              <a:gd name="connsiteY1" fmla="*/ 1394429 h 1863633"/>
              <a:gd name="connsiteX2" fmla="*/ 97112 w 938409"/>
              <a:gd name="connsiteY2" fmla="*/ 1107277 h 1863633"/>
              <a:gd name="connsiteX3" fmla="*/ 97112 w 938409"/>
              <a:gd name="connsiteY3" fmla="*/ 756356 h 1863633"/>
              <a:gd name="connsiteX4" fmla="*/ 0 w 938409"/>
              <a:gd name="connsiteY4" fmla="*/ 469204 h 1863633"/>
              <a:gd name="connsiteX5" fmla="*/ 469205 w 938409"/>
              <a:gd name="connsiteY5" fmla="*/ 0 h 1863633"/>
              <a:gd name="connsiteX6" fmla="*/ 938410 w 938409"/>
              <a:gd name="connsiteY6" fmla="*/ 469204 h 1863633"/>
              <a:gd name="connsiteX7" fmla="*/ 841298 w 938409"/>
              <a:gd name="connsiteY7" fmla="*/ 756356 h 1863633"/>
              <a:gd name="connsiteX8" fmla="*/ 841298 w 938409"/>
              <a:gd name="connsiteY8" fmla="*/ 1107277 h 1863633"/>
              <a:gd name="connsiteX9" fmla="*/ 938410 w 938409"/>
              <a:gd name="connsiteY9" fmla="*/ 1394429 h 1863633"/>
              <a:gd name="connsiteX10" fmla="*/ 469205 w 938409"/>
              <a:gd name="connsiteY10" fmla="*/ 1863633 h 1863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8409" h="1863633">
                <a:moveTo>
                  <a:pt x="469205" y="1863633"/>
                </a:moveTo>
                <a:cubicBezTo>
                  <a:pt x="210451" y="1863633"/>
                  <a:pt x="0" y="1653182"/>
                  <a:pt x="0" y="1394429"/>
                </a:cubicBezTo>
                <a:cubicBezTo>
                  <a:pt x="0" y="1289076"/>
                  <a:pt x="33596" y="1189809"/>
                  <a:pt x="97112" y="1107277"/>
                </a:cubicBezTo>
                <a:cubicBezTo>
                  <a:pt x="176855" y="1003826"/>
                  <a:pt x="176855" y="859680"/>
                  <a:pt x="97112" y="756356"/>
                </a:cubicBezTo>
                <a:cubicBezTo>
                  <a:pt x="33596" y="673824"/>
                  <a:pt x="0" y="574557"/>
                  <a:pt x="0" y="469204"/>
                </a:cubicBezTo>
                <a:cubicBezTo>
                  <a:pt x="0" y="210451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4"/>
                </a:cubicBezTo>
                <a:cubicBezTo>
                  <a:pt x="938410" y="574557"/>
                  <a:pt x="904813" y="673951"/>
                  <a:pt x="841298" y="756356"/>
                </a:cubicBezTo>
                <a:cubicBezTo>
                  <a:pt x="761554" y="859807"/>
                  <a:pt x="761554" y="1003826"/>
                  <a:pt x="841298" y="1107277"/>
                </a:cubicBezTo>
                <a:cubicBezTo>
                  <a:pt x="904813" y="1189809"/>
                  <a:pt x="938410" y="1289076"/>
                  <a:pt x="938410" y="1394429"/>
                </a:cubicBezTo>
                <a:cubicBezTo>
                  <a:pt x="938410" y="1653182"/>
                  <a:pt x="727958" y="1863633"/>
                  <a:pt x="469205" y="1863633"/>
                </a:cubicBezTo>
                <a:close/>
              </a:path>
            </a:pathLst>
          </a:custGeom>
          <a:gradFill flip="none" rotWithShape="1">
            <a:gsLst>
              <a:gs pos="34000">
                <a:schemeClr val="bg1">
                  <a:lumMod val="75000"/>
                </a:schemeClr>
              </a:gs>
              <a:gs pos="100000">
                <a:schemeClr val="bg1">
                  <a:lumMod val="50000"/>
                </a:schemeClr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F5613211-1C8C-B9AF-2636-72721D63E1BC}"/>
              </a:ext>
            </a:extLst>
          </p:cNvPr>
          <p:cNvGrpSpPr/>
          <p:nvPr/>
        </p:nvGrpSpPr>
        <p:grpSpPr>
          <a:xfrm>
            <a:off x="0" y="2311771"/>
            <a:ext cx="5014064" cy="2166491"/>
            <a:chOff x="0" y="2311771"/>
            <a:chExt cx="5014064" cy="2166491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240F27C3-5A9B-E57B-DF3F-100EA3E5AFF8}"/>
                </a:ext>
              </a:extLst>
            </p:cNvPr>
            <p:cNvSpPr txBox="1"/>
            <p:nvPr/>
          </p:nvSpPr>
          <p:spPr>
            <a:xfrm>
              <a:off x="952055" y="2311771"/>
              <a:ext cx="4062009" cy="216649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6600" spc="-500" dirty="0">
                  <a:solidFill>
                    <a:srgbClr val="3C4D03"/>
                  </a:solidFill>
                  <a:latin typeface="에스코어 드림 8 Heavy" panose="020B0903030302020204" pitchFamily="34" charset="-127"/>
                  <a:ea typeface="에스코어 드림 8 Heavy" panose="020B0903030302020204" pitchFamily="34" charset="-127"/>
                  <a:cs typeface="Pretendard ExtraBold" panose="02000903000000020004" pitchFamily="50" charset="-127"/>
                </a:rPr>
                <a:t>북한 체제</a:t>
              </a: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의 </a:t>
              </a:r>
              <a:endParaRPr lang="en-US" altLang="ko-KR" sz="6600" spc="-700" dirty="0">
                <a:latin typeface="에스코어 드림 6 Bold" panose="020B0703030302020204" pitchFamily="34" charset="-127"/>
                <a:ea typeface="에스코어 드림 6 Bold" panose="020B0703030302020204" pitchFamily="34" charset="-127"/>
                <a:cs typeface="Pretendard ExtraBold" panose="02000903000000020004" pitchFamily="50" charset="-127"/>
              </a:endParaRPr>
            </a:p>
            <a:p>
              <a:pPr>
                <a:lnSpc>
                  <a:spcPct val="110000"/>
                </a:lnSpc>
              </a:pPr>
              <a:r>
                <a:rPr lang="ko-KR" altLang="en-US" sz="6600" spc="-700" dirty="0">
                  <a:latin typeface="에스코어 드림 6 Bold" panose="020B0703030302020204" pitchFamily="34" charset="-127"/>
                  <a:ea typeface="에스코어 드림 6 Bold" panose="020B0703030302020204" pitchFamily="34" charset="-127"/>
                  <a:cs typeface="Pretendard ExtraBold" panose="02000903000000020004" pitchFamily="50" charset="-127"/>
                </a:rPr>
                <a:t>특징</a:t>
              </a:r>
            </a:p>
          </p:txBody>
        </p:sp>
        <p:cxnSp>
          <p:nvCxnSpPr>
            <p:cNvPr id="11" name="직선 연결선 10">
              <a:extLst>
                <a:ext uri="{FF2B5EF4-FFF2-40B4-BE49-F238E27FC236}">
                  <a16:creationId xmlns:a16="http://schemas.microsoft.com/office/drawing/2014/main" id="{D8ADDDDD-3AA7-79D2-0AE0-778A2D2A46CB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2817352"/>
              <a:ext cx="769257" cy="0"/>
            </a:xfrm>
            <a:prstGeom prst="line">
              <a:avLst/>
            </a:prstGeom>
            <a:ln w="3175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타원 5">
              <a:extLst>
                <a:ext uri="{FF2B5EF4-FFF2-40B4-BE49-F238E27FC236}">
                  <a16:creationId xmlns:a16="http://schemas.microsoft.com/office/drawing/2014/main" id="{3CF4783A-2043-E070-9DD6-0D2A229B21B4}"/>
                </a:ext>
              </a:extLst>
            </p:cNvPr>
            <p:cNvSpPr/>
            <p:nvPr/>
          </p:nvSpPr>
          <p:spPr>
            <a:xfrm>
              <a:off x="2490493" y="4171950"/>
              <a:ext cx="184150" cy="184150"/>
            </a:xfrm>
            <a:prstGeom prst="ellipse">
              <a:avLst/>
            </a:prstGeom>
            <a:solidFill>
              <a:srgbClr val="3C4D03"/>
            </a:solidFill>
            <a:ln w="12614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2" name="그래픽 1">
            <a:extLst>
              <a:ext uri="{FF2B5EF4-FFF2-40B4-BE49-F238E27FC236}">
                <a16:creationId xmlns:a16="http://schemas.microsoft.com/office/drawing/2014/main" id="{1BEC089A-B0A2-AA9E-F82E-707056EA5F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6744486" y="4225683"/>
            <a:ext cx="1476186" cy="141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776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정치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sp>
        <p:nvSpPr>
          <p:cNvPr id="14" name="사각형: 둥근 모서리 13">
            <a:extLst>
              <a:ext uri="{FF2B5EF4-FFF2-40B4-BE49-F238E27FC236}">
                <a16:creationId xmlns:a16="http://schemas.microsoft.com/office/drawing/2014/main" id="{0155888D-17EE-4A2E-CEA0-BF58436012CF}"/>
              </a:ext>
            </a:extLst>
          </p:cNvPr>
          <p:cNvSpPr/>
          <p:nvPr/>
        </p:nvSpPr>
        <p:spPr>
          <a:xfrm>
            <a:off x="766763" y="1147777"/>
            <a:ext cx="10658473" cy="381345"/>
          </a:xfrm>
          <a:prstGeom prst="roundRect">
            <a:avLst>
              <a:gd name="adj" fmla="val 2665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D6A0E67-F73E-5790-4746-AA7F96957590}"/>
              </a:ext>
            </a:extLst>
          </p:cNvPr>
          <p:cNvSpPr txBox="1"/>
          <p:nvPr/>
        </p:nvSpPr>
        <p:spPr>
          <a:xfrm>
            <a:off x="886637" y="1185362"/>
            <a:ext cx="1659750" cy="30617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2000" spc="-30" dirty="0"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북한의 통치 구조</a:t>
            </a:r>
          </a:p>
        </p:txBody>
      </p:sp>
      <p:sp>
        <p:nvSpPr>
          <p:cNvPr id="64" name="사각형: 둥근 모서리 63">
            <a:extLst>
              <a:ext uri="{FF2B5EF4-FFF2-40B4-BE49-F238E27FC236}">
                <a16:creationId xmlns:a16="http://schemas.microsoft.com/office/drawing/2014/main" id="{469334D0-3C47-24F1-19F4-B888D350F32E}"/>
              </a:ext>
            </a:extLst>
          </p:cNvPr>
          <p:cNvSpPr/>
          <p:nvPr/>
        </p:nvSpPr>
        <p:spPr>
          <a:xfrm>
            <a:off x="773113" y="2023832"/>
            <a:ext cx="10645775" cy="3198408"/>
          </a:xfrm>
          <a:prstGeom prst="roundRect">
            <a:avLst>
              <a:gd name="adj" fmla="val 8165"/>
            </a:avLst>
          </a:prstGeom>
          <a:solidFill>
            <a:schemeClr val="bg1"/>
          </a:solidFill>
          <a:ln>
            <a:noFill/>
          </a:ln>
          <a:effectLst>
            <a:outerShdw blurRad="63500" sx="101000" sy="101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5" name="그룹 64">
            <a:extLst>
              <a:ext uri="{FF2B5EF4-FFF2-40B4-BE49-F238E27FC236}">
                <a16:creationId xmlns:a16="http://schemas.microsoft.com/office/drawing/2014/main" id="{9B7ECB04-CA96-4AAD-6819-3630C3595929}"/>
              </a:ext>
            </a:extLst>
          </p:cNvPr>
          <p:cNvGrpSpPr/>
          <p:nvPr/>
        </p:nvGrpSpPr>
        <p:grpSpPr>
          <a:xfrm>
            <a:off x="3248967" y="5742576"/>
            <a:ext cx="5694066" cy="489878"/>
            <a:chOff x="3294474" y="5742576"/>
            <a:chExt cx="5603052" cy="489878"/>
          </a:xfrm>
        </p:grpSpPr>
        <p:sp>
          <p:nvSpPr>
            <p:cNvPr id="66" name="사각형: 둥근 모서리 65">
              <a:extLst>
                <a:ext uri="{FF2B5EF4-FFF2-40B4-BE49-F238E27FC236}">
                  <a16:creationId xmlns:a16="http://schemas.microsoft.com/office/drawing/2014/main" id="{6C19ABF5-E32D-650F-CCA4-67AC56533C5E}"/>
                </a:ext>
              </a:extLst>
            </p:cNvPr>
            <p:cNvSpPr/>
            <p:nvPr/>
          </p:nvSpPr>
          <p:spPr>
            <a:xfrm>
              <a:off x="3294474" y="5753515"/>
              <a:ext cx="5603052" cy="468000"/>
            </a:xfrm>
            <a:prstGeom prst="roundRect">
              <a:avLst/>
            </a:prstGeom>
            <a:solidFill>
              <a:srgbClr val="3C4D03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8CF2F62-B7CE-26F4-DDC8-953698480EEB}"/>
                </a:ext>
              </a:extLst>
            </p:cNvPr>
            <p:cNvSpPr txBox="1"/>
            <p:nvPr/>
          </p:nvSpPr>
          <p:spPr>
            <a:xfrm>
              <a:off x="3333225" y="5742576"/>
              <a:ext cx="5525552" cy="48987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3200" spc="-10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 중심의 독점적 통치권력 정당화</a:t>
              </a:r>
            </a:p>
          </p:txBody>
        </p:sp>
      </p:grpSp>
      <p:grpSp>
        <p:nvGrpSpPr>
          <p:cNvPr id="68" name="그룹 67">
            <a:extLst>
              <a:ext uri="{FF2B5EF4-FFF2-40B4-BE49-F238E27FC236}">
                <a16:creationId xmlns:a16="http://schemas.microsoft.com/office/drawing/2014/main" id="{24294F58-359C-AB54-0505-7E844A67BFA9}"/>
              </a:ext>
            </a:extLst>
          </p:cNvPr>
          <p:cNvGrpSpPr/>
          <p:nvPr/>
        </p:nvGrpSpPr>
        <p:grpSpPr>
          <a:xfrm>
            <a:off x="2496000" y="2360617"/>
            <a:ext cx="7200000" cy="2524838"/>
            <a:chOff x="2496000" y="2222298"/>
            <a:chExt cx="7200000" cy="2524838"/>
          </a:xfrm>
        </p:grpSpPr>
        <p:sp>
          <p:nvSpPr>
            <p:cNvPr id="69" name="직사각형 68">
              <a:extLst>
                <a:ext uri="{FF2B5EF4-FFF2-40B4-BE49-F238E27FC236}">
                  <a16:creationId xmlns:a16="http://schemas.microsoft.com/office/drawing/2014/main" id="{2BF8590B-8A84-F320-59E7-3F4DB6ABA26F}"/>
                </a:ext>
              </a:extLst>
            </p:cNvPr>
            <p:cNvSpPr/>
            <p:nvPr/>
          </p:nvSpPr>
          <p:spPr>
            <a:xfrm rot="5400000">
              <a:off x="5280661" y="3380779"/>
              <a:ext cx="1630680" cy="3240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70" name="직선 화살표 연결선 69">
              <a:extLst>
                <a:ext uri="{FF2B5EF4-FFF2-40B4-BE49-F238E27FC236}">
                  <a16:creationId xmlns:a16="http://schemas.microsoft.com/office/drawing/2014/main" id="{349D7C05-675B-1CCA-864E-0EC67FFCF5E6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2817507"/>
              <a:ext cx="0" cy="252000"/>
            </a:xfrm>
            <a:prstGeom prst="straightConnector1">
              <a:avLst/>
            </a:prstGeom>
            <a:ln cap="rnd">
              <a:solidFill>
                <a:srgbClr val="3C4D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사각형: 둥근 모서리 70">
              <a:extLst>
                <a:ext uri="{FF2B5EF4-FFF2-40B4-BE49-F238E27FC236}">
                  <a16:creationId xmlns:a16="http://schemas.microsoft.com/office/drawing/2014/main" id="{C76F889A-A793-B4A1-8B99-A43D9F2409BC}"/>
                </a:ext>
              </a:extLst>
            </p:cNvPr>
            <p:cNvSpPr/>
            <p:nvPr/>
          </p:nvSpPr>
          <p:spPr>
            <a:xfrm>
              <a:off x="2496000" y="2222298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rgbClr val="3C4D03"/>
            </a:solidFill>
            <a:ln>
              <a:solidFill>
                <a:srgbClr val="3C4D03"/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5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</a:t>
              </a:r>
              <a:endParaRPr lang="en-US" altLang="ko-KR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sp>
          <p:nvSpPr>
            <p:cNvPr id="72" name="사각형: 둥근 모서리 71">
              <a:extLst>
                <a:ext uri="{FF2B5EF4-FFF2-40B4-BE49-F238E27FC236}">
                  <a16:creationId xmlns:a16="http://schemas.microsoft.com/office/drawing/2014/main" id="{74002727-73D7-E59C-A4AA-35D4FC11ABC8}"/>
                </a:ext>
              </a:extLst>
            </p:cNvPr>
            <p:cNvSpPr/>
            <p:nvPr/>
          </p:nvSpPr>
          <p:spPr>
            <a:xfrm>
              <a:off x="2496000" y="3160717"/>
              <a:ext cx="7200000" cy="504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  <a:effectLst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1600" spc="-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조선노동당</a:t>
              </a:r>
              <a:endParaRPr lang="en-US" altLang="ko-KR" sz="1600" spc="-50" dirty="0">
                <a:solidFill>
                  <a:schemeClr val="tx1">
                    <a:lumMod val="75000"/>
                    <a:lumOff val="25000"/>
                  </a:schemeClr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73" name="그룹 72">
              <a:extLst>
                <a:ext uri="{FF2B5EF4-FFF2-40B4-BE49-F238E27FC236}">
                  <a16:creationId xmlns:a16="http://schemas.microsoft.com/office/drawing/2014/main" id="{559F2DB5-4D9C-7A8F-6CAA-A9B468E6CCBD}"/>
                </a:ext>
              </a:extLst>
            </p:cNvPr>
            <p:cNvGrpSpPr/>
            <p:nvPr/>
          </p:nvGrpSpPr>
          <p:grpSpPr>
            <a:xfrm>
              <a:off x="2496000" y="4099136"/>
              <a:ext cx="7200000" cy="648000"/>
              <a:chOff x="2496000" y="3911697"/>
              <a:chExt cx="7200000" cy="648000"/>
            </a:xfrm>
          </p:grpSpPr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49C34F1A-2077-6225-549D-354F9FC70BFD}"/>
                  </a:ext>
                </a:extLst>
              </p:cNvPr>
              <p:cNvSpPr txBox="1"/>
              <p:nvPr/>
            </p:nvSpPr>
            <p:spPr>
              <a:xfrm>
                <a:off x="6095967" y="4054484"/>
                <a:ext cx="65" cy="30617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endParaRPr lang="ko-KR" altLang="en-US" sz="2000" spc="-30" dirty="0"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78" name="사각형: 둥근 모서리 77">
                <a:extLst>
                  <a:ext uri="{FF2B5EF4-FFF2-40B4-BE49-F238E27FC236}">
                    <a16:creationId xmlns:a16="http://schemas.microsoft.com/office/drawing/2014/main" id="{C9A49E4B-8323-4C9F-B1EF-917BAC9BA857}"/>
                  </a:ext>
                </a:extLst>
              </p:cNvPr>
              <p:cNvSpPr/>
              <p:nvPr/>
            </p:nvSpPr>
            <p:spPr>
              <a:xfrm>
                <a:off x="2496000" y="3911697"/>
                <a:ext cx="7200000" cy="64800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solidFill>
                  <a:srgbClr val="3C4D03"/>
                </a:solidFill>
              </a:ln>
              <a:effectLst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600" spc="-30" dirty="0">
                    <a:solidFill>
                      <a:srgbClr val="3C4D03"/>
                    </a:solidFill>
                    <a:latin typeface="페이퍼로지 6 SemiBold" pitchFamily="2" charset="-127"/>
                    <a:ea typeface="페이퍼로지 6 SemiBold" pitchFamily="2" charset="-127"/>
                    <a:cs typeface="Pretendard ExtraBold" panose="02000903000000020004" pitchFamily="50" charset="-127"/>
                  </a:rPr>
                  <a:t>사회주의 헌법</a:t>
                </a:r>
                <a:endParaRPr lang="en-US" altLang="ko-KR" sz="1600" spc="-30" dirty="0">
                  <a:solidFill>
                    <a:srgbClr val="3C4D03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  <a:p>
                <a:pPr algn="ctr">
                  <a:lnSpc>
                    <a:spcPct val="110000"/>
                  </a:lnSpc>
                </a:pPr>
                <a:endParaRPr lang="en-US" altLang="ko-KR" sz="1600" spc="-30" dirty="0">
                  <a:solidFill>
                    <a:srgbClr val="823000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endParaRPr>
              </a:p>
            </p:txBody>
          </p:sp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48A4B58B-FBF3-2888-CDB4-79A51AD38C7D}"/>
                  </a:ext>
                </a:extLst>
              </p:cNvPr>
              <p:cNvSpPr txBox="1"/>
              <p:nvPr/>
            </p:nvSpPr>
            <p:spPr>
              <a:xfrm>
                <a:off x="3489517" y="4242195"/>
                <a:ext cx="5212966" cy="21435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>
                  <a:lnSpc>
                    <a:spcPct val="110000"/>
                  </a:lnSpc>
                </a:pPr>
                <a:r>
                  <a:rPr lang="ko-KR" altLang="en-US" sz="14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“조선민주주의인민공화국은 조선노동당의 영도 밑에 모든 활동을 진행한다</a:t>
                </a:r>
                <a:r>
                  <a:rPr lang="en-US" altLang="ko-KR" sz="14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”</a:t>
                </a:r>
                <a:r>
                  <a:rPr lang="ko-KR" altLang="en-US" sz="1400" spc="-30" dirty="0">
                    <a:latin typeface="페이퍼로지 5 Medium" pitchFamily="2" charset="-127"/>
                    <a:ea typeface="페이퍼로지 5 Medium" pitchFamily="2" charset="-127"/>
                    <a:cs typeface="Pretendard ExtraBold" panose="02000903000000020004" pitchFamily="50" charset="-127"/>
                  </a:rPr>
                  <a:t> </a:t>
                </a:r>
              </a:p>
            </p:txBody>
          </p:sp>
        </p:grpSp>
        <p:cxnSp>
          <p:nvCxnSpPr>
            <p:cNvPr id="74" name="직선 화살표 연결선 73">
              <a:extLst>
                <a:ext uri="{FF2B5EF4-FFF2-40B4-BE49-F238E27FC236}">
                  <a16:creationId xmlns:a16="http://schemas.microsoft.com/office/drawing/2014/main" id="{FAD671E6-05F1-6ADB-2BF4-A5EF85196B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096000" y="3755926"/>
              <a:ext cx="0" cy="252000"/>
            </a:xfrm>
            <a:prstGeom prst="straightConnector1">
              <a:avLst/>
            </a:prstGeom>
            <a:ln cap="rnd">
              <a:solidFill>
                <a:srgbClr val="3C4D03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59244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407CF8-BA24-4CEF-B337-B9774F3C5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래픽 5">
            <a:extLst>
              <a:ext uri="{FF2B5EF4-FFF2-40B4-BE49-F238E27FC236}">
                <a16:creationId xmlns:a16="http://schemas.microsoft.com/office/drawing/2014/main" id="{1C602CE1-EAB7-5582-A271-2C23870B47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-403488" y="241915"/>
            <a:ext cx="664476" cy="664476"/>
          </a:xfrm>
          <a:prstGeom prst="rect">
            <a:avLst/>
          </a:prstGeom>
        </p:spPr>
      </p:pic>
      <p:sp>
        <p:nvSpPr>
          <p:cNvPr id="3" name="그래픽 10">
            <a:extLst>
              <a:ext uri="{FF2B5EF4-FFF2-40B4-BE49-F238E27FC236}">
                <a16:creationId xmlns:a16="http://schemas.microsoft.com/office/drawing/2014/main" id="{534D56EC-F847-A8FB-9AC5-C70948C787FD}"/>
              </a:ext>
            </a:extLst>
          </p:cNvPr>
          <p:cNvSpPr/>
          <p:nvPr/>
        </p:nvSpPr>
        <p:spPr>
          <a:xfrm rot="16200000">
            <a:off x="102108" y="241825"/>
            <a:ext cx="664655" cy="664655"/>
          </a:xfrm>
          <a:custGeom>
            <a:avLst/>
            <a:gdLst>
              <a:gd name="connsiteX0" fmla="*/ 469205 w 938409"/>
              <a:gd name="connsiteY0" fmla="*/ 938283 h 938409"/>
              <a:gd name="connsiteX1" fmla="*/ 0 w 938409"/>
              <a:gd name="connsiteY1" fmla="*/ 469205 h 938409"/>
              <a:gd name="connsiteX2" fmla="*/ 469205 w 938409"/>
              <a:gd name="connsiteY2" fmla="*/ 0 h 938409"/>
              <a:gd name="connsiteX3" fmla="*/ 938410 w 938409"/>
              <a:gd name="connsiteY3" fmla="*/ 469205 h 938409"/>
              <a:gd name="connsiteX4" fmla="*/ 469205 w 938409"/>
              <a:gd name="connsiteY4" fmla="*/ 938410 h 9384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8409" h="938409">
                <a:moveTo>
                  <a:pt x="469205" y="938283"/>
                </a:moveTo>
                <a:cubicBezTo>
                  <a:pt x="210451" y="938283"/>
                  <a:pt x="0" y="727832"/>
                  <a:pt x="0" y="469205"/>
                </a:cubicBezTo>
                <a:cubicBezTo>
                  <a:pt x="0" y="210578"/>
                  <a:pt x="210451" y="0"/>
                  <a:pt x="469205" y="0"/>
                </a:cubicBezTo>
                <a:cubicBezTo>
                  <a:pt x="727958" y="0"/>
                  <a:pt x="938410" y="210451"/>
                  <a:pt x="938410" y="469205"/>
                </a:cubicBezTo>
                <a:cubicBezTo>
                  <a:pt x="938410" y="727958"/>
                  <a:pt x="727958" y="938410"/>
                  <a:pt x="469205" y="938410"/>
                </a:cubicBezTo>
                <a:close/>
              </a:path>
            </a:pathLst>
          </a:custGeom>
          <a:gradFill flip="none" rotWithShape="1">
            <a:gsLst>
              <a:gs pos="0">
                <a:srgbClr val="A1B06D"/>
              </a:gs>
              <a:gs pos="74000">
                <a:srgbClr val="3C4D03"/>
              </a:gs>
            </a:gsLst>
            <a:lin ang="16200000" scaled="1"/>
            <a:tileRect/>
          </a:gradFill>
          <a:ln w="12614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ko-KR" alt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6DCE2B-4CA0-506C-DCE0-C569A4A99E60}"/>
              </a:ext>
            </a:extLst>
          </p:cNvPr>
          <p:cNvSpPr txBox="1"/>
          <p:nvPr/>
        </p:nvSpPr>
        <p:spPr>
          <a:xfrm>
            <a:off x="246791" y="379887"/>
            <a:ext cx="394340" cy="3980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ko-KR" sz="2600" spc="-200" dirty="0">
                <a:solidFill>
                  <a:schemeClr val="tx1">
                    <a:alpha val="55000"/>
                  </a:schemeClr>
                </a:solidFill>
                <a:latin typeface="페이퍼로지 6 SemiBold" pitchFamily="2" charset="-127"/>
                <a:ea typeface="페이퍼로지 6 SemiBold" pitchFamily="2" charset="-127"/>
              </a:rPr>
              <a:t>02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55283F1-F604-4FB9-061B-71B34344D14C}"/>
              </a:ext>
            </a:extLst>
          </p:cNvPr>
          <p:cNvSpPr txBox="1"/>
          <p:nvPr/>
        </p:nvSpPr>
        <p:spPr>
          <a:xfrm>
            <a:off x="893281" y="480256"/>
            <a:ext cx="1699183" cy="45929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3000" spc="-10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북한의 정치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4AD8FD-7C45-EC7C-9737-B7CFBCD87B0C}"/>
              </a:ext>
            </a:extLst>
          </p:cNvPr>
          <p:cNvSpPr txBox="1"/>
          <p:nvPr/>
        </p:nvSpPr>
        <p:spPr>
          <a:xfrm>
            <a:off x="893281" y="277053"/>
            <a:ext cx="1009892" cy="18370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ko-KR" altLang="en-US" sz="1200" dirty="0">
                <a:solidFill>
                  <a:srgbClr val="3C4D03"/>
                </a:solidFill>
                <a:latin typeface="페이퍼로지 5 Medium" pitchFamily="2" charset="-127"/>
                <a:ea typeface="페이퍼로지 5 Medium" pitchFamily="2" charset="-127"/>
                <a:cs typeface="Pretendard ExtraBold" panose="02000903000000020004" pitchFamily="50" charset="-127"/>
              </a:rPr>
              <a:t>북한 체제의 특징</a:t>
            </a:r>
          </a:p>
        </p:txBody>
      </p:sp>
      <p:pic>
        <p:nvPicPr>
          <p:cNvPr id="9" name="그림 8">
            <a:extLst>
              <a:ext uri="{FF2B5EF4-FFF2-40B4-BE49-F238E27FC236}">
                <a16:creationId xmlns:a16="http://schemas.microsoft.com/office/drawing/2014/main" id="{A2C3B505-3B35-EFDE-9189-67817012DA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96882" y="232302"/>
            <a:ext cx="1064731" cy="230094"/>
          </a:xfrm>
          <a:prstGeom prst="rect">
            <a:avLst/>
          </a:prstGeom>
        </p:spPr>
      </p:pic>
      <p:grpSp>
        <p:nvGrpSpPr>
          <p:cNvPr id="13" name="그룹 12">
            <a:extLst>
              <a:ext uri="{FF2B5EF4-FFF2-40B4-BE49-F238E27FC236}">
                <a16:creationId xmlns:a16="http://schemas.microsoft.com/office/drawing/2014/main" id="{ECDAA6F5-450B-80DE-96F4-84B240C16065}"/>
              </a:ext>
            </a:extLst>
          </p:cNvPr>
          <p:cNvGrpSpPr/>
          <p:nvPr/>
        </p:nvGrpSpPr>
        <p:grpSpPr>
          <a:xfrm>
            <a:off x="766763" y="1147777"/>
            <a:ext cx="10658473" cy="381345"/>
            <a:chOff x="766763" y="1319213"/>
            <a:chExt cx="10658473" cy="381345"/>
          </a:xfrm>
        </p:grpSpPr>
        <p:sp>
          <p:nvSpPr>
            <p:cNvPr id="14" name="사각형: 둥근 모서리 13">
              <a:extLst>
                <a:ext uri="{FF2B5EF4-FFF2-40B4-BE49-F238E27FC236}">
                  <a16:creationId xmlns:a16="http://schemas.microsoft.com/office/drawing/2014/main" id="{0155888D-17EE-4A2E-CEA0-BF58436012CF}"/>
                </a:ext>
              </a:extLst>
            </p:cNvPr>
            <p:cNvSpPr/>
            <p:nvPr/>
          </p:nvSpPr>
          <p:spPr>
            <a:xfrm>
              <a:off x="766763" y="1319213"/>
              <a:ext cx="10658473" cy="381345"/>
            </a:xfrm>
            <a:prstGeom prst="roundRect">
              <a:avLst>
                <a:gd name="adj" fmla="val 26658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6A0E67-F73E-5790-4746-AA7F96957590}"/>
                </a:ext>
              </a:extLst>
            </p:cNvPr>
            <p:cNvSpPr txBox="1"/>
            <p:nvPr/>
          </p:nvSpPr>
          <p:spPr>
            <a:xfrm>
              <a:off x="886637" y="1356798"/>
              <a:ext cx="1659750" cy="30617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10000"/>
                </a:lnSpc>
              </a:pPr>
              <a:r>
                <a:rPr lang="ko-KR" altLang="en-US" sz="2000" spc="-30" dirty="0">
                  <a:latin typeface="페이퍼로지 5 Medium" pitchFamily="2" charset="-127"/>
                  <a:ea typeface="페이퍼로지 5 Medium" pitchFamily="2" charset="-127"/>
                  <a:cs typeface="Pretendard ExtraBold" panose="02000903000000020004" pitchFamily="50" charset="-127"/>
                </a:rPr>
                <a:t>북한의 통치이념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5712D7D7-4677-FD27-810F-E9D0E0C9125D}"/>
              </a:ext>
            </a:extLst>
          </p:cNvPr>
          <p:cNvSpPr txBox="1"/>
          <p:nvPr/>
        </p:nvSpPr>
        <p:spPr>
          <a:xfrm>
            <a:off x="4546698" y="1771076"/>
            <a:ext cx="309860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ko-KR" altLang="en-US" sz="32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김일성 </a:t>
            </a:r>
            <a:r>
              <a:rPr lang="en-US" altLang="ko-KR" sz="32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- </a:t>
            </a:r>
            <a:r>
              <a:rPr lang="ko-KR" altLang="en-US" sz="3200" spc="-150" dirty="0">
                <a:solidFill>
                  <a:srgbClr val="3C4D03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김정일</a:t>
            </a:r>
            <a:r>
              <a:rPr lang="ko-KR" altLang="en-US" sz="3200" spc="-150" dirty="0"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rPr>
              <a:t>주의</a:t>
            </a:r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51BC0D19-BCE2-1A16-CD50-186A6DE9D86C}"/>
              </a:ext>
            </a:extLst>
          </p:cNvPr>
          <p:cNvGrpSpPr>
            <a:grpSpLocks noChangeAspect="1"/>
          </p:cNvGrpSpPr>
          <p:nvPr/>
        </p:nvGrpSpPr>
        <p:grpSpPr>
          <a:xfrm>
            <a:off x="1056000" y="2777782"/>
            <a:ext cx="10080000" cy="3610122"/>
            <a:chOff x="862013" y="2422525"/>
            <a:chExt cx="5310187" cy="1901825"/>
          </a:xfrm>
        </p:grpSpPr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E99D3A3D-B64F-C38A-2A44-419F612C19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19388" y="2422525"/>
              <a:ext cx="3452812" cy="1901825"/>
            </a:xfrm>
            <a:custGeom>
              <a:avLst/>
              <a:gdLst>
                <a:gd name="T0" fmla="*/ 408 w 907"/>
                <a:gd name="T1" fmla="*/ 250 h 499"/>
                <a:gd name="T2" fmla="*/ 207 w 907"/>
                <a:gd name="T3" fmla="*/ 450 h 499"/>
                <a:gd name="T4" fmla="*/ 25 w 907"/>
                <a:gd name="T5" fmla="*/ 333 h 499"/>
                <a:gd name="T6" fmla="*/ 0 w 907"/>
                <a:gd name="T7" fmla="*/ 389 h 499"/>
                <a:gd name="T8" fmla="*/ 207 w 907"/>
                <a:gd name="T9" fmla="*/ 499 h 499"/>
                <a:gd name="T10" fmla="*/ 457 w 907"/>
                <a:gd name="T11" fmla="*/ 250 h 499"/>
                <a:gd name="T12" fmla="*/ 657 w 907"/>
                <a:gd name="T13" fmla="*/ 49 h 499"/>
                <a:gd name="T14" fmla="*/ 858 w 907"/>
                <a:gd name="T15" fmla="*/ 250 h 499"/>
                <a:gd name="T16" fmla="*/ 657 w 907"/>
                <a:gd name="T17" fmla="*/ 450 h 499"/>
                <a:gd name="T18" fmla="*/ 475 w 907"/>
                <a:gd name="T19" fmla="*/ 333 h 499"/>
                <a:gd name="T20" fmla="*/ 451 w 907"/>
                <a:gd name="T21" fmla="*/ 389 h 499"/>
                <a:gd name="T22" fmla="*/ 657 w 907"/>
                <a:gd name="T23" fmla="*/ 499 h 499"/>
                <a:gd name="T24" fmla="*/ 907 w 907"/>
                <a:gd name="T25" fmla="*/ 250 h 499"/>
                <a:gd name="T26" fmla="*/ 657 w 907"/>
                <a:gd name="T27" fmla="*/ 0 h 499"/>
                <a:gd name="T28" fmla="*/ 408 w 907"/>
                <a:gd name="T29" fmla="*/ 2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7" h="499">
                  <a:moveTo>
                    <a:pt x="408" y="250"/>
                  </a:moveTo>
                  <a:cubicBezTo>
                    <a:pt x="408" y="360"/>
                    <a:pt x="318" y="450"/>
                    <a:pt x="207" y="450"/>
                  </a:cubicBezTo>
                  <a:cubicBezTo>
                    <a:pt x="126" y="450"/>
                    <a:pt x="56" y="402"/>
                    <a:pt x="25" y="333"/>
                  </a:cubicBezTo>
                  <a:cubicBezTo>
                    <a:pt x="19" y="353"/>
                    <a:pt x="10" y="371"/>
                    <a:pt x="0" y="389"/>
                  </a:cubicBezTo>
                  <a:cubicBezTo>
                    <a:pt x="45" y="455"/>
                    <a:pt x="121" y="499"/>
                    <a:pt x="207" y="499"/>
                  </a:cubicBezTo>
                  <a:cubicBezTo>
                    <a:pt x="345" y="499"/>
                    <a:pt x="457" y="387"/>
                    <a:pt x="457" y="250"/>
                  </a:cubicBezTo>
                  <a:cubicBezTo>
                    <a:pt x="457" y="139"/>
                    <a:pt x="547" y="49"/>
                    <a:pt x="657" y="49"/>
                  </a:cubicBezTo>
                  <a:cubicBezTo>
                    <a:pt x="768" y="49"/>
                    <a:pt x="858" y="139"/>
                    <a:pt x="858" y="250"/>
                  </a:cubicBezTo>
                  <a:cubicBezTo>
                    <a:pt x="858" y="360"/>
                    <a:pt x="768" y="450"/>
                    <a:pt x="657" y="450"/>
                  </a:cubicBezTo>
                  <a:cubicBezTo>
                    <a:pt x="576" y="450"/>
                    <a:pt x="507" y="402"/>
                    <a:pt x="475" y="333"/>
                  </a:cubicBezTo>
                  <a:cubicBezTo>
                    <a:pt x="469" y="353"/>
                    <a:pt x="461" y="371"/>
                    <a:pt x="451" y="389"/>
                  </a:cubicBezTo>
                  <a:cubicBezTo>
                    <a:pt x="495" y="455"/>
                    <a:pt x="571" y="499"/>
                    <a:pt x="657" y="499"/>
                  </a:cubicBezTo>
                  <a:cubicBezTo>
                    <a:pt x="795" y="499"/>
                    <a:pt x="907" y="387"/>
                    <a:pt x="907" y="250"/>
                  </a:cubicBezTo>
                  <a:cubicBezTo>
                    <a:pt x="907" y="112"/>
                    <a:pt x="795" y="0"/>
                    <a:pt x="657" y="0"/>
                  </a:cubicBezTo>
                  <a:cubicBezTo>
                    <a:pt x="520" y="0"/>
                    <a:pt x="408" y="112"/>
                    <a:pt x="408" y="2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Freeform 10">
              <a:extLst>
                <a:ext uri="{FF2B5EF4-FFF2-40B4-BE49-F238E27FC236}">
                  <a16:creationId xmlns:a16="http://schemas.microsoft.com/office/drawing/2014/main" id="{9C0E993D-B4A8-8965-D158-8F1B05C8D452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013" y="2422525"/>
              <a:ext cx="3452812" cy="1901825"/>
            </a:xfrm>
            <a:custGeom>
              <a:avLst/>
              <a:gdLst>
                <a:gd name="T0" fmla="*/ 450 w 907"/>
                <a:gd name="T1" fmla="*/ 250 h 499"/>
                <a:gd name="T2" fmla="*/ 250 w 907"/>
                <a:gd name="T3" fmla="*/ 450 h 499"/>
                <a:gd name="T4" fmla="*/ 49 w 907"/>
                <a:gd name="T5" fmla="*/ 250 h 499"/>
                <a:gd name="T6" fmla="*/ 250 w 907"/>
                <a:gd name="T7" fmla="*/ 49 h 499"/>
                <a:gd name="T8" fmla="*/ 432 w 907"/>
                <a:gd name="T9" fmla="*/ 166 h 499"/>
                <a:gd name="T10" fmla="*/ 456 w 907"/>
                <a:gd name="T11" fmla="*/ 111 h 499"/>
                <a:gd name="T12" fmla="*/ 250 w 907"/>
                <a:gd name="T13" fmla="*/ 0 h 499"/>
                <a:gd name="T14" fmla="*/ 0 w 907"/>
                <a:gd name="T15" fmla="*/ 250 h 499"/>
                <a:gd name="T16" fmla="*/ 250 w 907"/>
                <a:gd name="T17" fmla="*/ 499 h 499"/>
                <a:gd name="T18" fmla="*/ 499 w 907"/>
                <a:gd name="T19" fmla="*/ 250 h 499"/>
                <a:gd name="T20" fmla="*/ 700 w 907"/>
                <a:gd name="T21" fmla="*/ 49 h 499"/>
                <a:gd name="T22" fmla="*/ 882 w 907"/>
                <a:gd name="T23" fmla="*/ 166 h 499"/>
                <a:gd name="T24" fmla="*/ 907 w 907"/>
                <a:gd name="T25" fmla="*/ 111 h 499"/>
                <a:gd name="T26" fmla="*/ 700 w 907"/>
                <a:gd name="T27" fmla="*/ 0 h 499"/>
                <a:gd name="T28" fmla="*/ 450 w 907"/>
                <a:gd name="T29" fmla="*/ 2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7" h="499">
                  <a:moveTo>
                    <a:pt x="450" y="250"/>
                  </a:moveTo>
                  <a:cubicBezTo>
                    <a:pt x="450" y="360"/>
                    <a:pt x="360" y="450"/>
                    <a:pt x="250" y="450"/>
                  </a:cubicBezTo>
                  <a:cubicBezTo>
                    <a:pt x="139" y="450"/>
                    <a:pt x="49" y="360"/>
                    <a:pt x="49" y="250"/>
                  </a:cubicBezTo>
                  <a:cubicBezTo>
                    <a:pt x="49" y="139"/>
                    <a:pt x="139" y="49"/>
                    <a:pt x="250" y="49"/>
                  </a:cubicBezTo>
                  <a:cubicBezTo>
                    <a:pt x="331" y="49"/>
                    <a:pt x="400" y="97"/>
                    <a:pt x="432" y="166"/>
                  </a:cubicBezTo>
                  <a:cubicBezTo>
                    <a:pt x="438" y="147"/>
                    <a:pt x="446" y="128"/>
                    <a:pt x="456" y="111"/>
                  </a:cubicBezTo>
                  <a:cubicBezTo>
                    <a:pt x="412" y="44"/>
                    <a:pt x="336" y="0"/>
                    <a:pt x="250" y="0"/>
                  </a:cubicBezTo>
                  <a:cubicBezTo>
                    <a:pt x="112" y="0"/>
                    <a:pt x="0" y="112"/>
                    <a:pt x="0" y="250"/>
                  </a:cubicBezTo>
                  <a:cubicBezTo>
                    <a:pt x="0" y="387"/>
                    <a:pt x="112" y="499"/>
                    <a:pt x="250" y="499"/>
                  </a:cubicBezTo>
                  <a:cubicBezTo>
                    <a:pt x="387" y="499"/>
                    <a:pt x="499" y="387"/>
                    <a:pt x="499" y="250"/>
                  </a:cubicBezTo>
                  <a:cubicBezTo>
                    <a:pt x="499" y="139"/>
                    <a:pt x="589" y="49"/>
                    <a:pt x="700" y="49"/>
                  </a:cubicBezTo>
                  <a:cubicBezTo>
                    <a:pt x="781" y="49"/>
                    <a:pt x="851" y="97"/>
                    <a:pt x="882" y="166"/>
                  </a:cubicBezTo>
                  <a:cubicBezTo>
                    <a:pt x="888" y="147"/>
                    <a:pt x="897" y="128"/>
                    <a:pt x="907" y="111"/>
                  </a:cubicBezTo>
                  <a:cubicBezTo>
                    <a:pt x="862" y="44"/>
                    <a:pt x="786" y="0"/>
                    <a:pt x="700" y="0"/>
                  </a:cubicBezTo>
                  <a:cubicBezTo>
                    <a:pt x="562" y="0"/>
                    <a:pt x="450" y="112"/>
                    <a:pt x="450" y="25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51839AD0-6207-2C0C-E51A-FADAD7508F3F}"/>
              </a:ext>
            </a:extLst>
          </p:cNvPr>
          <p:cNvGrpSpPr/>
          <p:nvPr/>
        </p:nvGrpSpPr>
        <p:grpSpPr>
          <a:xfrm>
            <a:off x="2295716" y="5243795"/>
            <a:ext cx="1123404" cy="347431"/>
            <a:chOff x="1810762" y="5127035"/>
            <a:chExt cx="1188000" cy="367408"/>
          </a:xfrm>
          <a:solidFill>
            <a:srgbClr val="3C4D03"/>
          </a:solidFill>
        </p:grpSpPr>
        <p:sp>
          <p:nvSpPr>
            <p:cNvPr id="18" name="사각형: 둥근 모서리 17">
              <a:extLst>
                <a:ext uri="{FF2B5EF4-FFF2-40B4-BE49-F238E27FC236}">
                  <a16:creationId xmlns:a16="http://schemas.microsoft.com/office/drawing/2014/main" id="{E4291252-82BA-BCAF-F624-4355407EF8E7}"/>
                </a:ext>
              </a:extLst>
            </p:cNvPr>
            <p:cNvSpPr/>
            <p:nvPr/>
          </p:nvSpPr>
          <p:spPr>
            <a:xfrm>
              <a:off x="1810762" y="5130739"/>
              <a:ext cx="1188000" cy="36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3DC8742-8883-523E-E4DA-7589C15DA5A4}"/>
                </a:ext>
              </a:extLst>
            </p:cNvPr>
            <p:cNvSpPr txBox="1"/>
            <p:nvPr/>
          </p:nvSpPr>
          <p:spPr>
            <a:xfrm>
              <a:off x="1870642" y="5127035"/>
              <a:ext cx="1068241" cy="367408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주체사상</a:t>
              </a:r>
              <a:endParaRPr lang="ko-KR" altLang="en-US" sz="2000" spc="-30" dirty="0">
                <a:solidFill>
                  <a:schemeClr val="bg1"/>
                </a:solidFill>
                <a:latin typeface="페이퍼로지 4 Regular" pitchFamily="2" charset="-127"/>
                <a:ea typeface="페이퍼로지 4 Regular" pitchFamily="2" charset="-127"/>
                <a:cs typeface="Pretendard ExtraBold" panose="02000903000000020004" pitchFamily="50" charset="-127"/>
              </a:endParaRPr>
            </a:p>
          </p:txBody>
        </p:sp>
      </p:grpSp>
      <p:grpSp>
        <p:nvGrpSpPr>
          <p:cNvPr id="25" name="그룹 24">
            <a:extLst>
              <a:ext uri="{FF2B5EF4-FFF2-40B4-BE49-F238E27FC236}">
                <a16:creationId xmlns:a16="http://schemas.microsoft.com/office/drawing/2014/main" id="{A04FB945-38F0-C004-53AC-6961FC6D541A}"/>
              </a:ext>
            </a:extLst>
          </p:cNvPr>
          <p:cNvGrpSpPr/>
          <p:nvPr/>
        </p:nvGrpSpPr>
        <p:grpSpPr>
          <a:xfrm>
            <a:off x="5534298" y="5243795"/>
            <a:ext cx="1123404" cy="347431"/>
            <a:chOff x="5689342" y="5127035"/>
            <a:chExt cx="1188000" cy="367408"/>
          </a:xfrm>
          <a:solidFill>
            <a:srgbClr val="3C4D03"/>
          </a:solidFill>
        </p:grpSpPr>
        <p:sp>
          <p:nvSpPr>
            <p:cNvPr id="26" name="사각형: 둥근 모서리 25">
              <a:extLst>
                <a:ext uri="{FF2B5EF4-FFF2-40B4-BE49-F238E27FC236}">
                  <a16:creationId xmlns:a16="http://schemas.microsoft.com/office/drawing/2014/main" id="{D4FC13CB-38A3-6861-C96A-AF9E36620DE1}"/>
                </a:ext>
              </a:extLst>
            </p:cNvPr>
            <p:cNvSpPr/>
            <p:nvPr/>
          </p:nvSpPr>
          <p:spPr>
            <a:xfrm>
              <a:off x="5689342" y="5130739"/>
              <a:ext cx="1188000" cy="3600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5C87833C-67B8-5F4F-C5A9-1B4DB1F36E42}"/>
                </a:ext>
              </a:extLst>
            </p:cNvPr>
            <p:cNvSpPr txBox="1"/>
            <p:nvPr/>
          </p:nvSpPr>
          <p:spPr>
            <a:xfrm>
              <a:off x="5749222" y="5127035"/>
              <a:ext cx="1068241" cy="367408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선군사상</a:t>
              </a:r>
            </a:p>
          </p:txBody>
        </p:sp>
      </p:grpSp>
      <p:grpSp>
        <p:nvGrpSpPr>
          <p:cNvPr id="28" name="그룹 27">
            <a:extLst>
              <a:ext uri="{FF2B5EF4-FFF2-40B4-BE49-F238E27FC236}">
                <a16:creationId xmlns:a16="http://schemas.microsoft.com/office/drawing/2014/main" id="{6D4225ED-F791-F899-5FBE-C58C98615B58}"/>
              </a:ext>
            </a:extLst>
          </p:cNvPr>
          <p:cNvGrpSpPr/>
          <p:nvPr/>
        </p:nvGrpSpPr>
        <p:grpSpPr>
          <a:xfrm>
            <a:off x="8501709" y="5243795"/>
            <a:ext cx="1650343" cy="367409"/>
            <a:chOff x="8503774" y="5243795"/>
            <a:chExt cx="1650343" cy="367409"/>
          </a:xfrm>
          <a:solidFill>
            <a:srgbClr val="3C4D03"/>
          </a:solidFill>
        </p:grpSpPr>
        <p:sp>
          <p:nvSpPr>
            <p:cNvPr id="29" name="사각형: 둥근 모서리 28">
              <a:extLst>
                <a:ext uri="{FF2B5EF4-FFF2-40B4-BE49-F238E27FC236}">
                  <a16:creationId xmlns:a16="http://schemas.microsoft.com/office/drawing/2014/main" id="{5E1067E7-079D-1E2A-DA6B-DD9C54C3785F}"/>
                </a:ext>
              </a:extLst>
            </p:cNvPr>
            <p:cNvSpPr/>
            <p:nvPr/>
          </p:nvSpPr>
          <p:spPr>
            <a:xfrm>
              <a:off x="8503774" y="5257286"/>
              <a:ext cx="1650343" cy="340426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468E5CD6-6B0D-9784-EF0B-27FBE120DCE6}"/>
                </a:ext>
              </a:extLst>
            </p:cNvPr>
            <p:cNvSpPr txBox="1"/>
            <p:nvPr/>
          </p:nvSpPr>
          <p:spPr>
            <a:xfrm>
              <a:off x="8527764" y="5243795"/>
              <a:ext cx="1602363" cy="367409"/>
            </a:xfrm>
            <a:prstGeom prst="rect">
              <a:avLst/>
            </a:prstGeom>
            <a:grp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10000"/>
                </a:lnSpc>
              </a:pPr>
              <a:r>
                <a:rPr lang="ko-KR" altLang="en-US" sz="2400" spc="-30" dirty="0">
                  <a:solidFill>
                    <a:schemeClr val="bg1"/>
                  </a:solidFill>
                  <a:latin typeface="페이퍼로지 6 SemiBold" pitchFamily="2" charset="-127"/>
                  <a:ea typeface="페이퍼로지 6 SemiBold" pitchFamily="2" charset="-127"/>
                  <a:cs typeface="Pretendard ExtraBold" panose="02000903000000020004" pitchFamily="50" charset="-127"/>
                </a:rPr>
                <a:t>수령중심주의</a:t>
              </a:r>
            </a:p>
          </p:txBody>
        </p:sp>
      </p:grpSp>
      <p:sp>
        <p:nvSpPr>
          <p:cNvPr id="31" name="타원 30">
            <a:extLst>
              <a:ext uri="{FF2B5EF4-FFF2-40B4-BE49-F238E27FC236}">
                <a16:creationId xmlns:a16="http://schemas.microsoft.com/office/drawing/2014/main" id="{671BC5F0-C158-6293-D6D3-743CC998C445}"/>
              </a:ext>
            </a:extLst>
          </p:cNvPr>
          <p:cNvSpPr/>
          <p:nvPr/>
        </p:nvSpPr>
        <p:spPr>
          <a:xfrm>
            <a:off x="1499256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A77B0AE0-E58A-911D-5F91-18701321A81C}"/>
              </a:ext>
            </a:extLst>
          </p:cNvPr>
          <p:cNvSpPr/>
          <p:nvPr/>
        </p:nvSpPr>
        <p:spPr>
          <a:xfrm>
            <a:off x="4731242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>
            <a:extLst>
              <a:ext uri="{FF2B5EF4-FFF2-40B4-BE49-F238E27FC236}">
                <a16:creationId xmlns:a16="http://schemas.microsoft.com/office/drawing/2014/main" id="{2896A81D-A67A-3864-58E7-0BD1C97BA065}"/>
              </a:ext>
            </a:extLst>
          </p:cNvPr>
          <p:cNvSpPr/>
          <p:nvPr/>
        </p:nvSpPr>
        <p:spPr>
          <a:xfrm>
            <a:off x="7963228" y="3219190"/>
            <a:ext cx="2727304" cy="2727306"/>
          </a:xfrm>
          <a:prstGeom prst="ellipse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4" name="그룹 33">
            <a:extLst>
              <a:ext uri="{FF2B5EF4-FFF2-40B4-BE49-F238E27FC236}">
                <a16:creationId xmlns:a16="http://schemas.microsoft.com/office/drawing/2014/main" id="{61E2B914-E329-E977-E3D8-5415A53DFF67}"/>
              </a:ext>
            </a:extLst>
          </p:cNvPr>
          <p:cNvGrpSpPr/>
          <p:nvPr/>
        </p:nvGrpSpPr>
        <p:grpSpPr>
          <a:xfrm>
            <a:off x="4165210" y="4292272"/>
            <a:ext cx="504000" cy="504000"/>
            <a:chOff x="4165210" y="4292272"/>
            <a:chExt cx="504000" cy="504000"/>
          </a:xfrm>
        </p:grpSpPr>
        <p:sp>
          <p:nvSpPr>
            <p:cNvPr id="35" name="타원 34">
              <a:extLst>
                <a:ext uri="{FF2B5EF4-FFF2-40B4-BE49-F238E27FC236}">
                  <a16:creationId xmlns:a16="http://schemas.microsoft.com/office/drawing/2014/main" id="{B5409885-C8B7-FD47-B36A-25C2C33B0B18}"/>
                </a:ext>
              </a:extLst>
            </p:cNvPr>
            <p:cNvSpPr/>
            <p:nvPr/>
          </p:nvSpPr>
          <p:spPr>
            <a:xfrm>
              <a:off x="4165210" y="4292272"/>
              <a:ext cx="504000" cy="5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37" name="그룹 36">
              <a:extLst>
                <a:ext uri="{FF2B5EF4-FFF2-40B4-BE49-F238E27FC236}">
                  <a16:creationId xmlns:a16="http://schemas.microsoft.com/office/drawing/2014/main" id="{2FEB85A5-82B0-B981-AB0D-FFC0C5A1C1A5}"/>
                </a:ext>
              </a:extLst>
            </p:cNvPr>
            <p:cNvGrpSpPr/>
            <p:nvPr/>
          </p:nvGrpSpPr>
          <p:grpSpPr>
            <a:xfrm>
              <a:off x="4321803" y="4448866"/>
              <a:ext cx="190815" cy="190813"/>
              <a:chOff x="3255090" y="4562893"/>
              <a:chExt cx="169312" cy="169311"/>
            </a:xfrm>
          </p:grpSpPr>
          <p:cxnSp>
            <p:nvCxnSpPr>
              <p:cNvPr id="38" name="직선 연결선 37">
                <a:extLst>
                  <a:ext uri="{FF2B5EF4-FFF2-40B4-BE49-F238E27FC236}">
                    <a16:creationId xmlns:a16="http://schemas.microsoft.com/office/drawing/2014/main" id="{9DAA7BC7-A47C-4CCE-0E78-CBC13DB366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직선 연결선 38">
                <a:extLst>
                  <a:ext uri="{FF2B5EF4-FFF2-40B4-BE49-F238E27FC236}">
                    <a16:creationId xmlns:a16="http://schemas.microsoft.com/office/drawing/2014/main" id="{AB03405F-0907-62A6-5AC9-522F83C854E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그룹 41">
            <a:extLst>
              <a:ext uri="{FF2B5EF4-FFF2-40B4-BE49-F238E27FC236}">
                <a16:creationId xmlns:a16="http://schemas.microsoft.com/office/drawing/2014/main" id="{80E28F5F-DFD3-4BBB-9A86-109A06F393AE}"/>
              </a:ext>
            </a:extLst>
          </p:cNvPr>
          <p:cNvGrpSpPr/>
          <p:nvPr/>
        </p:nvGrpSpPr>
        <p:grpSpPr>
          <a:xfrm>
            <a:off x="7522789" y="4292272"/>
            <a:ext cx="504000" cy="504000"/>
            <a:chOff x="7522789" y="4292272"/>
            <a:chExt cx="504000" cy="504000"/>
          </a:xfrm>
        </p:grpSpPr>
        <p:sp>
          <p:nvSpPr>
            <p:cNvPr id="44" name="타원 43">
              <a:extLst>
                <a:ext uri="{FF2B5EF4-FFF2-40B4-BE49-F238E27FC236}">
                  <a16:creationId xmlns:a16="http://schemas.microsoft.com/office/drawing/2014/main" id="{04D4BE45-2505-1CA7-9087-BD9713DFF00D}"/>
                </a:ext>
              </a:extLst>
            </p:cNvPr>
            <p:cNvSpPr/>
            <p:nvPr/>
          </p:nvSpPr>
          <p:spPr>
            <a:xfrm>
              <a:off x="7522789" y="4292272"/>
              <a:ext cx="504000" cy="5040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614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spc="-50" dirty="0">
                <a:solidFill>
                  <a:schemeClr val="bg1"/>
                </a:solidFill>
                <a:latin typeface="페이퍼로지 6 SemiBold" pitchFamily="2" charset="-127"/>
                <a:ea typeface="페이퍼로지 6 SemiBold" pitchFamily="2" charset="-127"/>
                <a:cs typeface="Pretendard ExtraBold" panose="02000903000000020004" pitchFamily="50" charset="-127"/>
              </a:endParaRPr>
            </a:p>
          </p:txBody>
        </p:sp>
        <p:grpSp>
          <p:nvGrpSpPr>
            <p:cNvPr id="45" name="그룹 44">
              <a:extLst>
                <a:ext uri="{FF2B5EF4-FFF2-40B4-BE49-F238E27FC236}">
                  <a16:creationId xmlns:a16="http://schemas.microsoft.com/office/drawing/2014/main" id="{80CC355E-30EC-595C-B726-3A9B952F8F1A}"/>
                </a:ext>
              </a:extLst>
            </p:cNvPr>
            <p:cNvGrpSpPr/>
            <p:nvPr/>
          </p:nvGrpSpPr>
          <p:grpSpPr>
            <a:xfrm>
              <a:off x="7679382" y="4448866"/>
              <a:ext cx="190815" cy="190813"/>
              <a:chOff x="3255090" y="4562893"/>
              <a:chExt cx="169312" cy="169311"/>
            </a:xfrm>
          </p:grpSpPr>
          <p:cxnSp>
            <p:nvCxnSpPr>
              <p:cNvPr id="46" name="직선 연결선 45">
                <a:extLst>
                  <a:ext uri="{FF2B5EF4-FFF2-40B4-BE49-F238E27FC236}">
                    <a16:creationId xmlns:a16="http://schemas.microsoft.com/office/drawing/2014/main" id="{35F2D246-38C4-7DC3-6C19-AFF2418B5AD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339746" y="4562893"/>
                <a:ext cx="0" cy="169311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직선 연결선 46">
                <a:extLst>
                  <a:ext uri="{FF2B5EF4-FFF2-40B4-BE49-F238E27FC236}">
                    <a16:creationId xmlns:a16="http://schemas.microsoft.com/office/drawing/2014/main" id="{89BB03C5-25A3-E1EB-0968-85361FDBACE1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>
                <a:off x="3339746" y="4562893"/>
                <a:ext cx="0" cy="169312"/>
              </a:xfrm>
              <a:prstGeom prst="line">
                <a:avLst/>
              </a:prstGeom>
              <a:ln w="22225" cap="rnd">
                <a:solidFill>
                  <a:schemeClr val="bg1"/>
                </a:solidFill>
                <a:round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9" name="자유형: 도형 48">
            <a:extLst>
              <a:ext uri="{FF2B5EF4-FFF2-40B4-BE49-F238E27FC236}">
                <a16:creationId xmlns:a16="http://schemas.microsoft.com/office/drawing/2014/main" id="{1EB88B50-4F98-464F-C0A3-814A29AC7747}"/>
              </a:ext>
            </a:extLst>
          </p:cNvPr>
          <p:cNvSpPr/>
          <p:nvPr/>
        </p:nvSpPr>
        <p:spPr>
          <a:xfrm>
            <a:off x="2282978" y="3719274"/>
            <a:ext cx="1152000" cy="1152000"/>
          </a:xfrm>
          <a:custGeom>
            <a:avLst/>
            <a:gdLst>
              <a:gd name="connsiteX0" fmla="*/ 534090 w 534089"/>
              <a:gd name="connsiteY0" fmla="*/ 267045 h 534089"/>
              <a:gd name="connsiteX1" fmla="*/ 267045 w 534089"/>
              <a:gd name="connsiteY1" fmla="*/ 534090 h 534089"/>
              <a:gd name="connsiteX2" fmla="*/ 0 w 534089"/>
              <a:gd name="connsiteY2" fmla="*/ 267045 h 534089"/>
              <a:gd name="connsiteX3" fmla="*/ 267045 w 534089"/>
              <a:gd name="connsiteY3" fmla="*/ 0 h 534089"/>
              <a:gd name="connsiteX4" fmla="*/ 534090 w 534089"/>
              <a:gd name="connsiteY4" fmla="*/ 267045 h 534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089" h="534089">
                <a:moveTo>
                  <a:pt x="534090" y="267045"/>
                </a:moveTo>
                <a:cubicBezTo>
                  <a:pt x="534090" y="414732"/>
                  <a:pt x="414732" y="534090"/>
                  <a:pt x="267045" y="534090"/>
                </a:cubicBezTo>
                <a:cubicBezTo>
                  <a:pt x="119357" y="534090"/>
                  <a:pt x="0" y="414732"/>
                  <a:pt x="0" y="267045"/>
                </a:cubicBezTo>
                <a:cubicBezTo>
                  <a:pt x="0" y="119358"/>
                  <a:pt x="119357" y="0"/>
                  <a:pt x="267045" y="0"/>
                </a:cubicBezTo>
                <a:cubicBezTo>
                  <a:pt x="414732" y="0"/>
                  <a:pt x="534090" y="119358"/>
                  <a:pt x="534090" y="26704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0" name="자유형: 도형 49">
            <a:extLst>
              <a:ext uri="{FF2B5EF4-FFF2-40B4-BE49-F238E27FC236}">
                <a16:creationId xmlns:a16="http://schemas.microsoft.com/office/drawing/2014/main" id="{509CBCBB-06BE-156B-0AC4-47E548C7976C}"/>
              </a:ext>
            </a:extLst>
          </p:cNvPr>
          <p:cNvSpPr/>
          <p:nvPr/>
        </p:nvSpPr>
        <p:spPr>
          <a:xfrm>
            <a:off x="2562837" y="3959691"/>
            <a:ext cx="661776" cy="661149"/>
          </a:xfrm>
          <a:custGeom>
            <a:avLst/>
            <a:gdLst>
              <a:gd name="connsiteX0" fmla="*/ 236219 w 306812"/>
              <a:gd name="connsiteY0" fmla="*/ 296304 h 306521"/>
              <a:gd name="connsiteX1" fmla="*/ 223215 w 306812"/>
              <a:gd name="connsiteY1" fmla="*/ 292124 h 306521"/>
              <a:gd name="connsiteX2" fmla="*/ 210211 w 306812"/>
              <a:gd name="connsiteY2" fmla="*/ 293517 h 306521"/>
              <a:gd name="connsiteX3" fmla="*/ 187919 w 306812"/>
              <a:gd name="connsiteY3" fmla="*/ 296304 h 306521"/>
              <a:gd name="connsiteX4" fmla="*/ 166555 w 306812"/>
              <a:gd name="connsiteY4" fmla="*/ 293517 h 306521"/>
              <a:gd name="connsiteX5" fmla="*/ 163304 w 306812"/>
              <a:gd name="connsiteY5" fmla="*/ 293053 h 306521"/>
              <a:gd name="connsiteX6" fmla="*/ 161447 w 306812"/>
              <a:gd name="connsiteY6" fmla="*/ 295839 h 306521"/>
              <a:gd name="connsiteX7" fmla="*/ 146585 w 306812"/>
              <a:gd name="connsiteY7" fmla="*/ 304199 h 306521"/>
              <a:gd name="connsiteX8" fmla="*/ 144263 w 306812"/>
              <a:gd name="connsiteY8" fmla="*/ 303735 h 306521"/>
              <a:gd name="connsiteX9" fmla="*/ 132652 w 306812"/>
              <a:gd name="connsiteY9" fmla="*/ 296768 h 306521"/>
              <a:gd name="connsiteX10" fmla="*/ 129866 w 306812"/>
              <a:gd name="connsiteY10" fmla="*/ 288408 h 306521"/>
              <a:gd name="connsiteX11" fmla="*/ 128937 w 306812"/>
              <a:gd name="connsiteY11" fmla="*/ 281907 h 306521"/>
              <a:gd name="connsiteX12" fmla="*/ 122899 w 306812"/>
              <a:gd name="connsiteY12" fmla="*/ 285158 h 306521"/>
              <a:gd name="connsiteX13" fmla="*/ 114540 w 306812"/>
              <a:gd name="connsiteY13" fmla="*/ 287015 h 306521"/>
              <a:gd name="connsiteX14" fmla="*/ 112218 w 306812"/>
              <a:gd name="connsiteY14" fmla="*/ 287015 h 306521"/>
              <a:gd name="connsiteX15" fmla="*/ 98749 w 306812"/>
              <a:gd name="connsiteY15" fmla="*/ 275869 h 306521"/>
              <a:gd name="connsiteX16" fmla="*/ 95963 w 306812"/>
              <a:gd name="connsiteY16" fmla="*/ 268438 h 306521"/>
              <a:gd name="connsiteX17" fmla="*/ 91318 w 306812"/>
              <a:gd name="connsiteY17" fmla="*/ 274011 h 306521"/>
              <a:gd name="connsiteX18" fmla="*/ 81101 w 306812"/>
              <a:gd name="connsiteY18" fmla="*/ 277262 h 306521"/>
              <a:gd name="connsiteX19" fmla="*/ 78315 w 306812"/>
              <a:gd name="connsiteY19" fmla="*/ 276798 h 306521"/>
              <a:gd name="connsiteX20" fmla="*/ 67168 w 306812"/>
              <a:gd name="connsiteY20" fmla="*/ 269831 h 306521"/>
              <a:gd name="connsiteX21" fmla="*/ 63917 w 306812"/>
              <a:gd name="connsiteY21" fmla="*/ 257292 h 306521"/>
              <a:gd name="connsiteX22" fmla="*/ 65311 w 306812"/>
              <a:gd name="connsiteY22" fmla="*/ 248468 h 306521"/>
              <a:gd name="connsiteX23" fmla="*/ 57415 w 306812"/>
              <a:gd name="connsiteY23" fmla="*/ 252183 h 306521"/>
              <a:gd name="connsiteX24" fmla="*/ 49984 w 306812"/>
              <a:gd name="connsiteY24" fmla="*/ 254041 h 306521"/>
              <a:gd name="connsiteX25" fmla="*/ 47198 w 306812"/>
              <a:gd name="connsiteY25" fmla="*/ 254041 h 306521"/>
              <a:gd name="connsiteX26" fmla="*/ 32801 w 306812"/>
              <a:gd name="connsiteY26" fmla="*/ 251719 h 306521"/>
              <a:gd name="connsiteX27" fmla="*/ 29550 w 306812"/>
              <a:gd name="connsiteY27" fmla="*/ 250790 h 306521"/>
              <a:gd name="connsiteX28" fmla="*/ 21655 w 306812"/>
              <a:gd name="connsiteY28" fmla="*/ 244753 h 306521"/>
              <a:gd name="connsiteX29" fmla="*/ 18404 w 306812"/>
              <a:gd name="connsiteY29" fmla="*/ 232213 h 306521"/>
              <a:gd name="connsiteX30" fmla="*/ 23048 w 306812"/>
              <a:gd name="connsiteY30" fmla="*/ 222924 h 306521"/>
              <a:gd name="connsiteX31" fmla="*/ 29550 w 306812"/>
              <a:gd name="connsiteY31" fmla="*/ 216422 h 306521"/>
              <a:gd name="connsiteX32" fmla="*/ 14688 w 306812"/>
              <a:gd name="connsiteY32" fmla="*/ 214100 h 306521"/>
              <a:gd name="connsiteX33" fmla="*/ 3077 w 306812"/>
              <a:gd name="connsiteY33" fmla="*/ 207134 h 306521"/>
              <a:gd name="connsiteX34" fmla="*/ 291 w 306812"/>
              <a:gd name="connsiteY34" fmla="*/ 194130 h 306521"/>
              <a:gd name="connsiteX35" fmla="*/ 7257 w 306812"/>
              <a:gd name="connsiteY35" fmla="*/ 182984 h 306521"/>
              <a:gd name="connsiteX36" fmla="*/ 7722 w 306812"/>
              <a:gd name="connsiteY36" fmla="*/ 182519 h 306521"/>
              <a:gd name="connsiteX37" fmla="*/ 8651 w 306812"/>
              <a:gd name="connsiteY37" fmla="*/ 182055 h 306521"/>
              <a:gd name="connsiteX38" fmla="*/ 13759 w 306812"/>
              <a:gd name="connsiteY38" fmla="*/ 178804 h 306521"/>
              <a:gd name="connsiteX39" fmla="*/ 9579 w 306812"/>
              <a:gd name="connsiteY39" fmla="*/ 174624 h 306521"/>
              <a:gd name="connsiteX40" fmla="*/ 7722 w 306812"/>
              <a:gd name="connsiteY40" fmla="*/ 172766 h 306521"/>
              <a:gd name="connsiteX41" fmla="*/ 4471 w 306812"/>
              <a:gd name="connsiteY41" fmla="*/ 159762 h 306521"/>
              <a:gd name="connsiteX42" fmla="*/ 11437 w 306812"/>
              <a:gd name="connsiteY42" fmla="*/ 148616 h 306521"/>
              <a:gd name="connsiteX43" fmla="*/ 13295 w 306812"/>
              <a:gd name="connsiteY43" fmla="*/ 147687 h 306521"/>
              <a:gd name="connsiteX44" fmla="*/ 18404 w 306812"/>
              <a:gd name="connsiteY44" fmla="*/ 144901 h 306521"/>
              <a:gd name="connsiteX45" fmla="*/ 14688 w 306812"/>
              <a:gd name="connsiteY45" fmla="*/ 140257 h 306521"/>
              <a:gd name="connsiteX46" fmla="*/ 10044 w 306812"/>
              <a:gd name="connsiteY46" fmla="*/ 125859 h 306521"/>
              <a:gd name="connsiteX47" fmla="*/ 23512 w 306812"/>
              <a:gd name="connsiteY47" fmla="*/ 111927 h 306521"/>
              <a:gd name="connsiteX48" fmla="*/ 26299 w 306812"/>
              <a:gd name="connsiteY48" fmla="*/ 110998 h 306521"/>
              <a:gd name="connsiteX49" fmla="*/ 26763 w 306812"/>
              <a:gd name="connsiteY49" fmla="*/ 107747 h 306521"/>
              <a:gd name="connsiteX50" fmla="*/ 32801 w 306812"/>
              <a:gd name="connsiteY50" fmla="*/ 90099 h 306521"/>
              <a:gd name="connsiteX51" fmla="*/ 37445 w 306812"/>
              <a:gd name="connsiteY51" fmla="*/ 78952 h 306521"/>
              <a:gd name="connsiteX52" fmla="*/ 32801 w 306812"/>
              <a:gd name="connsiteY52" fmla="*/ 46443 h 306521"/>
              <a:gd name="connsiteX53" fmla="*/ 130330 w 306812"/>
              <a:gd name="connsiteY53" fmla="*/ 0 h 306521"/>
              <a:gd name="connsiteX54" fmla="*/ 149372 w 306812"/>
              <a:gd name="connsiteY54" fmla="*/ 31581 h 306521"/>
              <a:gd name="connsiteX55" fmla="*/ 172593 w 306812"/>
              <a:gd name="connsiteY55" fmla="*/ 58982 h 306521"/>
              <a:gd name="connsiteX56" fmla="*/ 177702 w 306812"/>
              <a:gd name="connsiteY56" fmla="*/ 64555 h 306521"/>
              <a:gd name="connsiteX57" fmla="*/ 183739 w 306812"/>
              <a:gd name="connsiteY57" fmla="*/ 71522 h 306521"/>
              <a:gd name="connsiteX58" fmla="*/ 212069 w 306812"/>
              <a:gd name="connsiteY58" fmla="*/ 118429 h 306521"/>
              <a:gd name="connsiteX59" fmla="*/ 212534 w 306812"/>
              <a:gd name="connsiteY59" fmla="*/ 121215 h 306521"/>
              <a:gd name="connsiteX60" fmla="*/ 215320 w 306812"/>
              <a:gd name="connsiteY60" fmla="*/ 122608 h 306521"/>
              <a:gd name="connsiteX61" fmla="*/ 248294 w 306812"/>
              <a:gd name="connsiteY61" fmla="*/ 150010 h 306521"/>
              <a:gd name="connsiteX62" fmla="*/ 275231 w 306812"/>
              <a:gd name="connsiteY62" fmla="*/ 186235 h 306521"/>
              <a:gd name="connsiteX63" fmla="*/ 275696 w 306812"/>
              <a:gd name="connsiteY63" fmla="*/ 186699 h 306521"/>
              <a:gd name="connsiteX64" fmla="*/ 306812 w 306812"/>
              <a:gd name="connsiteY64" fmla="*/ 213636 h 306521"/>
              <a:gd name="connsiteX65" fmla="*/ 251081 w 306812"/>
              <a:gd name="connsiteY65" fmla="*/ 306521 h 306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306812" h="306521">
                <a:moveTo>
                  <a:pt x="236219" y="296304"/>
                </a:moveTo>
                <a:cubicBezTo>
                  <a:pt x="232504" y="293517"/>
                  <a:pt x="228324" y="292124"/>
                  <a:pt x="223215" y="292124"/>
                </a:cubicBezTo>
                <a:cubicBezTo>
                  <a:pt x="219500" y="292124"/>
                  <a:pt x="215320" y="292588"/>
                  <a:pt x="210211" y="293517"/>
                </a:cubicBezTo>
                <a:cubicBezTo>
                  <a:pt x="204174" y="294910"/>
                  <a:pt x="196743" y="296304"/>
                  <a:pt x="187919" y="296304"/>
                </a:cubicBezTo>
                <a:cubicBezTo>
                  <a:pt x="180953" y="296304"/>
                  <a:pt x="173986" y="295375"/>
                  <a:pt x="166555" y="293517"/>
                </a:cubicBezTo>
                <a:lnTo>
                  <a:pt x="163304" y="293053"/>
                </a:lnTo>
                <a:lnTo>
                  <a:pt x="161447" y="295839"/>
                </a:lnTo>
                <a:cubicBezTo>
                  <a:pt x="158196" y="300948"/>
                  <a:pt x="152623" y="304199"/>
                  <a:pt x="146585" y="304199"/>
                </a:cubicBezTo>
                <a:cubicBezTo>
                  <a:pt x="145966" y="304199"/>
                  <a:pt x="145192" y="304044"/>
                  <a:pt x="144263" y="303735"/>
                </a:cubicBezTo>
                <a:cubicBezTo>
                  <a:pt x="139619" y="303270"/>
                  <a:pt x="135439" y="300484"/>
                  <a:pt x="132652" y="296768"/>
                </a:cubicBezTo>
                <a:cubicBezTo>
                  <a:pt x="131104" y="294601"/>
                  <a:pt x="130175" y="291814"/>
                  <a:pt x="129866" y="288408"/>
                </a:cubicBezTo>
                <a:lnTo>
                  <a:pt x="128937" y="281907"/>
                </a:lnTo>
                <a:lnTo>
                  <a:pt x="122899" y="285158"/>
                </a:lnTo>
                <a:cubicBezTo>
                  <a:pt x="120422" y="286396"/>
                  <a:pt x="117636" y="287015"/>
                  <a:pt x="114540" y="287015"/>
                </a:cubicBezTo>
                <a:cubicBezTo>
                  <a:pt x="113921" y="287015"/>
                  <a:pt x="113146" y="287015"/>
                  <a:pt x="112218" y="287015"/>
                </a:cubicBezTo>
                <a:cubicBezTo>
                  <a:pt x="105716" y="286086"/>
                  <a:pt x="100607" y="281907"/>
                  <a:pt x="98749" y="275869"/>
                </a:cubicBezTo>
                <a:lnTo>
                  <a:pt x="95963" y="268438"/>
                </a:lnTo>
                <a:lnTo>
                  <a:pt x="91318" y="274011"/>
                </a:lnTo>
                <a:cubicBezTo>
                  <a:pt x="88067" y="275869"/>
                  <a:pt x="84816" y="277262"/>
                  <a:pt x="81101" y="277262"/>
                </a:cubicBezTo>
                <a:cubicBezTo>
                  <a:pt x="80172" y="277262"/>
                  <a:pt x="79243" y="277108"/>
                  <a:pt x="78315" y="276798"/>
                </a:cubicBezTo>
                <a:cubicBezTo>
                  <a:pt x="74135" y="276333"/>
                  <a:pt x="69955" y="273547"/>
                  <a:pt x="67168" y="269831"/>
                </a:cubicBezTo>
                <a:cubicBezTo>
                  <a:pt x="64382" y="266116"/>
                  <a:pt x="63453" y="261936"/>
                  <a:pt x="63917" y="257292"/>
                </a:cubicBezTo>
                <a:lnTo>
                  <a:pt x="65311" y="248468"/>
                </a:lnTo>
                <a:lnTo>
                  <a:pt x="57415" y="252183"/>
                </a:lnTo>
                <a:cubicBezTo>
                  <a:pt x="54938" y="253422"/>
                  <a:pt x="52461" y="254041"/>
                  <a:pt x="49984" y="254041"/>
                </a:cubicBezTo>
                <a:cubicBezTo>
                  <a:pt x="49056" y="254041"/>
                  <a:pt x="48127" y="254041"/>
                  <a:pt x="47198" y="254041"/>
                </a:cubicBezTo>
                <a:lnTo>
                  <a:pt x="32801" y="251719"/>
                </a:lnTo>
                <a:cubicBezTo>
                  <a:pt x="31562" y="251409"/>
                  <a:pt x="30479" y="251100"/>
                  <a:pt x="29550" y="250790"/>
                </a:cubicBezTo>
                <a:cubicBezTo>
                  <a:pt x="26299" y="249861"/>
                  <a:pt x="23512" y="247539"/>
                  <a:pt x="21655" y="244753"/>
                </a:cubicBezTo>
                <a:cubicBezTo>
                  <a:pt x="18868" y="241037"/>
                  <a:pt x="17475" y="236393"/>
                  <a:pt x="18404" y="232213"/>
                </a:cubicBezTo>
                <a:cubicBezTo>
                  <a:pt x="18868" y="228498"/>
                  <a:pt x="20726" y="225247"/>
                  <a:pt x="23048" y="222924"/>
                </a:cubicBezTo>
                <a:lnTo>
                  <a:pt x="29550" y="216422"/>
                </a:lnTo>
                <a:lnTo>
                  <a:pt x="14688" y="214100"/>
                </a:lnTo>
                <a:cubicBezTo>
                  <a:pt x="10044" y="213171"/>
                  <a:pt x="5864" y="210849"/>
                  <a:pt x="3077" y="207134"/>
                </a:cubicBezTo>
                <a:cubicBezTo>
                  <a:pt x="755" y="203418"/>
                  <a:pt x="-638" y="198774"/>
                  <a:pt x="291" y="194130"/>
                </a:cubicBezTo>
                <a:cubicBezTo>
                  <a:pt x="755" y="189486"/>
                  <a:pt x="3077" y="185770"/>
                  <a:pt x="7257" y="182984"/>
                </a:cubicBezTo>
                <a:cubicBezTo>
                  <a:pt x="7257" y="182674"/>
                  <a:pt x="7412" y="182519"/>
                  <a:pt x="7722" y="182519"/>
                </a:cubicBezTo>
                <a:lnTo>
                  <a:pt x="8651" y="182055"/>
                </a:lnTo>
                <a:lnTo>
                  <a:pt x="13759" y="178804"/>
                </a:lnTo>
                <a:lnTo>
                  <a:pt x="9579" y="174624"/>
                </a:lnTo>
                <a:cubicBezTo>
                  <a:pt x="8960" y="174005"/>
                  <a:pt x="8341" y="173386"/>
                  <a:pt x="7722" y="172766"/>
                </a:cubicBezTo>
                <a:cubicBezTo>
                  <a:pt x="4935" y="169051"/>
                  <a:pt x="4006" y="164407"/>
                  <a:pt x="4471" y="159762"/>
                </a:cubicBezTo>
                <a:cubicBezTo>
                  <a:pt x="5400" y="155583"/>
                  <a:pt x="7722" y="151403"/>
                  <a:pt x="11437" y="148616"/>
                </a:cubicBezTo>
                <a:cubicBezTo>
                  <a:pt x="12056" y="148307"/>
                  <a:pt x="12676" y="147997"/>
                  <a:pt x="13295" y="147687"/>
                </a:cubicBezTo>
                <a:lnTo>
                  <a:pt x="18404" y="144901"/>
                </a:lnTo>
                <a:lnTo>
                  <a:pt x="14688" y="140257"/>
                </a:lnTo>
                <a:cubicBezTo>
                  <a:pt x="10973" y="136541"/>
                  <a:pt x="9579" y="130968"/>
                  <a:pt x="10044" y="125859"/>
                </a:cubicBezTo>
                <a:cubicBezTo>
                  <a:pt x="11437" y="118893"/>
                  <a:pt x="16546" y="113320"/>
                  <a:pt x="23512" y="111927"/>
                </a:cubicBezTo>
                <a:lnTo>
                  <a:pt x="26299" y="110998"/>
                </a:lnTo>
                <a:lnTo>
                  <a:pt x="26763" y="107747"/>
                </a:lnTo>
                <a:cubicBezTo>
                  <a:pt x="27692" y="101709"/>
                  <a:pt x="30014" y="96601"/>
                  <a:pt x="32801" y="90099"/>
                </a:cubicBezTo>
                <a:cubicBezTo>
                  <a:pt x="34194" y="86848"/>
                  <a:pt x="36052" y="83132"/>
                  <a:pt x="37445" y="78952"/>
                </a:cubicBezTo>
                <a:cubicBezTo>
                  <a:pt x="41160" y="67806"/>
                  <a:pt x="36052" y="52945"/>
                  <a:pt x="32801" y="46443"/>
                </a:cubicBezTo>
                <a:cubicBezTo>
                  <a:pt x="32801" y="46443"/>
                  <a:pt x="130330" y="0"/>
                  <a:pt x="130330" y="0"/>
                </a:cubicBezTo>
                <a:cubicBezTo>
                  <a:pt x="131723" y="2787"/>
                  <a:pt x="139154" y="18577"/>
                  <a:pt x="149372" y="31581"/>
                </a:cubicBezTo>
                <a:cubicBezTo>
                  <a:pt x="155409" y="39941"/>
                  <a:pt x="163769" y="49229"/>
                  <a:pt x="172593" y="58982"/>
                </a:cubicBezTo>
                <a:lnTo>
                  <a:pt x="177702" y="64555"/>
                </a:lnTo>
                <a:cubicBezTo>
                  <a:pt x="179869" y="67032"/>
                  <a:pt x="181881" y="69354"/>
                  <a:pt x="183739" y="71522"/>
                </a:cubicBezTo>
                <a:cubicBezTo>
                  <a:pt x="197207" y="86383"/>
                  <a:pt x="211605" y="104031"/>
                  <a:pt x="212069" y="118429"/>
                </a:cubicBezTo>
                <a:lnTo>
                  <a:pt x="212534" y="121215"/>
                </a:lnTo>
                <a:lnTo>
                  <a:pt x="215320" y="122608"/>
                </a:lnTo>
                <a:cubicBezTo>
                  <a:pt x="227860" y="127253"/>
                  <a:pt x="238077" y="133290"/>
                  <a:pt x="248294" y="150010"/>
                </a:cubicBezTo>
                <a:cubicBezTo>
                  <a:pt x="256190" y="162085"/>
                  <a:pt x="274302" y="185306"/>
                  <a:pt x="275231" y="186235"/>
                </a:cubicBezTo>
                <a:lnTo>
                  <a:pt x="275696" y="186699"/>
                </a:lnTo>
                <a:lnTo>
                  <a:pt x="306812" y="213636"/>
                </a:lnTo>
                <a:lnTo>
                  <a:pt x="251081" y="306521"/>
                </a:lnTo>
                <a:close/>
              </a:path>
            </a:pathLst>
          </a:custGeom>
          <a:solidFill>
            <a:srgbClr val="FFE5E1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1" name="자유형: 도형 50">
            <a:extLst>
              <a:ext uri="{FF2B5EF4-FFF2-40B4-BE49-F238E27FC236}">
                <a16:creationId xmlns:a16="http://schemas.microsoft.com/office/drawing/2014/main" id="{7E425CAB-B404-D365-8433-77E508634587}"/>
              </a:ext>
            </a:extLst>
          </p:cNvPr>
          <p:cNvSpPr/>
          <p:nvPr/>
        </p:nvSpPr>
        <p:spPr>
          <a:xfrm>
            <a:off x="3072348" y="4398452"/>
            <a:ext cx="152263" cy="222385"/>
          </a:xfrm>
          <a:custGeom>
            <a:avLst/>
            <a:gdLst>
              <a:gd name="connsiteX0" fmla="*/ 58982 w 70592"/>
              <a:gd name="connsiteY0" fmla="*/ 0 h 103102"/>
              <a:gd name="connsiteX1" fmla="*/ 0 w 70592"/>
              <a:gd name="connsiteY1" fmla="*/ 92885 h 103102"/>
              <a:gd name="connsiteX2" fmla="*/ 0 w 70592"/>
              <a:gd name="connsiteY2" fmla="*/ 92885 h 103102"/>
              <a:gd name="connsiteX3" fmla="*/ 14862 w 70592"/>
              <a:gd name="connsiteY3" fmla="*/ 103103 h 103102"/>
              <a:gd name="connsiteX4" fmla="*/ 70593 w 70592"/>
              <a:gd name="connsiteY4" fmla="*/ 10217 h 103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592" h="103102">
                <a:moveTo>
                  <a:pt x="58982" y="0"/>
                </a:moveTo>
                <a:lnTo>
                  <a:pt x="0" y="92885"/>
                </a:lnTo>
                <a:cubicBezTo>
                  <a:pt x="0" y="92885"/>
                  <a:pt x="0" y="92885"/>
                  <a:pt x="0" y="92885"/>
                </a:cubicBezTo>
                <a:lnTo>
                  <a:pt x="14862" y="103103"/>
                </a:lnTo>
                <a:lnTo>
                  <a:pt x="70593" y="10217"/>
                </a:lnTo>
                <a:close/>
              </a:path>
            </a:pathLst>
          </a:custGeom>
          <a:solidFill>
            <a:srgbClr val="FFD0CA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2" name="자유형: 도형 51">
            <a:extLst>
              <a:ext uri="{FF2B5EF4-FFF2-40B4-BE49-F238E27FC236}">
                <a16:creationId xmlns:a16="http://schemas.microsoft.com/office/drawing/2014/main" id="{16B3841E-D20B-8D93-F61F-3CAA3CB0AAEC}"/>
              </a:ext>
            </a:extLst>
          </p:cNvPr>
          <p:cNvSpPr/>
          <p:nvPr/>
        </p:nvSpPr>
        <p:spPr>
          <a:xfrm>
            <a:off x="2633587" y="3959691"/>
            <a:ext cx="223386" cy="123213"/>
          </a:xfrm>
          <a:custGeom>
            <a:avLst/>
            <a:gdLst>
              <a:gd name="connsiteX0" fmla="*/ 97529 w 103566"/>
              <a:gd name="connsiteY0" fmla="*/ 0 h 57124"/>
              <a:gd name="connsiteX1" fmla="*/ 0 w 103566"/>
              <a:gd name="connsiteY1" fmla="*/ 46443 h 57124"/>
              <a:gd name="connsiteX2" fmla="*/ 3715 w 103566"/>
              <a:gd name="connsiteY2" fmla="*/ 57124 h 57124"/>
              <a:gd name="connsiteX3" fmla="*/ 103567 w 103566"/>
              <a:gd name="connsiteY3" fmla="*/ 11611 h 57124"/>
              <a:gd name="connsiteX4" fmla="*/ 97529 w 103566"/>
              <a:gd name="connsiteY4" fmla="*/ 0 h 57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3566" h="57124">
                <a:moveTo>
                  <a:pt x="97529" y="0"/>
                </a:moveTo>
                <a:cubicBezTo>
                  <a:pt x="97529" y="0"/>
                  <a:pt x="0" y="46443"/>
                  <a:pt x="0" y="46443"/>
                </a:cubicBezTo>
                <a:cubicBezTo>
                  <a:pt x="1393" y="48765"/>
                  <a:pt x="2787" y="52480"/>
                  <a:pt x="3715" y="57124"/>
                </a:cubicBezTo>
                <a:lnTo>
                  <a:pt x="103567" y="11611"/>
                </a:lnTo>
                <a:cubicBezTo>
                  <a:pt x="100316" y="5573"/>
                  <a:pt x="97994" y="1393"/>
                  <a:pt x="97529" y="0"/>
                </a:cubicBezTo>
                <a:close/>
              </a:path>
            </a:pathLst>
          </a:custGeom>
          <a:solidFill>
            <a:srgbClr val="FFD0CA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3" name="자유형: 도형 52">
            <a:extLst>
              <a:ext uri="{FF2B5EF4-FFF2-40B4-BE49-F238E27FC236}">
                <a16:creationId xmlns:a16="http://schemas.microsoft.com/office/drawing/2014/main" id="{0FC02D0A-7DAB-BAC7-F734-EDDAEC147D30}"/>
              </a:ext>
            </a:extLst>
          </p:cNvPr>
          <p:cNvSpPr/>
          <p:nvPr/>
        </p:nvSpPr>
        <p:spPr>
          <a:xfrm>
            <a:off x="2910066" y="4286259"/>
            <a:ext cx="73619" cy="313544"/>
          </a:xfrm>
          <a:custGeom>
            <a:avLst/>
            <a:gdLst>
              <a:gd name="connsiteX0" fmla="*/ 13468 w 34131"/>
              <a:gd name="connsiteY0" fmla="*/ 145365 h 145365"/>
              <a:gd name="connsiteX1" fmla="*/ 0 w 34131"/>
              <a:gd name="connsiteY1" fmla="*/ 143043 h 145365"/>
              <a:gd name="connsiteX2" fmla="*/ 22292 w 34131"/>
              <a:gd name="connsiteY2" fmla="*/ 0 h 145365"/>
              <a:gd name="connsiteX3" fmla="*/ 33903 w 34131"/>
              <a:gd name="connsiteY3" fmla="*/ 15790 h 14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131" h="145365">
                <a:moveTo>
                  <a:pt x="13468" y="145365"/>
                </a:moveTo>
                <a:lnTo>
                  <a:pt x="0" y="143043"/>
                </a:lnTo>
                <a:lnTo>
                  <a:pt x="22292" y="0"/>
                </a:lnTo>
                <a:cubicBezTo>
                  <a:pt x="30188" y="1393"/>
                  <a:pt x="35296" y="8360"/>
                  <a:pt x="33903" y="15790"/>
                </a:cubicBezTo>
                <a:close/>
              </a:path>
            </a:pathLst>
          </a:custGeom>
          <a:solidFill>
            <a:srgbClr val="FFD0CA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4" name="자유형: 도형 53">
            <a:extLst>
              <a:ext uri="{FF2B5EF4-FFF2-40B4-BE49-F238E27FC236}">
                <a16:creationId xmlns:a16="http://schemas.microsoft.com/office/drawing/2014/main" id="{4C9EEAB0-6E85-F9EE-4DBD-5B2246AD9D20}"/>
              </a:ext>
            </a:extLst>
          </p:cNvPr>
          <p:cNvSpPr/>
          <p:nvPr/>
        </p:nvSpPr>
        <p:spPr>
          <a:xfrm>
            <a:off x="2615555" y="4198607"/>
            <a:ext cx="118373" cy="323061"/>
          </a:xfrm>
          <a:custGeom>
            <a:avLst/>
            <a:gdLst>
              <a:gd name="connsiteX0" fmla="*/ 38083 w 54880"/>
              <a:gd name="connsiteY0" fmla="*/ 113088 h 149777"/>
              <a:gd name="connsiteX1" fmla="*/ 36225 w 54880"/>
              <a:gd name="connsiteY1" fmla="*/ 112623 h 149777"/>
              <a:gd name="connsiteX2" fmla="*/ 54802 w 54880"/>
              <a:gd name="connsiteY2" fmla="*/ 96368 h 149777"/>
              <a:gd name="connsiteX3" fmla="*/ 38083 w 54880"/>
              <a:gd name="connsiteY3" fmla="*/ 75934 h 149777"/>
              <a:gd name="connsiteX4" fmla="*/ 34368 w 54880"/>
              <a:gd name="connsiteY4" fmla="*/ 75469 h 149777"/>
              <a:gd name="connsiteX5" fmla="*/ 50158 w 54880"/>
              <a:gd name="connsiteY5" fmla="*/ 59214 h 149777"/>
              <a:gd name="connsiteX6" fmla="*/ 33439 w 54880"/>
              <a:gd name="connsiteY6" fmla="*/ 38780 h 149777"/>
              <a:gd name="connsiteX7" fmla="*/ 23221 w 54880"/>
              <a:gd name="connsiteY7" fmla="*/ 37851 h 149777"/>
              <a:gd name="connsiteX8" fmla="*/ 36225 w 54880"/>
              <a:gd name="connsiteY8" fmla="*/ 22060 h 149777"/>
              <a:gd name="connsiteX9" fmla="*/ 19506 w 54880"/>
              <a:gd name="connsiteY9" fmla="*/ 1626 h 149777"/>
              <a:gd name="connsiteX10" fmla="*/ 5573 w 54880"/>
              <a:gd name="connsiteY10" fmla="*/ 232 h 149777"/>
              <a:gd name="connsiteX11" fmla="*/ 1858 w 54880"/>
              <a:gd name="connsiteY11" fmla="*/ 232 h 149777"/>
              <a:gd name="connsiteX12" fmla="*/ 0 w 54880"/>
              <a:gd name="connsiteY12" fmla="*/ 697 h 149777"/>
              <a:gd name="connsiteX13" fmla="*/ 5573 w 54880"/>
              <a:gd name="connsiteY13" fmla="*/ 1626 h 149777"/>
              <a:gd name="connsiteX14" fmla="*/ 22292 w 54880"/>
              <a:gd name="connsiteY14" fmla="*/ 22060 h 149777"/>
              <a:gd name="connsiteX15" fmla="*/ 13004 w 54880"/>
              <a:gd name="connsiteY15" fmla="*/ 37851 h 149777"/>
              <a:gd name="connsiteX16" fmla="*/ 19506 w 54880"/>
              <a:gd name="connsiteY16" fmla="*/ 38780 h 149777"/>
              <a:gd name="connsiteX17" fmla="*/ 36225 w 54880"/>
              <a:gd name="connsiteY17" fmla="*/ 59214 h 149777"/>
              <a:gd name="connsiteX18" fmla="*/ 24150 w 54880"/>
              <a:gd name="connsiteY18" fmla="*/ 75934 h 149777"/>
              <a:gd name="connsiteX19" fmla="*/ 40869 w 54880"/>
              <a:gd name="connsiteY19" fmla="*/ 96368 h 149777"/>
              <a:gd name="connsiteX20" fmla="*/ 26937 w 54880"/>
              <a:gd name="connsiteY20" fmla="*/ 107515 h 149777"/>
              <a:gd name="connsiteX21" fmla="*/ 40869 w 54880"/>
              <a:gd name="connsiteY21" fmla="*/ 133522 h 149777"/>
              <a:gd name="connsiteX22" fmla="*/ 39476 w 54880"/>
              <a:gd name="connsiteY22" fmla="*/ 138167 h 149777"/>
              <a:gd name="connsiteX23" fmla="*/ 40869 w 54880"/>
              <a:gd name="connsiteY23" fmla="*/ 137702 h 149777"/>
              <a:gd name="connsiteX24" fmla="*/ 39476 w 54880"/>
              <a:gd name="connsiteY24" fmla="*/ 146526 h 149777"/>
              <a:gd name="connsiteX25" fmla="*/ 39476 w 54880"/>
              <a:gd name="connsiteY25" fmla="*/ 149777 h 149777"/>
              <a:gd name="connsiteX26" fmla="*/ 54802 w 54880"/>
              <a:gd name="connsiteY26" fmla="*/ 133522 h 149777"/>
              <a:gd name="connsiteX27" fmla="*/ 38083 w 54880"/>
              <a:gd name="connsiteY27" fmla="*/ 113088 h 1497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4880" h="149777">
                <a:moveTo>
                  <a:pt x="38083" y="113088"/>
                </a:moveTo>
                <a:lnTo>
                  <a:pt x="36225" y="112623"/>
                </a:lnTo>
                <a:cubicBezTo>
                  <a:pt x="45514" y="112623"/>
                  <a:pt x="53873" y="105657"/>
                  <a:pt x="54802" y="96368"/>
                </a:cubicBezTo>
                <a:cubicBezTo>
                  <a:pt x="55731" y="86151"/>
                  <a:pt x="48300" y="76862"/>
                  <a:pt x="38083" y="75934"/>
                </a:cubicBezTo>
                <a:lnTo>
                  <a:pt x="34368" y="75469"/>
                </a:lnTo>
                <a:cubicBezTo>
                  <a:pt x="42727" y="74076"/>
                  <a:pt x="49229" y="67574"/>
                  <a:pt x="50158" y="59214"/>
                </a:cubicBezTo>
                <a:cubicBezTo>
                  <a:pt x="51087" y="48997"/>
                  <a:pt x="43656" y="39708"/>
                  <a:pt x="33439" y="38780"/>
                </a:cubicBezTo>
                <a:lnTo>
                  <a:pt x="23221" y="37851"/>
                </a:lnTo>
                <a:cubicBezTo>
                  <a:pt x="30188" y="35529"/>
                  <a:pt x="35296" y="29491"/>
                  <a:pt x="36225" y="22060"/>
                </a:cubicBezTo>
                <a:cubicBezTo>
                  <a:pt x="37154" y="11843"/>
                  <a:pt x="29723" y="2554"/>
                  <a:pt x="19506" y="1626"/>
                </a:cubicBezTo>
                <a:lnTo>
                  <a:pt x="5573" y="232"/>
                </a:lnTo>
                <a:cubicBezTo>
                  <a:pt x="4335" y="-77"/>
                  <a:pt x="3096" y="-77"/>
                  <a:pt x="1858" y="232"/>
                </a:cubicBezTo>
                <a:lnTo>
                  <a:pt x="0" y="697"/>
                </a:lnTo>
                <a:lnTo>
                  <a:pt x="5573" y="1626"/>
                </a:lnTo>
                <a:cubicBezTo>
                  <a:pt x="15790" y="2554"/>
                  <a:pt x="23221" y="11843"/>
                  <a:pt x="22292" y="22060"/>
                </a:cubicBezTo>
                <a:cubicBezTo>
                  <a:pt x="21364" y="29491"/>
                  <a:pt x="19970" y="35529"/>
                  <a:pt x="13004" y="37851"/>
                </a:cubicBezTo>
                <a:lnTo>
                  <a:pt x="19506" y="38780"/>
                </a:lnTo>
                <a:cubicBezTo>
                  <a:pt x="29723" y="39708"/>
                  <a:pt x="37154" y="48997"/>
                  <a:pt x="36225" y="59214"/>
                </a:cubicBezTo>
                <a:cubicBezTo>
                  <a:pt x="35296" y="67574"/>
                  <a:pt x="24150" y="75934"/>
                  <a:pt x="24150" y="75934"/>
                </a:cubicBezTo>
                <a:cubicBezTo>
                  <a:pt x="34368" y="76862"/>
                  <a:pt x="41798" y="86151"/>
                  <a:pt x="40869" y="96368"/>
                </a:cubicBezTo>
                <a:cubicBezTo>
                  <a:pt x="39941" y="105657"/>
                  <a:pt x="26937" y="107515"/>
                  <a:pt x="26937" y="107515"/>
                </a:cubicBezTo>
                <a:cubicBezTo>
                  <a:pt x="37154" y="108443"/>
                  <a:pt x="41798" y="123305"/>
                  <a:pt x="40869" y="133522"/>
                </a:cubicBezTo>
                <a:cubicBezTo>
                  <a:pt x="40560" y="135071"/>
                  <a:pt x="40095" y="136619"/>
                  <a:pt x="39476" y="138167"/>
                </a:cubicBezTo>
                <a:lnTo>
                  <a:pt x="40869" y="137702"/>
                </a:lnTo>
                <a:lnTo>
                  <a:pt x="39476" y="146526"/>
                </a:lnTo>
                <a:cubicBezTo>
                  <a:pt x="39476" y="147455"/>
                  <a:pt x="39476" y="148539"/>
                  <a:pt x="39476" y="149777"/>
                </a:cubicBezTo>
                <a:cubicBezTo>
                  <a:pt x="47371" y="148384"/>
                  <a:pt x="53873" y="141882"/>
                  <a:pt x="54802" y="133522"/>
                </a:cubicBezTo>
                <a:cubicBezTo>
                  <a:pt x="55731" y="123305"/>
                  <a:pt x="48300" y="114016"/>
                  <a:pt x="38083" y="113088"/>
                </a:cubicBezTo>
                <a:close/>
              </a:path>
            </a:pathLst>
          </a:custGeom>
          <a:solidFill>
            <a:srgbClr val="FFD0CA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6" name="자유형: 도형 55">
            <a:extLst>
              <a:ext uri="{FF2B5EF4-FFF2-40B4-BE49-F238E27FC236}">
                <a16:creationId xmlns:a16="http://schemas.microsoft.com/office/drawing/2014/main" id="{CD5DF5EB-E569-9048-CDB6-BF4A06AB8D8D}"/>
              </a:ext>
            </a:extLst>
          </p:cNvPr>
          <p:cNvSpPr/>
          <p:nvPr/>
        </p:nvSpPr>
        <p:spPr>
          <a:xfrm>
            <a:off x="3094388" y="4410475"/>
            <a:ext cx="302524" cy="330573"/>
          </a:xfrm>
          <a:custGeom>
            <a:avLst/>
            <a:gdLst>
              <a:gd name="connsiteX0" fmla="*/ 140257 w 140256"/>
              <a:gd name="connsiteY0" fmla="*/ 42263 h 153260"/>
              <a:gd name="connsiteX1" fmla="*/ 65020 w 140256"/>
              <a:gd name="connsiteY1" fmla="*/ 0 h 153260"/>
              <a:gd name="connsiteX2" fmla="*/ 0 w 140256"/>
              <a:gd name="connsiteY2" fmla="*/ 102174 h 153260"/>
              <a:gd name="connsiteX3" fmla="*/ 60375 w 140256"/>
              <a:gd name="connsiteY3" fmla="*/ 153261 h 153260"/>
              <a:gd name="connsiteX4" fmla="*/ 140257 w 140256"/>
              <a:gd name="connsiteY4" fmla="*/ 42263 h 1532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256" h="153260">
                <a:moveTo>
                  <a:pt x="140257" y="42263"/>
                </a:moveTo>
                <a:lnTo>
                  <a:pt x="65020" y="0"/>
                </a:lnTo>
                <a:lnTo>
                  <a:pt x="0" y="102174"/>
                </a:lnTo>
                <a:lnTo>
                  <a:pt x="60375" y="153261"/>
                </a:lnTo>
                <a:cubicBezTo>
                  <a:pt x="95672" y="124002"/>
                  <a:pt x="123537" y="85919"/>
                  <a:pt x="140257" y="42263"/>
                </a:cubicBezTo>
                <a:close/>
              </a:path>
            </a:pathLst>
          </a:custGeom>
          <a:solidFill>
            <a:srgbClr val="A1B06D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7" name="자유형: 도형 56">
            <a:extLst>
              <a:ext uri="{FF2B5EF4-FFF2-40B4-BE49-F238E27FC236}">
                <a16:creationId xmlns:a16="http://schemas.microsoft.com/office/drawing/2014/main" id="{E2F353CD-48D7-7283-CE55-D5B481286EFC}"/>
              </a:ext>
            </a:extLst>
          </p:cNvPr>
          <p:cNvSpPr/>
          <p:nvPr/>
        </p:nvSpPr>
        <p:spPr>
          <a:xfrm>
            <a:off x="3114422" y="4410475"/>
            <a:ext cx="282491" cy="301523"/>
          </a:xfrm>
          <a:custGeom>
            <a:avLst/>
            <a:gdLst>
              <a:gd name="connsiteX0" fmla="*/ 56196 w 130968"/>
              <a:gd name="connsiteY0" fmla="*/ 0 h 139792"/>
              <a:gd name="connsiteX1" fmla="*/ 0 w 130968"/>
              <a:gd name="connsiteY1" fmla="*/ 88241 h 139792"/>
              <a:gd name="connsiteX2" fmla="*/ 65948 w 130968"/>
              <a:gd name="connsiteY2" fmla="*/ 139792 h 139792"/>
              <a:gd name="connsiteX3" fmla="*/ 130968 w 130968"/>
              <a:gd name="connsiteY3" fmla="*/ 42263 h 139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968" h="139792">
                <a:moveTo>
                  <a:pt x="56196" y="0"/>
                </a:moveTo>
                <a:lnTo>
                  <a:pt x="0" y="88241"/>
                </a:lnTo>
                <a:lnTo>
                  <a:pt x="65948" y="139792"/>
                </a:lnTo>
                <a:cubicBezTo>
                  <a:pt x="94278" y="112391"/>
                  <a:pt x="116571" y="79417"/>
                  <a:pt x="130968" y="42263"/>
                </a:cubicBezTo>
                <a:close/>
              </a:path>
            </a:pathLst>
          </a:custGeom>
          <a:solidFill>
            <a:srgbClr val="D5E29C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8" name="자유형: 도형 57">
            <a:extLst>
              <a:ext uri="{FF2B5EF4-FFF2-40B4-BE49-F238E27FC236}">
                <a16:creationId xmlns:a16="http://schemas.microsoft.com/office/drawing/2014/main" id="{9E482C28-E666-0820-E7F7-FA8EC613D879}"/>
              </a:ext>
            </a:extLst>
          </p:cNvPr>
          <p:cNvSpPr/>
          <p:nvPr/>
        </p:nvSpPr>
        <p:spPr>
          <a:xfrm>
            <a:off x="2490338" y="3725283"/>
            <a:ext cx="365634" cy="333578"/>
          </a:xfrm>
          <a:custGeom>
            <a:avLst/>
            <a:gdLst>
              <a:gd name="connsiteX0" fmla="*/ 59447 w 169515"/>
              <a:gd name="connsiteY0" fmla="*/ 154654 h 154653"/>
              <a:gd name="connsiteX1" fmla="*/ 169515 w 169515"/>
              <a:gd name="connsiteY1" fmla="*/ 104031 h 154653"/>
              <a:gd name="connsiteX2" fmla="*/ 130968 w 169515"/>
              <a:gd name="connsiteY2" fmla="*/ 0 h 154653"/>
              <a:gd name="connsiteX3" fmla="*/ 0 w 169515"/>
              <a:gd name="connsiteY3" fmla="*/ 58982 h 154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9515" h="154653">
                <a:moveTo>
                  <a:pt x="59447" y="154654"/>
                </a:moveTo>
                <a:lnTo>
                  <a:pt x="169515" y="104031"/>
                </a:lnTo>
                <a:lnTo>
                  <a:pt x="130968" y="0"/>
                </a:lnTo>
                <a:cubicBezTo>
                  <a:pt x="81739" y="7431"/>
                  <a:pt x="36690" y="28330"/>
                  <a:pt x="0" y="58982"/>
                </a:cubicBezTo>
                <a:close/>
              </a:path>
            </a:pathLst>
          </a:custGeom>
          <a:solidFill>
            <a:srgbClr val="A1B06D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59" name="자유형: 도형 58">
            <a:extLst>
              <a:ext uri="{FF2B5EF4-FFF2-40B4-BE49-F238E27FC236}">
                <a16:creationId xmlns:a16="http://schemas.microsoft.com/office/drawing/2014/main" id="{32F61BE8-FC55-968F-BE2F-61565F71A2CA}"/>
              </a:ext>
            </a:extLst>
          </p:cNvPr>
          <p:cNvSpPr/>
          <p:nvPr/>
        </p:nvSpPr>
        <p:spPr>
          <a:xfrm>
            <a:off x="2521391" y="3725283"/>
            <a:ext cx="332577" cy="313544"/>
          </a:xfrm>
          <a:custGeom>
            <a:avLst/>
            <a:gdLst>
              <a:gd name="connsiteX0" fmla="*/ 0 w 154189"/>
              <a:gd name="connsiteY0" fmla="*/ 47836 h 145365"/>
              <a:gd name="connsiteX1" fmla="*/ 58982 w 154189"/>
              <a:gd name="connsiteY1" fmla="*/ 145365 h 145365"/>
              <a:gd name="connsiteX2" fmla="*/ 154189 w 154189"/>
              <a:gd name="connsiteY2" fmla="*/ 101709 h 145365"/>
              <a:gd name="connsiteX3" fmla="*/ 116571 w 154189"/>
              <a:gd name="connsiteY3" fmla="*/ 0 h 145365"/>
              <a:gd name="connsiteX4" fmla="*/ 0 w 154189"/>
              <a:gd name="connsiteY4" fmla="*/ 47836 h 145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4189" h="145365">
                <a:moveTo>
                  <a:pt x="0" y="47836"/>
                </a:moveTo>
                <a:lnTo>
                  <a:pt x="58982" y="145365"/>
                </a:lnTo>
                <a:lnTo>
                  <a:pt x="154189" y="101709"/>
                </a:lnTo>
                <a:lnTo>
                  <a:pt x="116571" y="0"/>
                </a:lnTo>
                <a:cubicBezTo>
                  <a:pt x="73379" y="6502"/>
                  <a:pt x="33903" y="23221"/>
                  <a:pt x="0" y="47836"/>
                </a:cubicBezTo>
                <a:close/>
              </a:path>
            </a:pathLst>
          </a:custGeom>
          <a:solidFill>
            <a:srgbClr val="D5E29C"/>
          </a:solidFill>
          <a:ln w="4643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0" name="자유형: 도형 59">
            <a:extLst>
              <a:ext uri="{FF2B5EF4-FFF2-40B4-BE49-F238E27FC236}">
                <a16:creationId xmlns:a16="http://schemas.microsoft.com/office/drawing/2014/main" id="{684EDAF9-BDE4-790D-E8CD-5CD67C744FA4}"/>
              </a:ext>
            </a:extLst>
          </p:cNvPr>
          <p:cNvSpPr/>
          <p:nvPr/>
        </p:nvSpPr>
        <p:spPr>
          <a:xfrm>
            <a:off x="3081364" y="4397452"/>
            <a:ext cx="318553" cy="351610"/>
          </a:xfrm>
          <a:custGeom>
            <a:avLst/>
            <a:gdLst>
              <a:gd name="connsiteX0" fmla="*/ 63626 w 147687"/>
              <a:gd name="connsiteY0" fmla="*/ 163013 h 163013"/>
              <a:gd name="connsiteX1" fmla="*/ 0 w 147687"/>
              <a:gd name="connsiteY1" fmla="*/ 109140 h 163013"/>
              <a:gd name="connsiteX2" fmla="*/ 69664 w 147687"/>
              <a:gd name="connsiteY2" fmla="*/ 0 h 163013"/>
              <a:gd name="connsiteX3" fmla="*/ 147687 w 147687"/>
              <a:gd name="connsiteY3" fmla="*/ 43656 h 163013"/>
              <a:gd name="connsiteX4" fmla="*/ 143043 w 147687"/>
              <a:gd name="connsiteY4" fmla="*/ 52016 h 163013"/>
              <a:gd name="connsiteX5" fmla="*/ 72450 w 147687"/>
              <a:gd name="connsiteY5" fmla="*/ 12075 h 163013"/>
              <a:gd name="connsiteX6" fmla="*/ 12075 w 147687"/>
              <a:gd name="connsiteY6" fmla="*/ 107282 h 163013"/>
              <a:gd name="connsiteX7" fmla="*/ 69200 w 147687"/>
              <a:gd name="connsiteY7" fmla="*/ 155583 h 163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687" h="163013">
                <a:moveTo>
                  <a:pt x="63626" y="163013"/>
                </a:moveTo>
                <a:lnTo>
                  <a:pt x="0" y="109140"/>
                </a:lnTo>
                <a:lnTo>
                  <a:pt x="69664" y="0"/>
                </a:lnTo>
                <a:lnTo>
                  <a:pt x="147687" y="43656"/>
                </a:lnTo>
                <a:lnTo>
                  <a:pt x="143043" y="52016"/>
                </a:lnTo>
                <a:lnTo>
                  <a:pt x="72450" y="12075"/>
                </a:lnTo>
                <a:lnTo>
                  <a:pt x="12075" y="107282"/>
                </a:lnTo>
                <a:lnTo>
                  <a:pt x="69200" y="155583"/>
                </a:ln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1" name="자유형: 도형 60">
            <a:extLst>
              <a:ext uri="{FF2B5EF4-FFF2-40B4-BE49-F238E27FC236}">
                <a16:creationId xmlns:a16="http://schemas.microsoft.com/office/drawing/2014/main" id="{7A61DE6B-6445-98DC-899E-9AA25D088C04}"/>
              </a:ext>
            </a:extLst>
          </p:cNvPr>
          <p:cNvSpPr/>
          <p:nvPr/>
        </p:nvSpPr>
        <p:spPr>
          <a:xfrm>
            <a:off x="2485330" y="3726286"/>
            <a:ext cx="383666" cy="345598"/>
          </a:xfrm>
          <a:custGeom>
            <a:avLst/>
            <a:gdLst>
              <a:gd name="connsiteX0" fmla="*/ 59911 w 177875"/>
              <a:gd name="connsiteY0" fmla="*/ 160227 h 160226"/>
              <a:gd name="connsiteX1" fmla="*/ 0 w 177875"/>
              <a:gd name="connsiteY1" fmla="*/ 64091 h 160226"/>
              <a:gd name="connsiteX2" fmla="*/ 7431 w 177875"/>
              <a:gd name="connsiteY2" fmla="*/ 59446 h 160226"/>
              <a:gd name="connsiteX3" fmla="*/ 63626 w 177875"/>
              <a:gd name="connsiteY3" fmla="*/ 148152 h 160226"/>
              <a:gd name="connsiteX4" fmla="*/ 165800 w 177875"/>
              <a:gd name="connsiteY4" fmla="*/ 101245 h 160226"/>
              <a:gd name="connsiteX5" fmla="*/ 129575 w 177875"/>
              <a:gd name="connsiteY5" fmla="*/ 2786 h 160226"/>
              <a:gd name="connsiteX6" fmla="*/ 137934 w 177875"/>
              <a:gd name="connsiteY6" fmla="*/ 0 h 160226"/>
              <a:gd name="connsiteX7" fmla="*/ 177875 w 177875"/>
              <a:gd name="connsiteY7" fmla="*/ 106354 h 1602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7875" h="160226">
                <a:moveTo>
                  <a:pt x="59911" y="160227"/>
                </a:moveTo>
                <a:lnTo>
                  <a:pt x="0" y="64091"/>
                </a:lnTo>
                <a:lnTo>
                  <a:pt x="7431" y="59446"/>
                </a:lnTo>
                <a:lnTo>
                  <a:pt x="63626" y="148152"/>
                </a:lnTo>
                <a:lnTo>
                  <a:pt x="165800" y="101245"/>
                </a:lnTo>
                <a:lnTo>
                  <a:pt x="129575" y="2786"/>
                </a:lnTo>
                <a:lnTo>
                  <a:pt x="137934" y="0"/>
                </a:lnTo>
                <a:lnTo>
                  <a:pt x="177875" y="106354"/>
                </a:lnTo>
                <a:close/>
              </a:path>
            </a:pathLst>
          </a:custGeom>
          <a:solidFill>
            <a:srgbClr val="3C4D03"/>
          </a:solidFill>
          <a:ln w="9525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2" name="자유형: 도형 61">
            <a:extLst>
              <a:ext uri="{FF2B5EF4-FFF2-40B4-BE49-F238E27FC236}">
                <a16:creationId xmlns:a16="http://schemas.microsoft.com/office/drawing/2014/main" id="{0E45B2F6-CCB2-CE9B-DA3D-113D95DFCF3A}"/>
              </a:ext>
            </a:extLst>
          </p:cNvPr>
          <p:cNvSpPr/>
          <p:nvPr/>
        </p:nvSpPr>
        <p:spPr>
          <a:xfrm>
            <a:off x="2912070" y="4579590"/>
            <a:ext cx="198344" cy="49262"/>
          </a:xfrm>
          <a:custGeom>
            <a:avLst/>
            <a:gdLst>
              <a:gd name="connsiteX0" fmla="*/ 86383 w 91956"/>
              <a:gd name="connsiteY0" fmla="*/ 22839 h 22839"/>
              <a:gd name="connsiteX1" fmla="*/ 71522 w 91956"/>
              <a:gd name="connsiteY1" fmla="*/ 13086 h 22839"/>
              <a:gd name="connsiteX2" fmla="*/ 49229 w 91956"/>
              <a:gd name="connsiteY2" fmla="*/ 10764 h 22839"/>
              <a:gd name="connsiteX3" fmla="*/ 0 w 91956"/>
              <a:gd name="connsiteY3" fmla="*/ 9835 h 22839"/>
              <a:gd name="connsiteX4" fmla="*/ 2322 w 91956"/>
              <a:gd name="connsiteY4" fmla="*/ 1011 h 22839"/>
              <a:gd name="connsiteX5" fmla="*/ 47836 w 91956"/>
              <a:gd name="connsiteY5" fmla="*/ 1476 h 22839"/>
              <a:gd name="connsiteX6" fmla="*/ 77095 w 91956"/>
              <a:gd name="connsiteY6" fmla="*/ 5655 h 22839"/>
              <a:gd name="connsiteX7" fmla="*/ 91956 w 91956"/>
              <a:gd name="connsiteY7" fmla="*/ 15408 h 228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956" h="22839">
                <a:moveTo>
                  <a:pt x="86383" y="22839"/>
                </a:moveTo>
                <a:lnTo>
                  <a:pt x="71522" y="13086"/>
                </a:lnTo>
                <a:cubicBezTo>
                  <a:pt x="65484" y="7977"/>
                  <a:pt x="59911" y="8906"/>
                  <a:pt x="49229" y="10764"/>
                </a:cubicBezTo>
                <a:cubicBezTo>
                  <a:pt x="38083" y="13086"/>
                  <a:pt x="22292" y="15873"/>
                  <a:pt x="0" y="9835"/>
                </a:cubicBezTo>
                <a:lnTo>
                  <a:pt x="2322" y="1011"/>
                </a:lnTo>
                <a:cubicBezTo>
                  <a:pt x="22757" y="6120"/>
                  <a:pt x="36690" y="3798"/>
                  <a:pt x="47836" y="1476"/>
                </a:cubicBezTo>
                <a:cubicBezTo>
                  <a:pt x="58518" y="-382"/>
                  <a:pt x="67806" y="-1775"/>
                  <a:pt x="77095" y="5655"/>
                </a:cubicBezTo>
                <a:lnTo>
                  <a:pt x="91956" y="15408"/>
                </a:ln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3" name="자유형: 도형 62">
            <a:extLst>
              <a:ext uri="{FF2B5EF4-FFF2-40B4-BE49-F238E27FC236}">
                <a16:creationId xmlns:a16="http://schemas.microsoft.com/office/drawing/2014/main" id="{2848FB71-0879-B666-D3D6-19F43518DAC9}"/>
              </a:ext>
            </a:extLst>
          </p:cNvPr>
          <p:cNvSpPr/>
          <p:nvPr/>
        </p:nvSpPr>
        <p:spPr>
          <a:xfrm>
            <a:off x="2562857" y="4262703"/>
            <a:ext cx="145469" cy="102692"/>
          </a:xfrm>
          <a:custGeom>
            <a:avLst/>
            <a:gdLst>
              <a:gd name="connsiteX0" fmla="*/ 45796 w 67442"/>
              <a:gd name="connsiteY0" fmla="*/ 47611 h 47610"/>
              <a:gd name="connsiteX1" fmla="*/ 42545 w 67442"/>
              <a:gd name="connsiteY1" fmla="*/ 47611 h 47610"/>
              <a:gd name="connsiteX2" fmla="*/ 43939 w 67442"/>
              <a:gd name="connsiteY2" fmla="*/ 38322 h 47610"/>
              <a:gd name="connsiteX3" fmla="*/ 58336 w 67442"/>
              <a:gd name="connsiteY3" fmla="*/ 27640 h 47610"/>
              <a:gd name="connsiteX4" fmla="*/ 56014 w 67442"/>
              <a:gd name="connsiteY4" fmla="*/ 18352 h 47610"/>
              <a:gd name="connsiteX5" fmla="*/ 47654 w 67442"/>
              <a:gd name="connsiteY5" fmla="*/ 13243 h 47610"/>
              <a:gd name="connsiteX6" fmla="*/ 23504 w 67442"/>
              <a:gd name="connsiteY6" fmla="*/ 9528 h 47610"/>
              <a:gd name="connsiteX7" fmla="*/ 14215 w 67442"/>
              <a:gd name="connsiteY7" fmla="*/ 11850 h 47610"/>
              <a:gd name="connsiteX8" fmla="*/ 9107 w 67442"/>
              <a:gd name="connsiteY8" fmla="*/ 20209 h 47610"/>
              <a:gd name="connsiteX9" fmla="*/ 11429 w 67442"/>
              <a:gd name="connsiteY9" fmla="*/ 29498 h 47610"/>
              <a:gd name="connsiteX10" fmla="*/ 19788 w 67442"/>
              <a:gd name="connsiteY10" fmla="*/ 34607 h 47610"/>
              <a:gd name="connsiteX11" fmla="*/ 18395 w 67442"/>
              <a:gd name="connsiteY11" fmla="*/ 43895 h 47610"/>
              <a:gd name="connsiteX12" fmla="*/ 3998 w 67442"/>
              <a:gd name="connsiteY12" fmla="*/ 35071 h 47610"/>
              <a:gd name="connsiteX13" fmla="*/ 282 w 67442"/>
              <a:gd name="connsiteY13" fmla="*/ 18816 h 47610"/>
              <a:gd name="connsiteX14" fmla="*/ 8642 w 67442"/>
              <a:gd name="connsiteY14" fmla="*/ 4419 h 47610"/>
              <a:gd name="connsiteX15" fmla="*/ 24897 w 67442"/>
              <a:gd name="connsiteY15" fmla="*/ 239 h 47610"/>
              <a:gd name="connsiteX16" fmla="*/ 49047 w 67442"/>
              <a:gd name="connsiteY16" fmla="*/ 3955 h 47610"/>
              <a:gd name="connsiteX17" fmla="*/ 63444 w 67442"/>
              <a:gd name="connsiteY17" fmla="*/ 12779 h 47610"/>
              <a:gd name="connsiteX18" fmla="*/ 67160 w 67442"/>
              <a:gd name="connsiteY18" fmla="*/ 29034 h 47610"/>
              <a:gd name="connsiteX19" fmla="*/ 45796 w 67442"/>
              <a:gd name="connsiteY19" fmla="*/ 47611 h 47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7442" h="47610">
                <a:moveTo>
                  <a:pt x="45796" y="47611"/>
                </a:moveTo>
                <a:cubicBezTo>
                  <a:pt x="44558" y="47611"/>
                  <a:pt x="43474" y="47611"/>
                  <a:pt x="42545" y="47611"/>
                </a:cubicBezTo>
                <a:lnTo>
                  <a:pt x="43939" y="38322"/>
                </a:lnTo>
                <a:cubicBezTo>
                  <a:pt x="50905" y="39251"/>
                  <a:pt x="56942" y="34607"/>
                  <a:pt x="58336" y="27640"/>
                </a:cubicBezTo>
                <a:cubicBezTo>
                  <a:pt x="58800" y="24389"/>
                  <a:pt x="57871" y="21138"/>
                  <a:pt x="56014" y="18352"/>
                </a:cubicBezTo>
                <a:cubicBezTo>
                  <a:pt x="53691" y="15565"/>
                  <a:pt x="50905" y="13708"/>
                  <a:pt x="47654" y="13243"/>
                </a:cubicBezTo>
                <a:lnTo>
                  <a:pt x="23504" y="9528"/>
                </a:lnTo>
                <a:cubicBezTo>
                  <a:pt x="20253" y="9063"/>
                  <a:pt x="17002" y="9992"/>
                  <a:pt x="14215" y="11850"/>
                </a:cubicBezTo>
                <a:cubicBezTo>
                  <a:pt x="11429" y="13708"/>
                  <a:pt x="9571" y="16958"/>
                  <a:pt x="9107" y="20209"/>
                </a:cubicBezTo>
                <a:cubicBezTo>
                  <a:pt x="8642" y="23460"/>
                  <a:pt x="9571" y="26711"/>
                  <a:pt x="11429" y="29498"/>
                </a:cubicBezTo>
                <a:cubicBezTo>
                  <a:pt x="13751" y="32285"/>
                  <a:pt x="16537" y="34142"/>
                  <a:pt x="19788" y="34607"/>
                </a:cubicBezTo>
                <a:lnTo>
                  <a:pt x="18395" y="43895"/>
                </a:lnTo>
                <a:cubicBezTo>
                  <a:pt x="12822" y="42966"/>
                  <a:pt x="7713" y="39715"/>
                  <a:pt x="3998" y="35071"/>
                </a:cubicBezTo>
                <a:cubicBezTo>
                  <a:pt x="747" y="30427"/>
                  <a:pt x="-646" y="24389"/>
                  <a:pt x="282" y="18816"/>
                </a:cubicBezTo>
                <a:cubicBezTo>
                  <a:pt x="747" y="12779"/>
                  <a:pt x="3998" y="7670"/>
                  <a:pt x="8642" y="4419"/>
                </a:cubicBezTo>
                <a:cubicBezTo>
                  <a:pt x="13751" y="1168"/>
                  <a:pt x="19324" y="-690"/>
                  <a:pt x="24897" y="239"/>
                </a:cubicBezTo>
                <a:lnTo>
                  <a:pt x="49047" y="3955"/>
                </a:lnTo>
                <a:cubicBezTo>
                  <a:pt x="54620" y="4883"/>
                  <a:pt x="59729" y="8134"/>
                  <a:pt x="63444" y="12779"/>
                </a:cubicBezTo>
                <a:cubicBezTo>
                  <a:pt x="66695" y="17423"/>
                  <a:pt x="68089" y="23460"/>
                  <a:pt x="67160" y="29034"/>
                </a:cubicBezTo>
                <a:cubicBezTo>
                  <a:pt x="65767" y="40180"/>
                  <a:pt x="56478" y="47611"/>
                  <a:pt x="45796" y="47611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5" name="자유형: 도형 64">
            <a:extLst>
              <a:ext uri="{FF2B5EF4-FFF2-40B4-BE49-F238E27FC236}">
                <a16:creationId xmlns:a16="http://schemas.microsoft.com/office/drawing/2014/main" id="{D2748B46-A492-F974-7C5A-C0512201DE9F}"/>
              </a:ext>
            </a:extLst>
          </p:cNvPr>
          <p:cNvSpPr/>
          <p:nvPr/>
        </p:nvSpPr>
        <p:spPr>
          <a:xfrm>
            <a:off x="2573926" y="4189533"/>
            <a:ext cx="103335" cy="96724"/>
          </a:xfrm>
          <a:custGeom>
            <a:avLst/>
            <a:gdLst>
              <a:gd name="connsiteX0" fmla="*/ 25802 w 47908"/>
              <a:gd name="connsiteY0" fmla="*/ 44843 h 44843"/>
              <a:gd name="connsiteX1" fmla="*/ 22551 w 47908"/>
              <a:gd name="connsiteY1" fmla="*/ 44379 h 44843"/>
              <a:gd name="connsiteX2" fmla="*/ 18835 w 47908"/>
              <a:gd name="connsiteY2" fmla="*/ 43914 h 44843"/>
              <a:gd name="connsiteX3" fmla="*/ 258 w 47908"/>
              <a:gd name="connsiteY3" fmla="*/ 18835 h 44843"/>
              <a:gd name="connsiteX4" fmla="*/ 25337 w 47908"/>
              <a:gd name="connsiteY4" fmla="*/ 258 h 44843"/>
              <a:gd name="connsiteX5" fmla="*/ 29053 w 47908"/>
              <a:gd name="connsiteY5" fmla="*/ 1187 h 44843"/>
              <a:gd name="connsiteX6" fmla="*/ 43450 w 47908"/>
              <a:gd name="connsiteY6" fmla="*/ 10011 h 44843"/>
              <a:gd name="connsiteX7" fmla="*/ 47630 w 47908"/>
              <a:gd name="connsiteY7" fmla="*/ 26266 h 44843"/>
              <a:gd name="connsiteX8" fmla="*/ 38806 w 47908"/>
              <a:gd name="connsiteY8" fmla="*/ 40199 h 44843"/>
              <a:gd name="connsiteX9" fmla="*/ 25802 w 47908"/>
              <a:gd name="connsiteY9" fmla="*/ 44843 h 44843"/>
              <a:gd name="connsiteX10" fmla="*/ 20229 w 47908"/>
              <a:gd name="connsiteY10" fmla="*/ 34626 h 44843"/>
              <a:gd name="connsiteX11" fmla="*/ 23944 w 47908"/>
              <a:gd name="connsiteY11" fmla="*/ 35090 h 44843"/>
              <a:gd name="connsiteX12" fmla="*/ 33233 w 47908"/>
              <a:gd name="connsiteY12" fmla="*/ 32768 h 44843"/>
              <a:gd name="connsiteX13" fmla="*/ 38341 w 47908"/>
              <a:gd name="connsiteY13" fmla="*/ 24873 h 44843"/>
              <a:gd name="connsiteX14" fmla="*/ 36019 w 47908"/>
              <a:gd name="connsiteY14" fmla="*/ 15120 h 44843"/>
              <a:gd name="connsiteX15" fmla="*/ 27660 w 47908"/>
              <a:gd name="connsiteY15" fmla="*/ 10011 h 44843"/>
              <a:gd name="connsiteX16" fmla="*/ 23944 w 47908"/>
              <a:gd name="connsiteY16" fmla="*/ 9547 h 44843"/>
              <a:gd name="connsiteX17" fmla="*/ 14656 w 47908"/>
              <a:gd name="connsiteY17" fmla="*/ 11869 h 44843"/>
              <a:gd name="connsiteX18" fmla="*/ 9547 w 47908"/>
              <a:gd name="connsiteY18" fmla="*/ 20229 h 44843"/>
              <a:gd name="connsiteX19" fmla="*/ 20229 w 47908"/>
              <a:gd name="connsiteY19" fmla="*/ 34626 h 44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908" h="44843">
                <a:moveTo>
                  <a:pt x="25802" y="44843"/>
                </a:moveTo>
                <a:cubicBezTo>
                  <a:pt x="24873" y="44843"/>
                  <a:pt x="23789" y="44689"/>
                  <a:pt x="22551" y="44379"/>
                </a:cubicBezTo>
                <a:lnTo>
                  <a:pt x="18835" y="43914"/>
                </a:lnTo>
                <a:cubicBezTo>
                  <a:pt x="6760" y="42057"/>
                  <a:pt x="-1599" y="30911"/>
                  <a:pt x="258" y="18835"/>
                </a:cubicBezTo>
                <a:cubicBezTo>
                  <a:pt x="2116" y="6760"/>
                  <a:pt x="13262" y="-1599"/>
                  <a:pt x="25337" y="258"/>
                </a:cubicBezTo>
                <a:lnTo>
                  <a:pt x="29053" y="1187"/>
                </a:lnTo>
                <a:cubicBezTo>
                  <a:pt x="35090" y="2116"/>
                  <a:pt x="40199" y="4903"/>
                  <a:pt x="43450" y="10011"/>
                </a:cubicBezTo>
                <a:cubicBezTo>
                  <a:pt x="47165" y="14656"/>
                  <a:pt x="48559" y="20229"/>
                  <a:pt x="47630" y="26266"/>
                </a:cubicBezTo>
                <a:cubicBezTo>
                  <a:pt x="46701" y="31839"/>
                  <a:pt x="43450" y="36948"/>
                  <a:pt x="38806" y="40199"/>
                </a:cubicBezTo>
                <a:cubicBezTo>
                  <a:pt x="35090" y="42986"/>
                  <a:pt x="30446" y="44843"/>
                  <a:pt x="25802" y="44843"/>
                </a:cubicBezTo>
                <a:close/>
                <a:moveTo>
                  <a:pt x="20229" y="34626"/>
                </a:moveTo>
                <a:lnTo>
                  <a:pt x="23944" y="35090"/>
                </a:lnTo>
                <a:cubicBezTo>
                  <a:pt x="27195" y="35555"/>
                  <a:pt x="30446" y="35090"/>
                  <a:pt x="33233" y="32768"/>
                </a:cubicBezTo>
                <a:cubicBezTo>
                  <a:pt x="36019" y="30911"/>
                  <a:pt x="37877" y="28124"/>
                  <a:pt x="38341" y="24873"/>
                </a:cubicBezTo>
                <a:cubicBezTo>
                  <a:pt x="38806" y="21158"/>
                  <a:pt x="37877" y="17907"/>
                  <a:pt x="36019" y="15120"/>
                </a:cubicBezTo>
                <a:cubicBezTo>
                  <a:pt x="34162" y="12334"/>
                  <a:pt x="31375" y="10940"/>
                  <a:pt x="27660" y="10011"/>
                </a:cubicBezTo>
                <a:lnTo>
                  <a:pt x="23944" y="9547"/>
                </a:lnTo>
                <a:cubicBezTo>
                  <a:pt x="20693" y="9082"/>
                  <a:pt x="17442" y="10011"/>
                  <a:pt x="14656" y="11869"/>
                </a:cubicBezTo>
                <a:cubicBezTo>
                  <a:pt x="11869" y="13727"/>
                  <a:pt x="10011" y="16978"/>
                  <a:pt x="9547" y="20229"/>
                </a:cubicBezTo>
                <a:cubicBezTo>
                  <a:pt x="8618" y="27195"/>
                  <a:pt x="13262" y="33697"/>
                  <a:pt x="20229" y="34626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68" name="자유형: 도형 67">
            <a:extLst>
              <a:ext uri="{FF2B5EF4-FFF2-40B4-BE49-F238E27FC236}">
                <a16:creationId xmlns:a16="http://schemas.microsoft.com/office/drawing/2014/main" id="{A5163355-A714-1D3A-7765-6706B5657155}"/>
              </a:ext>
            </a:extLst>
          </p:cNvPr>
          <p:cNvSpPr/>
          <p:nvPr/>
        </p:nvSpPr>
        <p:spPr>
          <a:xfrm>
            <a:off x="2610547" y="4055859"/>
            <a:ext cx="45770" cy="140242"/>
          </a:xfrm>
          <a:custGeom>
            <a:avLst/>
            <a:gdLst>
              <a:gd name="connsiteX0" fmla="*/ 9289 w 21220"/>
              <a:gd name="connsiteY0" fmla="*/ 65020 h 65019"/>
              <a:gd name="connsiteX1" fmla="*/ 0 w 21220"/>
              <a:gd name="connsiteY1" fmla="*/ 64555 h 65019"/>
              <a:gd name="connsiteX2" fmla="*/ 6502 w 21220"/>
              <a:gd name="connsiteY2" fmla="*/ 43656 h 65019"/>
              <a:gd name="connsiteX3" fmla="*/ 11146 w 21220"/>
              <a:gd name="connsiteY3" fmla="*/ 32974 h 65019"/>
              <a:gd name="connsiteX4" fmla="*/ 6502 w 21220"/>
              <a:gd name="connsiteY4" fmla="*/ 3715 h 65019"/>
              <a:gd name="connsiteX5" fmla="*/ 14862 w 21220"/>
              <a:gd name="connsiteY5" fmla="*/ 0 h 65019"/>
              <a:gd name="connsiteX6" fmla="*/ 19506 w 21220"/>
              <a:gd name="connsiteY6" fmla="*/ 35761 h 65019"/>
              <a:gd name="connsiteX7" fmla="*/ 14862 w 21220"/>
              <a:gd name="connsiteY7" fmla="*/ 47371 h 65019"/>
              <a:gd name="connsiteX8" fmla="*/ 9289 w 21220"/>
              <a:gd name="connsiteY8" fmla="*/ 65020 h 65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220" h="65019">
                <a:moveTo>
                  <a:pt x="9289" y="65020"/>
                </a:moveTo>
                <a:lnTo>
                  <a:pt x="0" y="64555"/>
                </a:lnTo>
                <a:cubicBezTo>
                  <a:pt x="464" y="56660"/>
                  <a:pt x="3715" y="50158"/>
                  <a:pt x="6502" y="43656"/>
                </a:cubicBezTo>
                <a:cubicBezTo>
                  <a:pt x="7895" y="39941"/>
                  <a:pt x="9753" y="36690"/>
                  <a:pt x="11146" y="32974"/>
                </a:cubicBezTo>
                <a:cubicBezTo>
                  <a:pt x="14397" y="22757"/>
                  <a:pt x="8824" y="8824"/>
                  <a:pt x="6502" y="3715"/>
                </a:cubicBezTo>
                <a:lnTo>
                  <a:pt x="14862" y="0"/>
                </a:lnTo>
                <a:cubicBezTo>
                  <a:pt x="15326" y="464"/>
                  <a:pt x="25079" y="20435"/>
                  <a:pt x="19506" y="35761"/>
                </a:cubicBezTo>
                <a:cubicBezTo>
                  <a:pt x="18577" y="39941"/>
                  <a:pt x="16719" y="43656"/>
                  <a:pt x="14862" y="47371"/>
                </a:cubicBezTo>
                <a:cubicBezTo>
                  <a:pt x="12075" y="53409"/>
                  <a:pt x="9753" y="58982"/>
                  <a:pt x="9289" y="65020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1" name="자유형: 도형 70">
            <a:extLst>
              <a:ext uri="{FF2B5EF4-FFF2-40B4-BE49-F238E27FC236}">
                <a16:creationId xmlns:a16="http://schemas.microsoft.com/office/drawing/2014/main" id="{E5510762-FDB0-03CC-02D1-5611005BBC00}"/>
              </a:ext>
            </a:extLst>
          </p:cNvPr>
          <p:cNvSpPr/>
          <p:nvPr/>
        </p:nvSpPr>
        <p:spPr>
          <a:xfrm>
            <a:off x="2834936" y="3955684"/>
            <a:ext cx="195525" cy="266462"/>
          </a:xfrm>
          <a:custGeom>
            <a:avLst/>
            <a:gdLst>
              <a:gd name="connsiteX0" fmla="*/ 90563 w 90649"/>
              <a:gd name="connsiteY0" fmla="*/ 123537 h 123537"/>
              <a:gd name="connsiteX1" fmla="*/ 81275 w 90649"/>
              <a:gd name="connsiteY1" fmla="*/ 122608 h 123537"/>
              <a:gd name="connsiteX2" fmla="*/ 54338 w 90649"/>
              <a:gd name="connsiteY2" fmla="*/ 76630 h 123537"/>
              <a:gd name="connsiteX3" fmla="*/ 43656 w 90649"/>
              <a:gd name="connsiteY3" fmla="*/ 65020 h 123537"/>
              <a:gd name="connsiteX4" fmla="*/ 19041 w 90649"/>
              <a:gd name="connsiteY4" fmla="*/ 36225 h 123537"/>
              <a:gd name="connsiteX5" fmla="*/ 0 w 90649"/>
              <a:gd name="connsiteY5" fmla="*/ 3715 h 123537"/>
              <a:gd name="connsiteX6" fmla="*/ 8360 w 90649"/>
              <a:gd name="connsiteY6" fmla="*/ 0 h 123537"/>
              <a:gd name="connsiteX7" fmla="*/ 26937 w 90649"/>
              <a:gd name="connsiteY7" fmla="*/ 30652 h 123537"/>
              <a:gd name="connsiteX8" fmla="*/ 50622 w 90649"/>
              <a:gd name="connsiteY8" fmla="*/ 58518 h 123537"/>
              <a:gd name="connsiteX9" fmla="*/ 61304 w 90649"/>
              <a:gd name="connsiteY9" fmla="*/ 70593 h 123537"/>
              <a:gd name="connsiteX10" fmla="*/ 90563 w 90649"/>
              <a:gd name="connsiteY10" fmla="*/ 123537 h 12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0649" h="123537">
                <a:moveTo>
                  <a:pt x="90563" y="123537"/>
                </a:moveTo>
                <a:lnTo>
                  <a:pt x="81275" y="122608"/>
                </a:lnTo>
                <a:cubicBezTo>
                  <a:pt x="82668" y="108676"/>
                  <a:pt x="64091" y="87776"/>
                  <a:pt x="54338" y="76630"/>
                </a:cubicBezTo>
                <a:cubicBezTo>
                  <a:pt x="50932" y="72605"/>
                  <a:pt x="47371" y="68735"/>
                  <a:pt x="43656" y="65020"/>
                </a:cubicBezTo>
                <a:cubicBezTo>
                  <a:pt x="34367" y="54338"/>
                  <a:pt x="25543" y="45049"/>
                  <a:pt x="19041" y="36225"/>
                </a:cubicBezTo>
                <a:cubicBezTo>
                  <a:pt x="8360" y="21364"/>
                  <a:pt x="464" y="4644"/>
                  <a:pt x="0" y="3715"/>
                </a:cubicBezTo>
                <a:lnTo>
                  <a:pt x="8360" y="0"/>
                </a:lnTo>
                <a:cubicBezTo>
                  <a:pt x="8360" y="0"/>
                  <a:pt x="16255" y="16719"/>
                  <a:pt x="26937" y="30652"/>
                </a:cubicBezTo>
                <a:cubicBezTo>
                  <a:pt x="32974" y="39012"/>
                  <a:pt x="41334" y="48300"/>
                  <a:pt x="50622" y="58518"/>
                </a:cubicBezTo>
                <a:cubicBezTo>
                  <a:pt x="54028" y="62543"/>
                  <a:pt x="57589" y="66568"/>
                  <a:pt x="61304" y="70593"/>
                </a:cubicBezTo>
                <a:cubicBezTo>
                  <a:pt x="76166" y="87312"/>
                  <a:pt x="91956" y="106818"/>
                  <a:pt x="90563" y="123537"/>
                </a:cubicBezTo>
                <a:close/>
              </a:path>
            </a:pathLst>
          </a:custGeom>
          <a:solidFill>
            <a:srgbClr val="3C4D03"/>
          </a:solidFill>
          <a:ln w="9525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4" name="자유형: 도형 73">
            <a:extLst>
              <a:ext uri="{FF2B5EF4-FFF2-40B4-BE49-F238E27FC236}">
                <a16:creationId xmlns:a16="http://schemas.microsoft.com/office/drawing/2014/main" id="{4FE3834C-6C66-661C-3956-44728CBD135D}"/>
              </a:ext>
            </a:extLst>
          </p:cNvPr>
          <p:cNvSpPr/>
          <p:nvPr/>
        </p:nvSpPr>
        <p:spPr>
          <a:xfrm>
            <a:off x="2763230" y="4521668"/>
            <a:ext cx="92742" cy="67115"/>
          </a:xfrm>
          <a:custGeom>
            <a:avLst/>
            <a:gdLst>
              <a:gd name="connsiteX0" fmla="*/ 21634 w 42997"/>
              <a:gd name="connsiteY0" fmla="*/ 31116 h 31116"/>
              <a:gd name="connsiteX1" fmla="*/ 18383 w 42997"/>
              <a:gd name="connsiteY1" fmla="*/ 31116 h 31116"/>
              <a:gd name="connsiteX2" fmla="*/ 270 w 42997"/>
              <a:gd name="connsiteY2" fmla="*/ 6037 h 31116"/>
              <a:gd name="connsiteX3" fmla="*/ 735 w 42997"/>
              <a:gd name="connsiteY3" fmla="*/ 0 h 31116"/>
              <a:gd name="connsiteX4" fmla="*/ 10023 w 42997"/>
              <a:gd name="connsiteY4" fmla="*/ 1393 h 31116"/>
              <a:gd name="connsiteX5" fmla="*/ 9094 w 42997"/>
              <a:gd name="connsiteY5" fmla="*/ 7431 h 31116"/>
              <a:gd name="connsiteX6" fmla="*/ 19776 w 42997"/>
              <a:gd name="connsiteY6" fmla="*/ 21828 h 31116"/>
              <a:gd name="connsiteX7" fmla="*/ 29065 w 42997"/>
              <a:gd name="connsiteY7" fmla="*/ 19506 h 31116"/>
              <a:gd name="connsiteX8" fmla="*/ 34174 w 42997"/>
              <a:gd name="connsiteY8" fmla="*/ 11611 h 31116"/>
              <a:gd name="connsiteX9" fmla="*/ 42998 w 42997"/>
              <a:gd name="connsiteY9" fmla="*/ 13004 h 31116"/>
              <a:gd name="connsiteX10" fmla="*/ 34638 w 42997"/>
              <a:gd name="connsiteY10" fmla="*/ 26937 h 31116"/>
              <a:gd name="connsiteX11" fmla="*/ 21634 w 42997"/>
              <a:gd name="connsiteY11" fmla="*/ 31116 h 31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997" h="31116">
                <a:moveTo>
                  <a:pt x="21634" y="31116"/>
                </a:moveTo>
                <a:cubicBezTo>
                  <a:pt x="20705" y="31116"/>
                  <a:pt x="19622" y="31116"/>
                  <a:pt x="18383" y="31116"/>
                </a:cubicBezTo>
                <a:cubicBezTo>
                  <a:pt x="6308" y="29259"/>
                  <a:pt x="-1587" y="18113"/>
                  <a:pt x="270" y="6037"/>
                </a:cubicBezTo>
                <a:lnTo>
                  <a:pt x="735" y="0"/>
                </a:lnTo>
                <a:lnTo>
                  <a:pt x="10023" y="1393"/>
                </a:lnTo>
                <a:lnTo>
                  <a:pt x="9094" y="7431"/>
                </a:lnTo>
                <a:cubicBezTo>
                  <a:pt x="8166" y="14397"/>
                  <a:pt x="12810" y="20899"/>
                  <a:pt x="19776" y="21828"/>
                </a:cubicBezTo>
                <a:cubicBezTo>
                  <a:pt x="23027" y="22293"/>
                  <a:pt x="26278" y="21364"/>
                  <a:pt x="29065" y="19506"/>
                </a:cubicBezTo>
                <a:cubicBezTo>
                  <a:pt x="31851" y="17648"/>
                  <a:pt x="33245" y="14862"/>
                  <a:pt x="34174" y="11611"/>
                </a:cubicBezTo>
                <a:lnTo>
                  <a:pt x="42998" y="13004"/>
                </a:lnTo>
                <a:cubicBezTo>
                  <a:pt x="42069" y="18577"/>
                  <a:pt x="39282" y="23686"/>
                  <a:pt x="34638" y="26937"/>
                </a:cubicBezTo>
                <a:cubicBezTo>
                  <a:pt x="30923" y="29723"/>
                  <a:pt x="26278" y="31116"/>
                  <a:pt x="21634" y="31116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5" name="자유형: 도형 74">
            <a:extLst>
              <a:ext uri="{FF2B5EF4-FFF2-40B4-BE49-F238E27FC236}">
                <a16:creationId xmlns:a16="http://schemas.microsoft.com/office/drawing/2014/main" id="{C256C3DC-2345-4752-8631-56E15BFFF84A}"/>
              </a:ext>
            </a:extLst>
          </p:cNvPr>
          <p:cNvSpPr/>
          <p:nvPr/>
        </p:nvSpPr>
        <p:spPr>
          <a:xfrm>
            <a:off x="2690170" y="4432513"/>
            <a:ext cx="108704" cy="135234"/>
          </a:xfrm>
          <a:custGeom>
            <a:avLst/>
            <a:gdLst>
              <a:gd name="connsiteX0" fmla="*/ 22067 w 50397"/>
              <a:gd name="connsiteY0" fmla="*/ 62697 h 62697"/>
              <a:gd name="connsiteX1" fmla="*/ 18816 w 50397"/>
              <a:gd name="connsiteY1" fmla="*/ 62233 h 62697"/>
              <a:gd name="connsiteX2" fmla="*/ 4419 w 50397"/>
              <a:gd name="connsiteY2" fmla="*/ 53409 h 62697"/>
              <a:gd name="connsiteX3" fmla="*/ 239 w 50397"/>
              <a:gd name="connsiteY3" fmla="*/ 37154 h 62697"/>
              <a:gd name="connsiteX4" fmla="*/ 3026 w 50397"/>
              <a:gd name="connsiteY4" fmla="*/ 20899 h 62697"/>
              <a:gd name="connsiteX5" fmla="*/ 12314 w 50397"/>
              <a:gd name="connsiteY5" fmla="*/ 22292 h 62697"/>
              <a:gd name="connsiteX6" fmla="*/ 9528 w 50397"/>
              <a:gd name="connsiteY6" fmla="*/ 38547 h 62697"/>
              <a:gd name="connsiteX7" fmla="*/ 11850 w 50397"/>
              <a:gd name="connsiteY7" fmla="*/ 47836 h 62697"/>
              <a:gd name="connsiteX8" fmla="*/ 20209 w 50397"/>
              <a:gd name="connsiteY8" fmla="*/ 52944 h 62697"/>
              <a:gd name="connsiteX9" fmla="*/ 29498 w 50397"/>
              <a:gd name="connsiteY9" fmla="*/ 50622 h 62697"/>
              <a:gd name="connsiteX10" fmla="*/ 34607 w 50397"/>
              <a:gd name="connsiteY10" fmla="*/ 42727 h 62697"/>
              <a:gd name="connsiteX11" fmla="*/ 41109 w 50397"/>
              <a:gd name="connsiteY11" fmla="*/ 0 h 62697"/>
              <a:gd name="connsiteX12" fmla="*/ 50397 w 50397"/>
              <a:gd name="connsiteY12" fmla="*/ 1393 h 62697"/>
              <a:gd name="connsiteX13" fmla="*/ 43895 w 50397"/>
              <a:gd name="connsiteY13" fmla="*/ 44120 h 62697"/>
              <a:gd name="connsiteX14" fmla="*/ 35071 w 50397"/>
              <a:gd name="connsiteY14" fmla="*/ 58053 h 62697"/>
              <a:gd name="connsiteX15" fmla="*/ 22067 w 50397"/>
              <a:gd name="connsiteY15" fmla="*/ 62697 h 62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0397" h="62697">
                <a:moveTo>
                  <a:pt x="22067" y="62697"/>
                </a:moveTo>
                <a:cubicBezTo>
                  <a:pt x="20829" y="62697"/>
                  <a:pt x="19745" y="62543"/>
                  <a:pt x="18816" y="62233"/>
                </a:cubicBezTo>
                <a:cubicBezTo>
                  <a:pt x="12779" y="61304"/>
                  <a:pt x="7670" y="58053"/>
                  <a:pt x="4419" y="53409"/>
                </a:cubicBezTo>
                <a:cubicBezTo>
                  <a:pt x="1168" y="48765"/>
                  <a:pt x="-690" y="43192"/>
                  <a:pt x="239" y="37154"/>
                </a:cubicBezTo>
                <a:lnTo>
                  <a:pt x="3026" y="20899"/>
                </a:lnTo>
                <a:lnTo>
                  <a:pt x="12314" y="22292"/>
                </a:lnTo>
                <a:lnTo>
                  <a:pt x="9528" y="38547"/>
                </a:lnTo>
                <a:cubicBezTo>
                  <a:pt x="9063" y="41798"/>
                  <a:pt x="9992" y="45514"/>
                  <a:pt x="11850" y="47836"/>
                </a:cubicBezTo>
                <a:cubicBezTo>
                  <a:pt x="13707" y="50622"/>
                  <a:pt x="16958" y="52480"/>
                  <a:pt x="20209" y="52944"/>
                </a:cubicBezTo>
                <a:cubicBezTo>
                  <a:pt x="23460" y="53409"/>
                  <a:pt x="26711" y="52944"/>
                  <a:pt x="29498" y="50622"/>
                </a:cubicBezTo>
                <a:cubicBezTo>
                  <a:pt x="32285" y="48765"/>
                  <a:pt x="34142" y="45978"/>
                  <a:pt x="34607" y="42727"/>
                </a:cubicBezTo>
                <a:lnTo>
                  <a:pt x="41109" y="0"/>
                </a:lnTo>
                <a:lnTo>
                  <a:pt x="50397" y="1393"/>
                </a:lnTo>
                <a:lnTo>
                  <a:pt x="43895" y="44120"/>
                </a:lnTo>
                <a:cubicBezTo>
                  <a:pt x="42966" y="49693"/>
                  <a:pt x="39715" y="54802"/>
                  <a:pt x="35071" y="58053"/>
                </a:cubicBezTo>
                <a:cubicBezTo>
                  <a:pt x="31356" y="60840"/>
                  <a:pt x="26711" y="62697"/>
                  <a:pt x="22067" y="62697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7" name="자유형: 도형 76">
            <a:extLst>
              <a:ext uri="{FF2B5EF4-FFF2-40B4-BE49-F238E27FC236}">
                <a16:creationId xmlns:a16="http://schemas.microsoft.com/office/drawing/2014/main" id="{2F5076A3-A9CA-2440-253B-5FBD2F9088CB}"/>
              </a:ext>
            </a:extLst>
          </p:cNvPr>
          <p:cNvSpPr/>
          <p:nvPr/>
        </p:nvSpPr>
        <p:spPr>
          <a:xfrm>
            <a:off x="2807154" y="4178347"/>
            <a:ext cx="424471" cy="447499"/>
          </a:xfrm>
          <a:custGeom>
            <a:avLst/>
            <a:gdLst>
              <a:gd name="connsiteX0" fmla="*/ 33316 w 196793"/>
              <a:gd name="connsiteY0" fmla="*/ 207470 h 207469"/>
              <a:gd name="connsiteX1" fmla="*/ 30065 w 196793"/>
              <a:gd name="connsiteY1" fmla="*/ 207005 h 207469"/>
              <a:gd name="connsiteX2" fmla="*/ 11952 w 196793"/>
              <a:gd name="connsiteY2" fmla="*/ 181926 h 207469"/>
              <a:gd name="connsiteX3" fmla="*/ 20776 w 196793"/>
              <a:gd name="connsiteY3" fmla="*/ 125731 h 207469"/>
              <a:gd name="connsiteX4" fmla="*/ 30065 w 196793"/>
              <a:gd name="connsiteY4" fmla="*/ 127124 h 207469"/>
              <a:gd name="connsiteX5" fmla="*/ 21241 w 196793"/>
              <a:gd name="connsiteY5" fmla="*/ 183320 h 207469"/>
              <a:gd name="connsiteX6" fmla="*/ 23563 w 196793"/>
              <a:gd name="connsiteY6" fmla="*/ 192608 h 207469"/>
              <a:gd name="connsiteX7" fmla="*/ 31458 w 196793"/>
              <a:gd name="connsiteY7" fmla="*/ 197717 h 207469"/>
              <a:gd name="connsiteX8" fmla="*/ 45855 w 196793"/>
              <a:gd name="connsiteY8" fmla="*/ 187500 h 207469"/>
              <a:gd name="connsiteX9" fmla="*/ 65825 w 196793"/>
              <a:gd name="connsiteY9" fmla="*/ 59782 h 207469"/>
              <a:gd name="connsiteX10" fmla="*/ 59324 w 196793"/>
              <a:gd name="connsiteY10" fmla="*/ 50958 h 207469"/>
              <a:gd name="connsiteX11" fmla="*/ 25420 w 196793"/>
              <a:gd name="connsiteY11" fmla="*/ 44921 h 207469"/>
              <a:gd name="connsiteX12" fmla="*/ 16596 w 196793"/>
              <a:gd name="connsiteY12" fmla="*/ 43528 h 207469"/>
              <a:gd name="connsiteX13" fmla="*/ 3592 w 196793"/>
              <a:gd name="connsiteY13" fmla="*/ 35168 h 207469"/>
              <a:gd name="connsiteX14" fmla="*/ 341 w 196793"/>
              <a:gd name="connsiteY14" fmla="*/ 19842 h 207469"/>
              <a:gd name="connsiteX15" fmla="*/ 806 w 196793"/>
              <a:gd name="connsiteY15" fmla="*/ 16591 h 207469"/>
              <a:gd name="connsiteX16" fmla="*/ 1735 w 196793"/>
              <a:gd name="connsiteY16" fmla="*/ 13804 h 207469"/>
              <a:gd name="connsiteX17" fmla="*/ 24027 w 196793"/>
              <a:gd name="connsiteY17" fmla="*/ 336 h 207469"/>
              <a:gd name="connsiteX18" fmla="*/ 85331 w 196793"/>
              <a:gd name="connsiteY18" fmla="*/ 11482 h 207469"/>
              <a:gd name="connsiteX19" fmla="*/ 95549 w 196793"/>
              <a:gd name="connsiteY19" fmla="*/ 13804 h 207469"/>
              <a:gd name="connsiteX20" fmla="*/ 139205 w 196793"/>
              <a:gd name="connsiteY20" fmla="*/ 45850 h 207469"/>
              <a:gd name="connsiteX21" fmla="*/ 165677 w 196793"/>
              <a:gd name="connsiteY21" fmla="*/ 82075 h 207469"/>
              <a:gd name="connsiteX22" fmla="*/ 196794 w 196793"/>
              <a:gd name="connsiteY22" fmla="*/ 108547 h 207469"/>
              <a:gd name="connsiteX23" fmla="*/ 190292 w 196793"/>
              <a:gd name="connsiteY23" fmla="*/ 115978 h 207469"/>
              <a:gd name="connsiteX24" fmla="*/ 158711 w 196793"/>
              <a:gd name="connsiteY24" fmla="*/ 88112 h 207469"/>
              <a:gd name="connsiteX25" fmla="*/ 131310 w 196793"/>
              <a:gd name="connsiteY25" fmla="*/ 50958 h 207469"/>
              <a:gd name="connsiteX26" fmla="*/ 92762 w 196793"/>
              <a:gd name="connsiteY26" fmla="*/ 22628 h 207469"/>
              <a:gd name="connsiteX27" fmla="*/ 83938 w 196793"/>
              <a:gd name="connsiteY27" fmla="*/ 20306 h 207469"/>
              <a:gd name="connsiteX28" fmla="*/ 22634 w 196793"/>
              <a:gd name="connsiteY28" fmla="*/ 9624 h 207469"/>
              <a:gd name="connsiteX29" fmla="*/ 10094 w 196793"/>
              <a:gd name="connsiteY29" fmla="*/ 17055 h 207469"/>
              <a:gd name="connsiteX30" fmla="*/ 10094 w 196793"/>
              <a:gd name="connsiteY30" fmla="*/ 18448 h 207469"/>
              <a:gd name="connsiteX31" fmla="*/ 9166 w 196793"/>
              <a:gd name="connsiteY31" fmla="*/ 21699 h 207469"/>
              <a:gd name="connsiteX32" fmla="*/ 11023 w 196793"/>
              <a:gd name="connsiteY32" fmla="*/ 30059 h 207469"/>
              <a:gd name="connsiteX33" fmla="*/ 17990 w 196793"/>
              <a:gd name="connsiteY33" fmla="*/ 34239 h 207469"/>
              <a:gd name="connsiteX34" fmla="*/ 26814 w 196793"/>
              <a:gd name="connsiteY34" fmla="*/ 36097 h 207469"/>
              <a:gd name="connsiteX35" fmla="*/ 61181 w 196793"/>
              <a:gd name="connsiteY35" fmla="*/ 42134 h 207469"/>
              <a:gd name="connsiteX36" fmla="*/ 74650 w 196793"/>
              <a:gd name="connsiteY36" fmla="*/ 61640 h 207469"/>
              <a:gd name="connsiteX37" fmla="*/ 55144 w 196793"/>
              <a:gd name="connsiteY37" fmla="*/ 188893 h 207469"/>
              <a:gd name="connsiteX38" fmla="*/ 33316 w 196793"/>
              <a:gd name="connsiteY38" fmla="*/ 207470 h 207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196793" h="207469">
                <a:moveTo>
                  <a:pt x="33316" y="207470"/>
                </a:moveTo>
                <a:cubicBezTo>
                  <a:pt x="32387" y="207470"/>
                  <a:pt x="31303" y="207315"/>
                  <a:pt x="30065" y="207005"/>
                </a:cubicBezTo>
                <a:cubicBezTo>
                  <a:pt x="17990" y="205148"/>
                  <a:pt x="10094" y="194001"/>
                  <a:pt x="11952" y="181926"/>
                </a:cubicBezTo>
                <a:lnTo>
                  <a:pt x="20776" y="125731"/>
                </a:lnTo>
                <a:lnTo>
                  <a:pt x="30065" y="127124"/>
                </a:lnTo>
                <a:lnTo>
                  <a:pt x="21241" y="183320"/>
                </a:lnTo>
                <a:cubicBezTo>
                  <a:pt x="20312" y="186571"/>
                  <a:pt x="21241" y="190286"/>
                  <a:pt x="23563" y="192608"/>
                </a:cubicBezTo>
                <a:cubicBezTo>
                  <a:pt x="25420" y="195395"/>
                  <a:pt x="28207" y="197252"/>
                  <a:pt x="31458" y="197717"/>
                </a:cubicBezTo>
                <a:cubicBezTo>
                  <a:pt x="38424" y="199110"/>
                  <a:pt x="44926" y="194001"/>
                  <a:pt x="45855" y="187500"/>
                </a:cubicBezTo>
                <a:lnTo>
                  <a:pt x="65825" y="59782"/>
                </a:lnTo>
                <a:cubicBezTo>
                  <a:pt x="66290" y="55602"/>
                  <a:pt x="63503" y="51887"/>
                  <a:pt x="59324" y="50958"/>
                </a:cubicBezTo>
                <a:cubicBezTo>
                  <a:pt x="49106" y="49565"/>
                  <a:pt x="34709" y="46778"/>
                  <a:pt x="25420" y="44921"/>
                </a:cubicBezTo>
                <a:lnTo>
                  <a:pt x="16596" y="43528"/>
                </a:lnTo>
                <a:cubicBezTo>
                  <a:pt x="11488" y="42599"/>
                  <a:pt x="6843" y="39812"/>
                  <a:pt x="3592" y="35168"/>
                </a:cubicBezTo>
                <a:cubicBezTo>
                  <a:pt x="341" y="30523"/>
                  <a:pt x="-587" y="25415"/>
                  <a:pt x="341" y="19842"/>
                </a:cubicBezTo>
                <a:lnTo>
                  <a:pt x="806" y="16591"/>
                </a:lnTo>
                <a:cubicBezTo>
                  <a:pt x="1115" y="15662"/>
                  <a:pt x="1425" y="14733"/>
                  <a:pt x="1735" y="13804"/>
                </a:cubicBezTo>
                <a:cubicBezTo>
                  <a:pt x="4521" y="4516"/>
                  <a:pt x="14274" y="-1522"/>
                  <a:pt x="24027" y="336"/>
                </a:cubicBezTo>
                <a:lnTo>
                  <a:pt x="85331" y="11482"/>
                </a:lnTo>
                <a:cubicBezTo>
                  <a:pt x="88737" y="12101"/>
                  <a:pt x="92143" y="12875"/>
                  <a:pt x="95549" y="13804"/>
                </a:cubicBezTo>
                <a:cubicBezTo>
                  <a:pt x="112732" y="19377"/>
                  <a:pt x="125736" y="24950"/>
                  <a:pt x="139205" y="45850"/>
                </a:cubicBezTo>
                <a:cubicBezTo>
                  <a:pt x="146171" y="57460"/>
                  <a:pt x="163355" y="79288"/>
                  <a:pt x="165677" y="82075"/>
                </a:cubicBezTo>
                <a:lnTo>
                  <a:pt x="196794" y="108547"/>
                </a:lnTo>
                <a:lnTo>
                  <a:pt x="190292" y="115978"/>
                </a:lnTo>
                <a:lnTo>
                  <a:pt x="158711" y="88112"/>
                </a:lnTo>
                <a:cubicBezTo>
                  <a:pt x="157782" y="87184"/>
                  <a:pt x="139205" y="63498"/>
                  <a:pt x="131310" y="50958"/>
                </a:cubicBezTo>
                <a:cubicBezTo>
                  <a:pt x="119234" y="32381"/>
                  <a:pt x="108553" y="27737"/>
                  <a:pt x="92762" y="22628"/>
                </a:cubicBezTo>
                <a:cubicBezTo>
                  <a:pt x="89666" y="21699"/>
                  <a:pt x="86725" y="20925"/>
                  <a:pt x="83938" y="20306"/>
                </a:cubicBezTo>
                <a:lnTo>
                  <a:pt x="22634" y="9624"/>
                </a:lnTo>
                <a:cubicBezTo>
                  <a:pt x="17061" y="8696"/>
                  <a:pt x="11952" y="11946"/>
                  <a:pt x="10094" y="17055"/>
                </a:cubicBezTo>
                <a:cubicBezTo>
                  <a:pt x="10094" y="17520"/>
                  <a:pt x="10094" y="17984"/>
                  <a:pt x="10094" y="18448"/>
                </a:cubicBezTo>
                <a:lnTo>
                  <a:pt x="9166" y="21699"/>
                </a:lnTo>
                <a:cubicBezTo>
                  <a:pt x="8701" y="24486"/>
                  <a:pt x="9630" y="27273"/>
                  <a:pt x="11023" y="30059"/>
                </a:cubicBezTo>
                <a:cubicBezTo>
                  <a:pt x="12881" y="32381"/>
                  <a:pt x="15203" y="33775"/>
                  <a:pt x="17990" y="34239"/>
                </a:cubicBezTo>
                <a:lnTo>
                  <a:pt x="26814" y="36097"/>
                </a:lnTo>
                <a:cubicBezTo>
                  <a:pt x="36102" y="37490"/>
                  <a:pt x="50964" y="40276"/>
                  <a:pt x="61181" y="42134"/>
                </a:cubicBezTo>
                <a:cubicBezTo>
                  <a:pt x="70005" y="43528"/>
                  <a:pt x="76507" y="52352"/>
                  <a:pt x="74650" y="61640"/>
                </a:cubicBezTo>
                <a:lnTo>
                  <a:pt x="55144" y="188893"/>
                </a:lnTo>
                <a:cubicBezTo>
                  <a:pt x="53286" y="199574"/>
                  <a:pt x="43997" y="207470"/>
                  <a:pt x="33316" y="207470"/>
                </a:cubicBezTo>
                <a:close/>
              </a:path>
            </a:pathLst>
          </a:custGeom>
          <a:solidFill>
            <a:srgbClr val="3C4D03"/>
          </a:solidFill>
          <a:ln w="9525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9" name="자유형: 도형 78">
            <a:extLst>
              <a:ext uri="{FF2B5EF4-FFF2-40B4-BE49-F238E27FC236}">
                <a16:creationId xmlns:a16="http://schemas.microsoft.com/office/drawing/2014/main" id="{5A3F0F5C-3A4C-2406-11B7-CAF115ACE696}"/>
              </a:ext>
            </a:extLst>
          </p:cNvPr>
          <p:cNvSpPr/>
          <p:nvPr/>
        </p:nvSpPr>
        <p:spPr>
          <a:xfrm>
            <a:off x="2552838" y="4336747"/>
            <a:ext cx="159493" cy="104780"/>
          </a:xfrm>
          <a:custGeom>
            <a:avLst/>
            <a:gdLst>
              <a:gd name="connsiteX0" fmla="*/ 52298 w 73944"/>
              <a:gd name="connsiteY0" fmla="*/ 48579 h 48578"/>
              <a:gd name="connsiteX1" fmla="*/ 48583 w 73944"/>
              <a:gd name="connsiteY1" fmla="*/ 48579 h 48578"/>
              <a:gd name="connsiteX2" fmla="*/ 18395 w 73944"/>
              <a:gd name="connsiteY2" fmla="*/ 43935 h 48578"/>
              <a:gd name="connsiteX3" fmla="*/ 3998 w 73944"/>
              <a:gd name="connsiteY3" fmla="*/ 35111 h 48578"/>
              <a:gd name="connsiteX4" fmla="*/ 282 w 73944"/>
              <a:gd name="connsiteY4" fmla="*/ 18856 h 48578"/>
              <a:gd name="connsiteX5" fmla="*/ 9107 w 73944"/>
              <a:gd name="connsiteY5" fmla="*/ 4458 h 48578"/>
              <a:gd name="connsiteX6" fmla="*/ 25361 w 73944"/>
              <a:gd name="connsiteY6" fmla="*/ 279 h 48578"/>
              <a:gd name="connsiteX7" fmla="*/ 55549 w 73944"/>
              <a:gd name="connsiteY7" fmla="*/ 4923 h 48578"/>
              <a:gd name="connsiteX8" fmla="*/ 69946 w 73944"/>
              <a:gd name="connsiteY8" fmla="*/ 13747 h 48578"/>
              <a:gd name="connsiteX9" fmla="*/ 73662 w 73944"/>
              <a:gd name="connsiteY9" fmla="*/ 30002 h 48578"/>
              <a:gd name="connsiteX10" fmla="*/ 52298 w 73944"/>
              <a:gd name="connsiteY10" fmla="*/ 48579 h 48578"/>
              <a:gd name="connsiteX11" fmla="*/ 21646 w 73944"/>
              <a:gd name="connsiteY11" fmla="*/ 9567 h 48578"/>
              <a:gd name="connsiteX12" fmla="*/ 14215 w 73944"/>
              <a:gd name="connsiteY12" fmla="*/ 11889 h 48578"/>
              <a:gd name="connsiteX13" fmla="*/ 9571 w 73944"/>
              <a:gd name="connsiteY13" fmla="*/ 20249 h 48578"/>
              <a:gd name="connsiteX14" fmla="*/ 11893 w 73944"/>
              <a:gd name="connsiteY14" fmla="*/ 29537 h 48578"/>
              <a:gd name="connsiteX15" fmla="*/ 19788 w 73944"/>
              <a:gd name="connsiteY15" fmla="*/ 34646 h 48578"/>
              <a:gd name="connsiteX16" fmla="*/ 50440 w 73944"/>
              <a:gd name="connsiteY16" fmla="*/ 39290 h 48578"/>
              <a:gd name="connsiteX17" fmla="*/ 64838 w 73944"/>
              <a:gd name="connsiteY17" fmla="*/ 28609 h 48578"/>
              <a:gd name="connsiteX18" fmla="*/ 62516 w 73944"/>
              <a:gd name="connsiteY18" fmla="*/ 19320 h 48578"/>
              <a:gd name="connsiteX19" fmla="*/ 54156 w 73944"/>
              <a:gd name="connsiteY19" fmla="*/ 14211 h 48578"/>
              <a:gd name="connsiteX20" fmla="*/ 23968 w 73944"/>
              <a:gd name="connsiteY20" fmla="*/ 9567 h 48578"/>
              <a:gd name="connsiteX21" fmla="*/ 21646 w 73944"/>
              <a:gd name="connsiteY21" fmla="*/ 9567 h 48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73944" h="48578">
                <a:moveTo>
                  <a:pt x="52298" y="48579"/>
                </a:moveTo>
                <a:cubicBezTo>
                  <a:pt x="51060" y="48579"/>
                  <a:pt x="49821" y="48579"/>
                  <a:pt x="48583" y="48579"/>
                </a:cubicBezTo>
                <a:lnTo>
                  <a:pt x="18395" y="43935"/>
                </a:lnTo>
                <a:cubicBezTo>
                  <a:pt x="12822" y="43006"/>
                  <a:pt x="7713" y="39755"/>
                  <a:pt x="3998" y="35111"/>
                </a:cubicBezTo>
                <a:cubicBezTo>
                  <a:pt x="747" y="30466"/>
                  <a:pt x="-646" y="24429"/>
                  <a:pt x="282" y="18856"/>
                </a:cubicBezTo>
                <a:cubicBezTo>
                  <a:pt x="1211" y="12818"/>
                  <a:pt x="3998" y="7709"/>
                  <a:pt x="9107" y="4458"/>
                </a:cubicBezTo>
                <a:cubicBezTo>
                  <a:pt x="13751" y="743"/>
                  <a:pt x="19324" y="-650"/>
                  <a:pt x="25361" y="279"/>
                </a:cubicBezTo>
                <a:lnTo>
                  <a:pt x="55549" y="4923"/>
                </a:lnTo>
                <a:cubicBezTo>
                  <a:pt x="61122" y="5852"/>
                  <a:pt x="66231" y="9103"/>
                  <a:pt x="69946" y="13747"/>
                </a:cubicBezTo>
                <a:cubicBezTo>
                  <a:pt x="73197" y="18391"/>
                  <a:pt x="74591" y="24429"/>
                  <a:pt x="73662" y="30002"/>
                </a:cubicBezTo>
                <a:cubicBezTo>
                  <a:pt x="72268" y="40684"/>
                  <a:pt x="62980" y="48579"/>
                  <a:pt x="52298" y="48579"/>
                </a:cubicBezTo>
                <a:close/>
                <a:moveTo>
                  <a:pt x="21646" y="9567"/>
                </a:moveTo>
                <a:cubicBezTo>
                  <a:pt x="19324" y="9567"/>
                  <a:pt x="16537" y="10032"/>
                  <a:pt x="14215" y="11889"/>
                </a:cubicBezTo>
                <a:cubicBezTo>
                  <a:pt x="11429" y="13747"/>
                  <a:pt x="10035" y="16998"/>
                  <a:pt x="9571" y="20249"/>
                </a:cubicBezTo>
                <a:cubicBezTo>
                  <a:pt x="8642" y="23500"/>
                  <a:pt x="9571" y="26751"/>
                  <a:pt x="11893" y="29537"/>
                </a:cubicBezTo>
                <a:cubicBezTo>
                  <a:pt x="13751" y="32324"/>
                  <a:pt x="16537" y="34182"/>
                  <a:pt x="19788" y="34646"/>
                </a:cubicBezTo>
                <a:cubicBezTo>
                  <a:pt x="19788" y="34646"/>
                  <a:pt x="50440" y="39290"/>
                  <a:pt x="50440" y="39290"/>
                </a:cubicBezTo>
                <a:cubicBezTo>
                  <a:pt x="56942" y="40219"/>
                  <a:pt x="63444" y="35575"/>
                  <a:pt x="64838" y="28609"/>
                </a:cubicBezTo>
                <a:cubicBezTo>
                  <a:pt x="65302" y="25358"/>
                  <a:pt x="64373" y="22107"/>
                  <a:pt x="62516" y="19320"/>
                </a:cubicBezTo>
                <a:cubicBezTo>
                  <a:pt x="60193" y="16534"/>
                  <a:pt x="57407" y="14676"/>
                  <a:pt x="54156" y="14211"/>
                </a:cubicBezTo>
                <a:lnTo>
                  <a:pt x="23968" y="9567"/>
                </a:lnTo>
                <a:cubicBezTo>
                  <a:pt x="23349" y="9567"/>
                  <a:pt x="22575" y="9567"/>
                  <a:pt x="21646" y="9567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80" name="자유형: 도형 79">
            <a:extLst>
              <a:ext uri="{FF2B5EF4-FFF2-40B4-BE49-F238E27FC236}">
                <a16:creationId xmlns:a16="http://schemas.microsoft.com/office/drawing/2014/main" id="{FA3EC31D-B6B7-2995-1B46-FE80BB3F063C}"/>
              </a:ext>
            </a:extLst>
          </p:cNvPr>
          <p:cNvSpPr/>
          <p:nvPr/>
        </p:nvSpPr>
        <p:spPr>
          <a:xfrm>
            <a:off x="2591915" y="4418488"/>
            <a:ext cx="125817" cy="99172"/>
          </a:xfrm>
          <a:custGeom>
            <a:avLst/>
            <a:gdLst>
              <a:gd name="connsiteX0" fmla="*/ 36504 w 58331"/>
              <a:gd name="connsiteY0" fmla="*/ 45978 h 45978"/>
              <a:gd name="connsiteX1" fmla="*/ 32788 w 58331"/>
              <a:gd name="connsiteY1" fmla="*/ 45978 h 45978"/>
              <a:gd name="connsiteX2" fmla="*/ 18391 w 58331"/>
              <a:gd name="connsiteY2" fmla="*/ 43656 h 45978"/>
              <a:gd name="connsiteX3" fmla="*/ 14676 w 58331"/>
              <a:gd name="connsiteY3" fmla="*/ 42263 h 45978"/>
              <a:gd name="connsiteX4" fmla="*/ 4459 w 58331"/>
              <a:gd name="connsiteY4" fmla="*/ 34832 h 45978"/>
              <a:gd name="connsiteX5" fmla="*/ 279 w 58331"/>
              <a:gd name="connsiteY5" fmla="*/ 18577 h 45978"/>
              <a:gd name="connsiteX6" fmla="*/ 21178 w 58331"/>
              <a:gd name="connsiteY6" fmla="*/ 0 h 45978"/>
              <a:gd name="connsiteX7" fmla="*/ 21642 w 58331"/>
              <a:gd name="connsiteY7" fmla="*/ 9289 h 45978"/>
              <a:gd name="connsiteX8" fmla="*/ 9567 w 58331"/>
              <a:gd name="connsiteY8" fmla="*/ 19970 h 45978"/>
              <a:gd name="connsiteX9" fmla="*/ 11889 w 58331"/>
              <a:gd name="connsiteY9" fmla="*/ 29259 h 45978"/>
              <a:gd name="connsiteX10" fmla="*/ 17927 w 58331"/>
              <a:gd name="connsiteY10" fmla="*/ 33903 h 45978"/>
              <a:gd name="connsiteX11" fmla="*/ 19785 w 58331"/>
              <a:gd name="connsiteY11" fmla="*/ 34368 h 45978"/>
              <a:gd name="connsiteX12" fmla="*/ 34182 w 58331"/>
              <a:gd name="connsiteY12" fmla="*/ 36690 h 45978"/>
              <a:gd name="connsiteX13" fmla="*/ 48115 w 58331"/>
              <a:gd name="connsiteY13" fmla="*/ 28330 h 45978"/>
              <a:gd name="connsiteX14" fmla="*/ 48579 w 58331"/>
              <a:gd name="connsiteY14" fmla="*/ 26008 h 45978"/>
              <a:gd name="connsiteX15" fmla="*/ 49043 w 58331"/>
              <a:gd name="connsiteY15" fmla="*/ 23686 h 45978"/>
              <a:gd name="connsiteX16" fmla="*/ 48579 w 58331"/>
              <a:gd name="connsiteY16" fmla="*/ 23221 h 45978"/>
              <a:gd name="connsiteX17" fmla="*/ 46257 w 58331"/>
              <a:gd name="connsiteY17" fmla="*/ 16719 h 45978"/>
              <a:gd name="connsiteX18" fmla="*/ 37897 w 58331"/>
              <a:gd name="connsiteY18" fmla="*/ 11611 h 45978"/>
              <a:gd name="connsiteX19" fmla="*/ 34646 w 58331"/>
              <a:gd name="connsiteY19" fmla="*/ 11146 h 45978"/>
              <a:gd name="connsiteX20" fmla="*/ 36039 w 58331"/>
              <a:gd name="connsiteY20" fmla="*/ 1858 h 45978"/>
              <a:gd name="connsiteX21" fmla="*/ 39290 w 58331"/>
              <a:gd name="connsiteY21" fmla="*/ 2322 h 45978"/>
              <a:gd name="connsiteX22" fmla="*/ 53688 w 58331"/>
              <a:gd name="connsiteY22" fmla="*/ 11146 h 45978"/>
              <a:gd name="connsiteX23" fmla="*/ 57867 w 58331"/>
              <a:gd name="connsiteY23" fmla="*/ 23221 h 45978"/>
              <a:gd name="connsiteX24" fmla="*/ 58332 w 58331"/>
              <a:gd name="connsiteY24" fmla="*/ 23686 h 45978"/>
              <a:gd name="connsiteX25" fmla="*/ 57867 w 58331"/>
              <a:gd name="connsiteY25" fmla="*/ 27401 h 45978"/>
              <a:gd name="connsiteX26" fmla="*/ 56939 w 58331"/>
              <a:gd name="connsiteY26" fmla="*/ 31117 h 45978"/>
              <a:gd name="connsiteX27" fmla="*/ 36504 w 58331"/>
              <a:gd name="connsiteY27" fmla="*/ 45978 h 459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8331" h="45978">
                <a:moveTo>
                  <a:pt x="36504" y="45978"/>
                </a:moveTo>
                <a:cubicBezTo>
                  <a:pt x="35265" y="45978"/>
                  <a:pt x="34027" y="45978"/>
                  <a:pt x="32788" y="45978"/>
                </a:cubicBezTo>
                <a:lnTo>
                  <a:pt x="18391" y="43656"/>
                </a:lnTo>
                <a:cubicBezTo>
                  <a:pt x="17153" y="43346"/>
                  <a:pt x="15914" y="42882"/>
                  <a:pt x="14676" y="42263"/>
                </a:cubicBezTo>
                <a:cubicBezTo>
                  <a:pt x="10496" y="41334"/>
                  <a:pt x="6781" y="38547"/>
                  <a:pt x="4459" y="34832"/>
                </a:cubicBezTo>
                <a:cubicBezTo>
                  <a:pt x="743" y="30188"/>
                  <a:pt x="-650" y="24150"/>
                  <a:pt x="279" y="18577"/>
                </a:cubicBezTo>
                <a:cubicBezTo>
                  <a:pt x="1672" y="8360"/>
                  <a:pt x="10496" y="464"/>
                  <a:pt x="21178" y="0"/>
                </a:cubicBezTo>
                <a:lnTo>
                  <a:pt x="21642" y="9289"/>
                </a:lnTo>
                <a:cubicBezTo>
                  <a:pt x="15605" y="9753"/>
                  <a:pt x="10496" y="13933"/>
                  <a:pt x="9567" y="19970"/>
                </a:cubicBezTo>
                <a:cubicBezTo>
                  <a:pt x="9103" y="23221"/>
                  <a:pt x="9567" y="26472"/>
                  <a:pt x="11889" y="29259"/>
                </a:cubicBezTo>
                <a:cubicBezTo>
                  <a:pt x="13437" y="31426"/>
                  <a:pt x="15450" y="32974"/>
                  <a:pt x="17927" y="33903"/>
                </a:cubicBezTo>
                <a:cubicBezTo>
                  <a:pt x="18391" y="34368"/>
                  <a:pt x="19320" y="34368"/>
                  <a:pt x="19785" y="34368"/>
                </a:cubicBezTo>
                <a:lnTo>
                  <a:pt x="34182" y="36690"/>
                </a:lnTo>
                <a:cubicBezTo>
                  <a:pt x="40219" y="37619"/>
                  <a:pt x="46257" y="33903"/>
                  <a:pt x="48115" y="28330"/>
                </a:cubicBezTo>
                <a:cubicBezTo>
                  <a:pt x="48424" y="27711"/>
                  <a:pt x="48579" y="26937"/>
                  <a:pt x="48579" y="26008"/>
                </a:cubicBezTo>
                <a:cubicBezTo>
                  <a:pt x="48889" y="25079"/>
                  <a:pt x="49043" y="24305"/>
                  <a:pt x="49043" y="23686"/>
                </a:cubicBezTo>
                <a:lnTo>
                  <a:pt x="48579" y="23221"/>
                </a:lnTo>
                <a:cubicBezTo>
                  <a:pt x="48579" y="20744"/>
                  <a:pt x="47805" y="18577"/>
                  <a:pt x="46257" y="16719"/>
                </a:cubicBezTo>
                <a:cubicBezTo>
                  <a:pt x="44399" y="13933"/>
                  <a:pt x="41613" y="12075"/>
                  <a:pt x="37897" y="11611"/>
                </a:cubicBezTo>
                <a:lnTo>
                  <a:pt x="34646" y="11146"/>
                </a:lnTo>
                <a:lnTo>
                  <a:pt x="36039" y="1858"/>
                </a:lnTo>
                <a:lnTo>
                  <a:pt x="39290" y="2322"/>
                </a:lnTo>
                <a:cubicBezTo>
                  <a:pt x="45328" y="3251"/>
                  <a:pt x="50437" y="6502"/>
                  <a:pt x="53688" y="11146"/>
                </a:cubicBezTo>
                <a:cubicBezTo>
                  <a:pt x="56474" y="14862"/>
                  <a:pt x="57867" y="18577"/>
                  <a:pt x="57867" y="23221"/>
                </a:cubicBezTo>
                <a:lnTo>
                  <a:pt x="58332" y="23686"/>
                </a:lnTo>
                <a:cubicBezTo>
                  <a:pt x="58332" y="25079"/>
                  <a:pt x="57867" y="26008"/>
                  <a:pt x="57867" y="27401"/>
                </a:cubicBezTo>
                <a:cubicBezTo>
                  <a:pt x="57558" y="28640"/>
                  <a:pt x="57248" y="29878"/>
                  <a:pt x="56939" y="31117"/>
                </a:cubicBezTo>
                <a:cubicBezTo>
                  <a:pt x="53688" y="40405"/>
                  <a:pt x="45328" y="45978"/>
                  <a:pt x="36504" y="45978"/>
                </a:cubicBezTo>
                <a:close/>
              </a:path>
            </a:pathLst>
          </a:custGeom>
          <a:solidFill>
            <a:srgbClr val="3C4D03"/>
          </a:solidFill>
          <a:ln w="12700" cap="flat">
            <a:solidFill>
              <a:srgbClr val="3C4D03"/>
            </a:solidFill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98" name="그룹 97">
            <a:extLst>
              <a:ext uri="{FF2B5EF4-FFF2-40B4-BE49-F238E27FC236}">
                <a16:creationId xmlns:a16="http://schemas.microsoft.com/office/drawing/2014/main" id="{B9E6ADCA-8467-4045-EB11-9BF165F677B6}"/>
              </a:ext>
            </a:extLst>
          </p:cNvPr>
          <p:cNvGrpSpPr/>
          <p:nvPr/>
        </p:nvGrpSpPr>
        <p:grpSpPr>
          <a:xfrm>
            <a:off x="8876880" y="3678874"/>
            <a:ext cx="900000" cy="1156400"/>
            <a:chOff x="-577680" y="2679284"/>
            <a:chExt cx="900000" cy="1156400"/>
          </a:xfrm>
        </p:grpSpPr>
        <p:pic>
          <p:nvPicPr>
            <p:cNvPr id="93" name="그림 92">
              <a:extLst>
                <a:ext uri="{FF2B5EF4-FFF2-40B4-BE49-F238E27FC236}">
                  <a16:creationId xmlns:a16="http://schemas.microsoft.com/office/drawing/2014/main" id="{C6DD8584-1EA5-EDE0-35FF-5B0EC900304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77680" y="2935684"/>
              <a:ext cx="900000" cy="900000"/>
            </a:xfrm>
            <a:prstGeom prst="rect">
              <a:avLst/>
            </a:prstGeom>
          </p:spPr>
        </p:pic>
        <p:pic>
          <p:nvPicPr>
            <p:cNvPr id="95" name="그림 94">
              <a:extLst>
                <a:ext uri="{FF2B5EF4-FFF2-40B4-BE49-F238E27FC236}">
                  <a16:creationId xmlns:a16="http://schemas.microsoft.com/office/drawing/2014/main" id="{322253AD-B6B5-87CB-33FA-422078DB85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816" r="34787" b="70542"/>
            <a:stretch/>
          </p:blipFill>
          <p:spPr>
            <a:xfrm>
              <a:off x="-301670" y="2679284"/>
              <a:ext cx="226060" cy="212097"/>
            </a:xfrm>
            <a:prstGeom prst="rect">
              <a:avLst/>
            </a:prstGeom>
          </p:spPr>
        </p:pic>
      </p:grpSp>
      <p:pic>
        <p:nvPicPr>
          <p:cNvPr id="97" name="그림 96">
            <a:extLst>
              <a:ext uri="{FF2B5EF4-FFF2-40B4-BE49-F238E27FC236}">
                <a16:creationId xmlns:a16="http://schemas.microsoft.com/office/drawing/2014/main" id="{5604981C-FF9E-77BB-F6CB-6AD19E3CA2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000" y="3755274"/>
            <a:ext cx="1080000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87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</TotalTime>
  <Words>1641</Words>
  <Application>Microsoft Office PowerPoint</Application>
  <PresentationFormat>와이드스크린</PresentationFormat>
  <Paragraphs>549</Paragraphs>
  <Slides>33</Slides>
  <Notes>24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33</vt:i4>
      </vt:variant>
    </vt:vector>
  </HeadingPairs>
  <TitlesOfParts>
    <vt:vector size="46" baseType="lpstr">
      <vt:lpstr>KoPub돋움체 Medium</vt:lpstr>
      <vt:lpstr>에스코어 드림 4 Regular</vt:lpstr>
      <vt:lpstr>페이퍼로지 1 Thin</vt:lpstr>
      <vt:lpstr>Arial</vt:lpstr>
      <vt:lpstr>맑은 고딕</vt:lpstr>
      <vt:lpstr>에스코어 드림 6 Bold</vt:lpstr>
      <vt:lpstr>에스코어 드림 8 Heavy</vt:lpstr>
      <vt:lpstr>페이퍼로지 3 Light</vt:lpstr>
      <vt:lpstr>페이퍼로지 4 Regular</vt:lpstr>
      <vt:lpstr>페이퍼로지 5 Medium</vt:lpstr>
      <vt:lpstr>페이퍼로지 6 SemiBold</vt:lpstr>
      <vt:lpstr>페이퍼로지 7 Bold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Sang Eun LEE</dc:creator>
  <cp:lastModifiedBy>P PPT</cp:lastModifiedBy>
  <cp:revision>76</cp:revision>
  <dcterms:created xsi:type="dcterms:W3CDTF">2025-04-23T10:24:07Z</dcterms:created>
  <dcterms:modified xsi:type="dcterms:W3CDTF">2025-05-14T02:42:37Z</dcterms:modified>
</cp:coreProperties>
</file>